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8"/>
  </p:notesMasterIdLst>
  <p:sldIdLst>
    <p:sldId id="295" r:id="rId2"/>
    <p:sldId id="362" r:id="rId3"/>
    <p:sldId id="371" r:id="rId4"/>
    <p:sldId id="340" r:id="rId5"/>
    <p:sldId id="346" r:id="rId6"/>
    <p:sldId id="297" r:id="rId7"/>
    <p:sldId id="298" r:id="rId8"/>
    <p:sldId id="299" r:id="rId9"/>
    <p:sldId id="339" r:id="rId10"/>
    <p:sldId id="338" r:id="rId11"/>
    <p:sldId id="260" r:id="rId12"/>
    <p:sldId id="284" r:id="rId13"/>
    <p:sldId id="285" r:id="rId14"/>
    <p:sldId id="335" r:id="rId15"/>
    <p:sldId id="336" r:id="rId16"/>
    <p:sldId id="271" r:id="rId17"/>
    <p:sldId id="286" r:id="rId18"/>
    <p:sldId id="287" r:id="rId19"/>
    <p:sldId id="332" r:id="rId20"/>
    <p:sldId id="341" r:id="rId21"/>
    <p:sldId id="276" r:id="rId22"/>
    <p:sldId id="288" r:id="rId23"/>
    <p:sldId id="289" r:id="rId24"/>
    <p:sldId id="364" r:id="rId25"/>
    <p:sldId id="326" r:id="rId26"/>
    <p:sldId id="369" r:id="rId27"/>
    <p:sldId id="370" r:id="rId28"/>
    <p:sldId id="296" r:id="rId29"/>
    <p:sldId id="315" r:id="rId30"/>
    <p:sldId id="343" r:id="rId31"/>
    <p:sldId id="366" r:id="rId32"/>
    <p:sldId id="367" r:id="rId33"/>
    <p:sldId id="368" r:id="rId34"/>
    <p:sldId id="360" r:id="rId35"/>
    <p:sldId id="347" r:id="rId36"/>
    <p:sldId id="354" r:id="rId37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2F5597"/>
    <a:srgbClr val="B5112C"/>
    <a:srgbClr val="70AD47"/>
    <a:srgbClr val="5CB93B"/>
    <a:srgbClr val="00AC4E"/>
    <a:srgbClr val="FFFFFF"/>
    <a:srgbClr val="FF5050"/>
    <a:srgbClr val="00D05E"/>
    <a:srgbClr val="69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05" autoAdjust="0"/>
  </p:normalViewPr>
  <p:slideViewPr>
    <p:cSldViewPr snapToGrid="0">
      <p:cViewPr varScale="1">
        <p:scale>
          <a:sx n="106" d="100"/>
          <a:sy n="106" d="100"/>
        </p:scale>
        <p:origin x="126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155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484DFF54-8A92-4D1E-980B-2E811EC700EF}" type="datetimeFigureOut">
              <a:rPr lang="de-DE" smtClean="0"/>
              <a:t>06.02.2023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AB5875C0-B983-471E-9AA8-7C12D0578E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934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183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657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213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4595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026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4314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2889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537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3067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Fehlen hier Fotos??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535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0906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3884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09929" y="4939691"/>
            <a:ext cx="5679440" cy="402987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411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5496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71569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776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193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253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1605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50847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4601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Ab hier ist die Führung noch nicht durchgearbeitet!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474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82238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09931" y="4925406"/>
            <a:ext cx="5679440" cy="4540302"/>
          </a:xfrm>
        </p:spPr>
        <p:txBody>
          <a:bodyPr/>
          <a:lstStyle/>
          <a:p>
            <a:r>
              <a:rPr lang="de-DE" dirty="0"/>
              <a:t>Mitte: Schlüssel für Schulfähigkeit, Kreise mit Basis-/ Schlüsselkompetenzen = schulfähig; Vierecke abblassen und wegzoomen</a:t>
            </a:r>
          </a:p>
          <a:p>
            <a:r>
              <a:rPr lang="de-DE" dirty="0"/>
              <a:t>Was muss ein Kind können, um sich die Bildungsbereiche erschließen zu können:  </a:t>
            </a:r>
          </a:p>
          <a:p>
            <a:pPr marL="177691" indent="-177691">
              <a:buFont typeface="Arial" panose="020B0604020202020204" pitchFamily="34" charset="0"/>
              <a:buChar char="•"/>
            </a:pPr>
            <a:r>
              <a:rPr lang="de-DE" dirty="0"/>
              <a:t>Sozialkompetenz  -Sozialverhalten</a:t>
            </a:r>
          </a:p>
          <a:p>
            <a:pPr marL="177691" indent="-177691">
              <a:buFont typeface="Arial" panose="020B0604020202020204" pitchFamily="34" charset="0"/>
              <a:buChar char="•"/>
            </a:pPr>
            <a:r>
              <a:rPr lang="de-DE" dirty="0"/>
              <a:t>Selbstkompetenz - Selbständigkeit</a:t>
            </a:r>
          </a:p>
          <a:p>
            <a:pPr marL="177691" indent="-177691">
              <a:buFont typeface="Arial" panose="020B0604020202020204" pitchFamily="34" charset="0"/>
              <a:buChar char="•"/>
            </a:pPr>
            <a:r>
              <a:rPr lang="de-DE" dirty="0"/>
              <a:t>Sach-/ </a:t>
            </a:r>
            <a:r>
              <a:rPr lang="de-DE" dirty="0" err="1"/>
              <a:t>Meth.kompetenz</a:t>
            </a:r>
            <a:r>
              <a:rPr lang="de-DE" dirty="0"/>
              <a:t> – Wissen und Können</a:t>
            </a:r>
          </a:p>
          <a:p>
            <a:r>
              <a:rPr lang="de-DE" b="1" u="sng" dirty="0"/>
              <a:t>Woran erkenne ich, dass das Kind ‚schulfähig‘ ist?</a:t>
            </a:r>
          </a:p>
          <a:p>
            <a:r>
              <a:rPr lang="de-DE" b="1" u="sng" dirty="0"/>
              <a:t>Sozialkompetenz</a:t>
            </a:r>
            <a:r>
              <a:rPr lang="de-DE" b="1" dirty="0"/>
              <a:t>: </a:t>
            </a:r>
          </a:p>
          <a:p>
            <a:pPr marL="177691" indent="-177691">
              <a:buFont typeface="Arial" panose="020B0604020202020204" pitchFamily="34" charset="0"/>
              <a:buChar char="•"/>
            </a:pPr>
            <a:r>
              <a:rPr lang="de-DE" dirty="0"/>
              <a:t>Das Kind möchte und kann sich in eine Gruppe einbringen;</a:t>
            </a:r>
          </a:p>
          <a:p>
            <a:pPr marL="177691" indent="-177691">
              <a:buFont typeface="Arial" panose="020B0604020202020204" pitchFamily="34" charset="0"/>
              <a:buChar char="•"/>
            </a:pPr>
            <a:r>
              <a:rPr lang="de-DE" dirty="0"/>
              <a:t>es kann seine Wünsche äußern und akzeptiert die Wünsche und Grenzen von anderen; </a:t>
            </a:r>
          </a:p>
          <a:p>
            <a:pPr marL="177691" indent="-177691">
              <a:buFont typeface="Arial" panose="020B0604020202020204" pitchFamily="34" charset="0"/>
              <a:buChar char="•"/>
            </a:pPr>
            <a:r>
              <a:rPr lang="de-DE" dirty="0"/>
              <a:t>es kann sich mit Worten angemessen streiten</a:t>
            </a:r>
          </a:p>
          <a:p>
            <a:r>
              <a:rPr lang="de-DE" b="1" u="sng" dirty="0"/>
              <a:t>Selbstkompetenz</a:t>
            </a:r>
            <a:r>
              <a:rPr lang="de-DE" b="1" dirty="0"/>
              <a:t>: </a:t>
            </a:r>
          </a:p>
          <a:p>
            <a:pPr marL="177691" indent="-177691">
              <a:buFont typeface="Arial" panose="020B0604020202020204" pitchFamily="34" charset="0"/>
              <a:buChar char="•"/>
            </a:pPr>
            <a:r>
              <a:rPr lang="de-DE" dirty="0"/>
              <a:t>Das Kind weiß, was es schon kann und dass es noch mehr lernen kann; </a:t>
            </a:r>
          </a:p>
          <a:p>
            <a:pPr marL="177691" indent="-177691">
              <a:buFont typeface="Arial" panose="020B0604020202020204" pitchFamily="34" charset="0"/>
              <a:buChar char="•"/>
            </a:pPr>
            <a:r>
              <a:rPr lang="de-DE" dirty="0"/>
              <a:t>es kann mit Erfolgen und Misserfolgen umgehen;</a:t>
            </a:r>
          </a:p>
          <a:p>
            <a:pPr marL="177691" indent="-177691">
              <a:buFont typeface="Arial" panose="020B0604020202020204" pitchFamily="34" charset="0"/>
              <a:buChar char="•"/>
            </a:pPr>
            <a:r>
              <a:rPr lang="de-DE" dirty="0"/>
              <a:t>es traut sich neue Aufgaben zu;</a:t>
            </a:r>
          </a:p>
          <a:p>
            <a:r>
              <a:rPr lang="de-DE" b="1" u="sng" dirty="0"/>
              <a:t>Sach- und Methodenkompetenz</a:t>
            </a:r>
            <a:r>
              <a:rPr lang="de-DE" b="1" dirty="0"/>
              <a:t>:</a:t>
            </a:r>
          </a:p>
          <a:p>
            <a:pPr marL="177691" indent="-177691">
              <a:buFont typeface="Arial" panose="020B0604020202020204" pitchFamily="34" charset="0"/>
              <a:buChar char="•"/>
            </a:pPr>
            <a:r>
              <a:rPr lang="de-DE" dirty="0"/>
              <a:t>Das Kind ist neugierig und nimmt die Gelegenheit wahr, seine Umwelt zu entdecken; </a:t>
            </a:r>
          </a:p>
          <a:p>
            <a:pPr marL="177691" indent="-177691">
              <a:buFont typeface="Arial" panose="020B0604020202020204" pitchFamily="34" charset="0"/>
              <a:buChar char="•"/>
            </a:pPr>
            <a:r>
              <a:rPr lang="de-DE" dirty="0"/>
              <a:t>es experimentiert, um den Dingen auf den Grund zu gehen und fragt ‚Warum‘;</a:t>
            </a:r>
          </a:p>
          <a:p>
            <a:pPr marL="177691" indent="-177691">
              <a:buFont typeface="Arial" panose="020B0604020202020204" pitchFamily="34" charset="0"/>
              <a:buChar char="•"/>
            </a:pPr>
            <a:r>
              <a:rPr lang="de-DE" dirty="0"/>
              <a:t>es kann das Gelernte mitteilen; </a:t>
            </a:r>
          </a:p>
          <a:p>
            <a:pPr marL="177691" indent="-177691">
              <a:buFont typeface="Arial" panose="020B0604020202020204" pitchFamily="34" charset="0"/>
              <a:buChar char="•"/>
            </a:pPr>
            <a:r>
              <a:rPr lang="de-DE" dirty="0"/>
              <a:t>Das Kind kann sowohl vor einer Gruppe sprechen als auch zuhören und das Gehörte verstehen.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1988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8981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5476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9708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684">
              <a:defRPr/>
            </a:pPr>
            <a:r>
              <a:rPr lang="de-DE" dirty="0"/>
              <a:t>in allen 10 Bildungsbereichen unter Einbeziehung der individuellen Bedürfnisse und Lebenslagen eines jeden Kindes</a:t>
            </a:r>
          </a:p>
          <a:p>
            <a:endParaRPr lang="de-DE" dirty="0" smtClean="0"/>
          </a:p>
          <a:p>
            <a:r>
              <a:rPr lang="de-DE" dirty="0" smtClean="0"/>
              <a:t>Familienzentren</a:t>
            </a:r>
            <a:r>
              <a:rPr lang="de-DE" dirty="0"/>
              <a:t>, Bilinguale Kitas, </a:t>
            </a:r>
            <a:r>
              <a:rPr lang="de-DE" dirty="0" err="1"/>
              <a:t>Bewegungskitas</a:t>
            </a:r>
            <a:r>
              <a:rPr lang="de-DE" dirty="0"/>
              <a:t>, </a:t>
            </a:r>
            <a:r>
              <a:rPr lang="de-DE" dirty="0" err="1"/>
              <a:t>plusKITAs</a:t>
            </a:r>
            <a:r>
              <a:rPr lang="de-DE" dirty="0"/>
              <a:t>, u.a.</a:t>
            </a:r>
          </a:p>
          <a:p>
            <a:r>
              <a:rPr lang="de-DE" dirty="0" smtClean="0"/>
              <a:t>Sprach-Kitas</a:t>
            </a:r>
            <a:r>
              <a:rPr lang="de-DE" dirty="0"/>
              <a:t>, Rucksack-Programm, Family-Programm, Haus der kleinen Forscher, u.a.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9175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2196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1142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857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30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034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505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Das Rot finde ich nach wie vor nicht gut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681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75C0-B983-471E-9AA8-7C12D0578EC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5132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99DD-F1C3-40C1-8874-AFBFA99D58E6}" type="datetimeFigureOut">
              <a:rPr lang="de-DE" smtClean="0"/>
              <a:t>06.02.2023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C2FD-D9B6-4199-A042-DD41C710B1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59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99DD-F1C3-40C1-8874-AFBFA99D58E6}" type="datetimeFigureOut">
              <a:rPr lang="de-DE" smtClean="0"/>
              <a:t>06.02.2023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C2FD-D9B6-4199-A042-DD41C710B1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35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99DD-F1C3-40C1-8874-AFBFA99D58E6}" type="datetimeFigureOut">
              <a:rPr lang="de-DE" smtClean="0"/>
              <a:t>06.02.2023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C2FD-D9B6-4199-A042-DD41C710B1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17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99DD-F1C3-40C1-8874-AFBFA99D58E6}" type="datetimeFigureOut">
              <a:rPr lang="de-DE" smtClean="0"/>
              <a:t>06.02.2023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C2FD-D9B6-4199-A042-DD41C710B1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93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99DD-F1C3-40C1-8874-AFBFA99D58E6}" type="datetimeFigureOut">
              <a:rPr lang="de-DE" smtClean="0"/>
              <a:t>06.02.2023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C2FD-D9B6-4199-A042-DD41C710B1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57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99DD-F1C3-40C1-8874-AFBFA99D58E6}" type="datetimeFigureOut">
              <a:rPr lang="de-DE" smtClean="0"/>
              <a:t>06.02.2023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C2FD-D9B6-4199-A042-DD41C710B1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763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99DD-F1C3-40C1-8874-AFBFA99D58E6}" type="datetimeFigureOut">
              <a:rPr lang="de-DE" smtClean="0"/>
              <a:t>06.02.2023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C2FD-D9B6-4199-A042-DD41C710B1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9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99DD-F1C3-40C1-8874-AFBFA99D58E6}" type="datetimeFigureOut">
              <a:rPr lang="de-DE" smtClean="0"/>
              <a:t>06.02.2023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C2FD-D9B6-4199-A042-DD41C710B1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73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99DD-F1C3-40C1-8874-AFBFA99D58E6}" type="datetimeFigureOut">
              <a:rPr lang="de-DE" smtClean="0"/>
              <a:t>06.02.2023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C2FD-D9B6-4199-A042-DD41C710B1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323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99DD-F1C3-40C1-8874-AFBFA99D58E6}" type="datetimeFigureOut">
              <a:rPr lang="de-DE" smtClean="0"/>
              <a:t>06.02.2023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C2FD-D9B6-4199-A042-DD41C710B1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26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99DD-F1C3-40C1-8874-AFBFA99D58E6}" type="datetimeFigureOut">
              <a:rPr lang="de-DE" smtClean="0"/>
              <a:t>06.02.2023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C2FD-D9B6-4199-A042-DD41C710B1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07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A99DD-F1C3-40C1-8874-AFBFA99D58E6}" type="datetimeFigureOut">
              <a:rPr lang="de-DE" smtClean="0"/>
              <a:t>06.02.2023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5C2FD-D9B6-4199-A042-DD41C710B1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7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Vtvyi44PhAhXSDuwKHRF6AFoQjRx6BAgBEAU&amp;url=https://www.stadt-koeln.de/service/adressen/00211/index.html&amp;psig=AOvVaw3OHonc1dBvAwszjpX-hbUa&amp;ust=155272654032790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529" y="6219499"/>
            <a:ext cx="1869764" cy="51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feld 17"/>
          <p:cNvSpPr txBox="1"/>
          <p:nvPr/>
        </p:nvSpPr>
        <p:spPr>
          <a:xfrm>
            <a:off x="2071582" y="1478436"/>
            <a:ext cx="817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Gemeinsam für gute Bildung</a:t>
            </a:r>
            <a:endParaRPr lang="de-DE" sz="28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itel 1"/>
          <p:cNvSpPr>
            <a:spLocks noGrp="1"/>
          </p:cNvSpPr>
          <p:nvPr>
            <p:ph type="ctrTitle"/>
          </p:nvPr>
        </p:nvSpPr>
        <p:spPr>
          <a:xfrm>
            <a:off x="710634" y="1025755"/>
            <a:ext cx="10897786" cy="5062582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65" y="2181665"/>
            <a:ext cx="5193522" cy="346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529" y="6219499"/>
            <a:ext cx="1869764" cy="5190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uppieren 7"/>
          <p:cNvGrpSpPr/>
          <p:nvPr/>
        </p:nvGrpSpPr>
        <p:grpSpPr>
          <a:xfrm>
            <a:off x="2510937" y="801328"/>
            <a:ext cx="6636728" cy="5234808"/>
            <a:chOff x="2598344" y="1049638"/>
            <a:chExt cx="6636728" cy="5234808"/>
          </a:xfrm>
        </p:grpSpPr>
        <p:sp>
          <p:nvSpPr>
            <p:cNvPr id="7" name="Ellipse 6"/>
            <p:cNvSpPr/>
            <p:nvPr/>
          </p:nvSpPr>
          <p:spPr>
            <a:xfrm>
              <a:off x="3095050" y="1229985"/>
              <a:ext cx="5557389" cy="4775140"/>
            </a:xfrm>
            <a:prstGeom prst="ellipse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" name="Gruppieren 1"/>
            <p:cNvGrpSpPr/>
            <p:nvPr/>
          </p:nvGrpSpPr>
          <p:grpSpPr>
            <a:xfrm>
              <a:off x="2598344" y="1049638"/>
              <a:ext cx="6636728" cy="5234808"/>
              <a:chOff x="2236647" y="333631"/>
              <a:chExt cx="6702598" cy="6178489"/>
            </a:xfrm>
          </p:grpSpPr>
          <p:sp>
            <p:nvSpPr>
              <p:cNvPr id="3" name="Freihandform 2"/>
              <p:cNvSpPr/>
              <p:nvPr/>
            </p:nvSpPr>
            <p:spPr>
              <a:xfrm>
                <a:off x="4844771" y="333631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Bewegung</a:t>
                </a:r>
                <a:endParaRPr lang="de-DE" sz="6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ihandform 13"/>
              <p:cNvSpPr/>
              <p:nvPr/>
            </p:nvSpPr>
            <p:spPr>
              <a:xfrm>
                <a:off x="6567104" y="989976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Körper, Gesundheit und Ernährung </a:t>
                </a:r>
              </a:p>
            </p:txBody>
          </p:sp>
          <p:sp>
            <p:nvSpPr>
              <p:cNvPr id="16" name="Freihandform 15"/>
              <p:cNvSpPr/>
              <p:nvPr/>
            </p:nvSpPr>
            <p:spPr>
              <a:xfrm>
                <a:off x="7366639" y="2198699"/>
                <a:ext cx="1511344" cy="944590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Sprache und Kommunikation</a:t>
                </a:r>
              </a:p>
            </p:txBody>
          </p:sp>
          <p:sp>
            <p:nvSpPr>
              <p:cNvPr id="18" name="Freihandform 17"/>
              <p:cNvSpPr/>
              <p:nvPr/>
            </p:nvSpPr>
            <p:spPr>
              <a:xfrm>
                <a:off x="7427901" y="3523457"/>
                <a:ext cx="1511344" cy="944590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Soziale und </a:t>
                </a:r>
                <a:br>
                  <a:rPr lang="de-DE" sz="1400" kern="1200" dirty="0">
                    <a:solidFill>
                      <a:schemeClr val="tx1"/>
                    </a:solidFill>
                  </a:rPr>
                </a:br>
                <a:r>
                  <a:rPr lang="de-DE" sz="1400" kern="1200" dirty="0">
                    <a:solidFill>
                      <a:schemeClr val="tx1"/>
                    </a:solidFill>
                  </a:rPr>
                  <a:t>(inter-)kulturelle Bildung</a:t>
                </a:r>
              </a:p>
            </p:txBody>
          </p:sp>
          <p:sp>
            <p:nvSpPr>
              <p:cNvPr id="19" name="Freihandform 18"/>
              <p:cNvSpPr/>
              <p:nvPr/>
            </p:nvSpPr>
            <p:spPr>
              <a:xfrm>
                <a:off x="2815488" y="1055693"/>
                <a:ext cx="5299979" cy="529997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5195431" y="3386992"/>
                    </a:moveTo>
                    <a:arcTo wR="2649989" hR="2649989" stAng="968864" swAng="569715"/>
                  </a:path>
                </a:pathLst>
              </a:custGeom>
              <a:noFill/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Freihandform 19"/>
              <p:cNvSpPr/>
              <p:nvPr/>
            </p:nvSpPr>
            <p:spPr>
              <a:xfrm>
                <a:off x="6712855" y="4856532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Musisch-ästhetische Bildung</a:t>
                </a:r>
              </a:p>
            </p:txBody>
          </p:sp>
          <p:sp>
            <p:nvSpPr>
              <p:cNvPr id="22" name="Freihandform 21"/>
              <p:cNvSpPr/>
              <p:nvPr/>
            </p:nvSpPr>
            <p:spPr>
              <a:xfrm>
                <a:off x="5017767" y="5567529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 Religion und Ethik</a:t>
                </a:r>
              </a:p>
            </p:txBody>
          </p:sp>
          <p:sp>
            <p:nvSpPr>
              <p:cNvPr id="24" name="Freihandform 23"/>
              <p:cNvSpPr/>
              <p:nvPr/>
            </p:nvSpPr>
            <p:spPr>
              <a:xfrm>
                <a:off x="3193241" y="5080078"/>
                <a:ext cx="1511344" cy="944590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Mathematische Bildung</a:t>
                </a:r>
              </a:p>
            </p:txBody>
          </p:sp>
          <p:sp>
            <p:nvSpPr>
              <p:cNvPr id="26" name="Freihandform 25"/>
              <p:cNvSpPr/>
              <p:nvPr/>
            </p:nvSpPr>
            <p:spPr>
              <a:xfrm>
                <a:off x="2236647" y="3665593"/>
                <a:ext cx="1511344" cy="944590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Naturwissen-</a:t>
                </a:r>
                <a:r>
                  <a:rPr lang="de-DE" sz="1400" kern="1200" dirty="0" err="1">
                    <a:solidFill>
                      <a:schemeClr val="tx1"/>
                    </a:solidFill>
                  </a:rPr>
                  <a:t>schaftlich</a:t>
                </a:r>
                <a:r>
                  <a:rPr lang="de-DE" sz="1400" kern="1200" dirty="0">
                    <a:solidFill>
                      <a:schemeClr val="tx1"/>
                    </a:solidFill>
                  </a:rPr>
                  <a:t>-technische Bildung</a:t>
                </a:r>
              </a:p>
            </p:txBody>
          </p:sp>
          <p:sp>
            <p:nvSpPr>
              <p:cNvPr id="28" name="Freihandform 27"/>
              <p:cNvSpPr/>
              <p:nvPr/>
            </p:nvSpPr>
            <p:spPr>
              <a:xfrm>
                <a:off x="2332936" y="2247892"/>
                <a:ext cx="1511344" cy="944590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Ökologische Bildung</a:t>
                </a:r>
              </a:p>
            </p:txBody>
          </p:sp>
          <p:sp>
            <p:nvSpPr>
              <p:cNvPr id="30" name="Freihandform 29"/>
              <p:cNvSpPr/>
              <p:nvPr/>
            </p:nvSpPr>
            <p:spPr>
              <a:xfrm>
                <a:off x="3088609" y="937491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dirty="0">
                    <a:solidFill>
                      <a:schemeClr val="tx1"/>
                    </a:solidFill>
                  </a:rPr>
                  <a:t>Medien</a:t>
                </a:r>
              </a:p>
            </p:txBody>
          </p:sp>
        </p:grpSp>
      </p:grpSp>
      <p:grpSp>
        <p:nvGrpSpPr>
          <p:cNvPr id="32" name="Group 17">
            <a:extLst>
              <a:ext uri="{FF2B5EF4-FFF2-40B4-BE49-F238E27FC236}">
                <a16:creationId xmlns="" xmlns:a16="http://schemas.microsoft.com/office/drawing/2014/main" id="{55E3C3D4-2FBB-44E3-846C-624D6DE0716C}"/>
              </a:ext>
            </a:extLst>
          </p:cNvPr>
          <p:cNvGrpSpPr/>
          <p:nvPr/>
        </p:nvGrpSpPr>
        <p:grpSpPr>
          <a:xfrm>
            <a:off x="4512034" y="2163288"/>
            <a:ext cx="2659281" cy="2492492"/>
            <a:chOff x="4370934" y="2033743"/>
            <a:chExt cx="3418963" cy="3025979"/>
          </a:xfrm>
        </p:grpSpPr>
        <p:sp>
          <p:nvSpPr>
            <p:cNvPr id="33" name="Freeform 54">
              <a:extLst>
                <a:ext uri="{FF2B5EF4-FFF2-40B4-BE49-F238E27FC236}">
                  <a16:creationId xmlns="" xmlns:a16="http://schemas.microsoft.com/office/drawing/2014/main" id="{BE60FAE0-E0F0-4828-BF8B-EDE62476F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0204" y="3451196"/>
              <a:ext cx="1639693" cy="1608526"/>
            </a:xfrm>
            <a:custGeom>
              <a:avLst/>
              <a:gdLst>
                <a:gd name="T0" fmla="*/ 4287 w 4838"/>
                <a:gd name="T1" fmla="*/ 174 h 4745"/>
                <a:gd name="T2" fmla="*/ 3818 w 4838"/>
                <a:gd name="T3" fmla="*/ 301 h 4745"/>
                <a:gd name="T4" fmla="*/ 3447 w 4838"/>
                <a:gd name="T5" fmla="*/ 261 h 4745"/>
                <a:gd name="T6" fmla="*/ 3257 w 4838"/>
                <a:gd name="T7" fmla="*/ 585 h 4745"/>
                <a:gd name="T8" fmla="*/ 2944 w 4838"/>
                <a:gd name="T9" fmla="*/ 875 h 4745"/>
                <a:gd name="T10" fmla="*/ 2420 w 4838"/>
                <a:gd name="T11" fmla="*/ 998 h 4745"/>
                <a:gd name="T12" fmla="*/ 1891 w 4838"/>
                <a:gd name="T13" fmla="*/ 909 h 4745"/>
                <a:gd name="T14" fmla="*/ 1766 w 4838"/>
                <a:gd name="T15" fmla="*/ 990 h 4745"/>
                <a:gd name="T16" fmla="*/ 1269 w 4838"/>
                <a:gd name="T17" fmla="*/ 1150 h 4745"/>
                <a:gd name="T18" fmla="*/ 775 w 4838"/>
                <a:gd name="T19" fmla="*/ 1133 h 4745"/>
                <a:gd name="T20" fmla="*/ 287 w 4838"/>
                <a:gd name="T21" fmla="*/ 933 h 4745"/>
                <a:gd name="T22" fmla="*/ 22 w 4838"/>
                <a:gd name="T23" fmla="*/ 2755 h 4745"/>
                <a:gd name="T24" fmla="*/ 317 w 4838"/>
                <a:gd name="T25" fmla="*/ 3160 h 4745"/>
                <a:gd name="T26" fmla="*/ 644 w 4838"/>
                <a:gd name="T27" fmla="*/ 3307 h 4745"/>
                <a:gd name="T28" fmla="*/ 1109 w 4838"/>
                <a:gd name="T29" fmla="*/ 3298 h 4745"/>
                <a:gd name="T30" fmla="*/ 1151 w 4838"/>
                <a:gd name="T31" fmla="*/ 2952 h 4745"/>
                <a:gd name="T32" fmla="*/ 1460 w 4838"/>
                <a:gd name="T33" fmla="*/ 2736 h 4745"/>
                <a:gd name="T34" fmla="*/ 1297 w 4838"/>
                <a:gd name="T35" fmla="*/ 3241 h 4745"/>
                <a:gd name="T36" fmla="*/ 1416 w 4838"/>
                <a:gd name="T37" fmla="*/ 3619 h 4745"/>
                <a:gd name="T38" fmla="*/ 1493 w 4838"/>
                <a:gd name="T39" fmla="*/ 3965 h 4745"/>
                <a:gd name="T40" fmla="*/ 1164 w 4838"/>
                <a:gd name="T41" fmla="*/ 3543 h 4745"/>
                <a:gd name="T42" fmla="*/ 757 w 4838"/>
                <a:gd name="T43" fmla="*/ 3514 h 4745"/>
                <a:gd name="T44" fmla="*/ 276 w 4838"/>
                <a:gd name="T45" fmla="*/ 3362 h 4745"/>
                <a:gd name="T46" fmla="*/ 24 w 4838"/>
                <a:gd name="T47" fmla="*/ 3133 h 4745"/>
                <a:gd name="T48" fmla="*/ 37 w 4838"/>
                <a:gd name="T49" fmla="*/ 3702 h 4745"/>
                <a:gd name="T50" fmla="*/ 312 w 4838"/>
                <a:gd name="T51" fmla="*/ 4327 h 4745"/>
                <a:gd name="T52" fmla="*/ 775 w 4838"/>
                <a:gd name="T53" fmla="*/ 4660 h 4745"/>
                <a:gd name="T54" fmla="*/ 1336 w 4838"/>
                <a:gd name="T55" fmla="*/ 4744 h 4745"/>
                <a:gd name="T56" fmla="*/ 1905 w 4838"/>
                <a:gd name="T57" fmla="*/ 4626 h 4745"/>
                <a:gd name="T58" fmla="*/ 2392 w 4838"/>
                <a:gd name="T59" fmla="*/ 4346 h 4745"/>
                <a:gd name="T60" fmla="*/ 2687 w 4838"/>
                <a:gd name="T61" fmla="*/ 3994 h 4745"/>
                <a:gd name="T62" fmla="*/ 2833 w 4838"/>
                <a:gd name="T63" fmla="*/ 3679 h 4745"/>
                <a:gd name="T64" fmla="*/ 2862 w 4838"/>
                <a:gd name="T65" fmla="*/ 3321 h 4745"/>
                <a:gd name="T66" fmla="*/ 2631 w 4838"/>
                <a:gd name="T67" fmla="*/ 2784 h 4745"/>
                <a:gd name="T68" fmla="*/ 2309 w 4838"/>
                <a:gd name="T69" fmla="*/ 2626 h 4745"/>
                <a:gd name="T70" fmla="*/ 1906 w 4838"/>
                <a:gd name="T71" fmla="*/ 2880 h 4745"/>
                <a:gd name="T72" fmla="*/ 1914 w 4838"/>
                <a:gd name="T73" fmla="*/ 2672 h 4745"/>
                <a:gd name="T74" fmla="*/ 2331 w 4838"/>
                <a:gd name="T75" fmla="*/ 2275 h 4745"/>
                <a:gd name="T76" fmla="*/ 2421 w 4838"/>
                <a:gd name="T77" fmla="*/ 1709 h 4745"/>
                <a:gd name="T78" fmla="*/ 2611 w 4838"/>
                <a:gd name="T79" fmla="*/ 1926 h 4745"/>
                <a:gd name="T80" fmla="*/ 2558 w 4838"/>
                <a:gd name="T81" fmla="*/ 2428 h 4745"/>
                <a:gd name="T82" fmla="*/ 2989 w 4838"/>
                <a:gd name="T83" fmla="*/ 3038 h 4745"/>
                <a:gd name="T84" fmla="*/ 3053 w 4838"/>
                <a:gd name="T85" fmla="*/ 3501 h 4745"/>
                <a:gd name="T86" fmla="*/ 2989 w 4838"/>
                <a:gd name="T87" fmla="*/ 3982 h 4745"/>
                <a:gd name="T88" fmla="*/ 3674 w 4838"/>
                <a:gd name="T89" fmla="*/ 3563 h 4745"/>
                <a:gd name="T90" fmla="*/ 3930 w 4838"/>
                <a:gd name="T91" fmla="*/ 3150 h 4745"/>
                <a:gd name="T92" fmla="*/ 4003 w 4838"/>
                <a:gd name="T93" fmla="*/ 2852 h 4745"/>
                <a:gd name="T94" fmla="*/ 3953 w 4838"/>
                <a:gd name="T95" fmla="*/ 2265 h 4745"/>
                <a:gd name="T96" fmla="*/ 3713 w 4838"/>
                <a:gd name="T97" fmla="*/ 1898 h 4745"/>
                <a:gd name="T98" fmla="*/ 3099 w 4838"/>
                <a:gd name="T99" fmla="*/ 1576 h 4745"/>
                <a:gd name="T100" fmla="*/ 3476 w 4838"/>
                <a:gd name="T101" fmla="*/ 1513 h 4745"/>
                <a:gd name="T102" fmla="*/ 4029 w 4838"/>
                <a:gd name="T103" fmla="*/ 1989 h 4745"/>
                <a:gd name="T104" fmla="*/ 4193 w 4838"/>
                <a:gd name="T105" fmla="*/ 2447 h 4745"/>
                <a:gd name="T106" fmla="*/ 4448 w 4838"/>
                <a:gd name="T107" fmla="*/ 2161 h 4745"/>
                <a:gd name="T108" fmla="*/ 4517 w 4838"/>
                <a:gd name="T109" fmla="*/ 1755 h 4745"/>
                <a:gd name="T110" fmla="*/ 4602 w 4838"/>
                <a:gd name="T111" fmla="*/ 1452 h 4745"/>
                <a:gd name="T112" fmla="*/ 4832 w 4838"/>
                <a:gd name="T113" fmla="*/ 904 h 4745"/>
                <a:gd name="T114" fmla="*/ 4754 w 4838"/>
                <a:gd name="T115" fmla="*/ 357 h 4745"/>
                <a:gd name="T116" fmla="*/ 4505 w 4838"/>
                <a:gd name="T117" fmla="*/ 0 h 4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38" h="4745">
                  <a:moveTo>
                    <a:pt x="4505" y="0"/>
                  </a:moveTo>
                  <a:lnTo>
                    <a:pt x="4478" y="27"/>
                  </a:lnTo>
                  <a:lnTo>
                    <a:pt x="4421" y="81"/>
                  </a:lnTo>
                  <a:lnTo>
                    <a:pt x="4357" y="130"/>
                  </a:lnTo>
                  <a:lnTo>
                    <a:pt x="4287" y="174"/>
                  </a:lnTo>
                  <a:lnTo>
                    <a:pt x="4251" y="195"/>
                  </a:lnTo>
                  <a:lnTo>
                    <a:pt x="4189" y="226"/>
                  </a:lnTo>
                  <a:lnTo>
                    <a:pt x="4064" y="269"/>
                  </a:lnTo>
                  <a:lnTo>
                    <a:pt x="3940" y="292"/>
                  </a:lnTo>
                  <a:lnTo>
                    <a:pt x="3818" y="301"/>
                  </a:lnTo>
                  <a:lnTo>
                    <a:pt x="3761" y="300"/>
                  </a:lnTo>
                  <a:lnTo>
                    <a:pt x="3713" y="298"/>
                  </a:lnTo>
                  <a:lnTo>
                    <a:pt x="3620" y="292"/>
                  </a:lnTo>
                  <a:lnTo>
                    <a:pt x="3532" y="279"/>
                  </a:lnTo>
                  <a:lnTo>
                    <a:pt x="3447" y="261"/>
                  </a:lnTo>
                  <a:lnTo>
                    <a:pt x="3408" y="249"/>
                  </a:lnTo>
                  <a:lnTo>
                    <a:pt x="3392" y="302"/>
                  </a:lnTo>
                  <a:lnTo>
                    <a:pt x="3354" y="405"/>
                  </a:lnTo>
                  <a:lnTo>
                    <a:pt x="3309" y="499"/>
                  </a:lnTo>
                  <a:lnTo>
                    <a:pt x="3257" y="585"/>
                  </a:lnTo>
                  <a:lnTo>
                    <a:pt x="3200" y="664"/>
                  </a:lnTo>
                  <a:lnTo>
                    <a:pt x="3135" y="734"/>
                  </a:lnTo>
                  <a:lnTo>
                    <a:pt x="3064" y="797"/>
                  </a:lnTo>
                  <a:lnTo>
                    <a:pt x="2986" y="852"/>
                  </a:lnTo>
                  <a:lnTo>
                    <a:pt x="2944" y="875"/>
                  </a:lnTo>
                  <a:lnTo>
                    <a:pt x="2880" y="909"/>
                  </a:lnTo>
                  <a:lnTo>
                    <a:pt x="2747" y="955"/>
                  </a:lnTo>
                  <a:lnTo>
                    <a:pt x="2614" y="985"/>
                  </a:lnTo>
                  <a:lnTo>
                    <a:pt x="2483" y="998"/>
                  </a:lnTo>
                  <a:lnTo>
                    <a:pt x="2420" y="998"/>
                  </a:lnTo>
                  <a:lnTo>
                    <a:pt x="2366" y="998"/>
                  </a:lnTo>
                  <a:lnTo>
                    <a:pt x="2267" y="990"/>
                  </a:lnTo>
                  <a:lnTo>
                    <a:pt x="2131" y="972"/>
                  </a:lnTo>
                  <a:lnTo>
                    <a:pt x="1930" y="923"/>
                  </a:lnTo>
                  <a:lnTo>
                    <a:pt x="1891" y="909"/>
                  </a:lnTo>
                  <a:lnTo>
                    <a:pt x="1895" y="900"/>
                  </a:lnTo>
                  <a:lnTo>
                    <a:pt x="1892" y="901"/>
                  </a:lnTo>
                  <a:lnTo>
                    <a:pt x="1889" y="904"/>
                  </a:lnTo>
                  <a:lnTo>
                    <a:pt x="1849" y="935"/>
                  </a:lnTo>
                  <a:lnTo>
                    <a:pt x="1766" y="990"/>
                  </a:lnTo>
                  <a:lnTo>
                    <a:pt x="1677" y="1038"/>
                  </a:lnTo>
                  <a:lnTo>
                    <a:pt x="1582" y="1079"/>
                  </a:lnTo>
                  <a:lnTo>
                    <a:pt x="1484" y="1110"/>
                  </a:lnTo>
                  <a:lnTo>
                    <a:pt x="1379" y="1134"/>
                  </a:lnTo>
                  <a:lnTo>
                    <a:pt x="1269" y="1150"/>
                  </a:lnTo>
                  <a:lnTo>
                    <a:pt x="1153" y="1158"/>
                  </a:lnTo>
                  <a:lnTo>
                    <a:pt x="1094" y="1159"/>
                  </a:lnTo>
                  <a:lnTo>
                    <a:pt x="1017" y="1158"/>
                  </a:lnTo>
                  <a:lnTo>
                    <a:pt x="858" y="1145"/>
                  </a:lnTo>
                  <a:lnTo>
                    <a:pt x="775" y="1133"/>
                  </a:lnTo>
                  <a:lnTo>
                    <a:pt x="715" y="1123"/>
                  </a:lnTo>
                  <a:lnTo>
                    <a:pt x="600" y="1090"/>
                  </a:lnTo>
                  <a:lnTo>
                    <a:pt x="490" y="1048"/>
                  </a:lnTo>
                  <a:lnTo>
                    <a:pt x="386" y="994"/>
                  </a:lnTo>
                  <a:lnTo>
                    <a:pt x="287" y="933"/>
                  </a:lnTo>
                  <a:lnTo>
                    <a:pt x="197" y="866"/>
                  </a:lnTo>
                  <a:lnTo>
                    <a:pt x="72" y="760"/>
                  </a:lnTo>
                  <a:lnTo>
                    <a:pt x="0" y="688"/>
                  </a:lnTo>
                  <a:lnTo>
                    <a:pt x="0" y="2695"/>
                  </a:lnTo>
                  <a:lnTo>
                    <a:pt x="22" y="2755"/>
                  </a:lnTo>
                  <a:lnTo>
                    <a:pt x="84" y="2884"/>
                  </a:lnTo>
                  <a:lnTo>
                    <a:pt x="147" y="2981"/>
                  </a:lnTo>
                  <a:lnTo>
                    <a:pt x="197" y="3045"/>
                  </a:lnTo>
                  <a:lnTo>
                    <a:pt x="254" y="3104"/>
                  </a:lnTo>
                  <a:lnTo>
                    <a:pt x="317" y="3160"/>
                  </a:lnTo>
                  <a:lnTo>
                    <a:pt x="354" y="3185"/>
                  </a:lnTo>
                  <a:lnTo>
                    <a:pt x="390" y="3209"/>
                  </a:lnTo>
                  <a:lnTo>
                    <a:pt x="469" y="3251"/>
                  </a:lnTo>
                  <a:lnTo>
                    <a:pt x="554" y="3283"/>
                  </a:lnTo>
                  <a:lnTo>
                    <a:pt x="644" y="3307"/>
                  </a:lnTo>
                  <a:lnTo>
                    <a:pt x="738" y="3321"/>
                  </a:lnTo>
                  <a:lnTo>
                    <a:pt x="838" y="3326"/>
                  </a:lnTo>
                  <a:lnTo>
                    <a:pt x="942" y="3322"/>
                  </a:lnTo>
                  <a:lnTo>
                    <a:pt x="1052" y="3308"/>
                  </a:lnTo>
                  <a:lnTo>
                    <a:pt x="1109" y="3298"/>
                  </a:lnTo>
                  <a:lnTo>
                    <a:pt x="1107" y="3263"/>
                  </a:lnTo>
                  <a:lnTo>
                    <a:pt x="1107" y="3190"/>
                  </a:lnTo>
                  <a:lnTo>
                    <a:pt x="1114" y="3114"/>
                  </a:lnTo>
                  <a:lnTo>
                    <a:pt x="1129" y="3034"/>
                  </a:lnTo>
                  <a:lnTo>
                    <a:pt x="1151" y="2952"/>
                  </a:lnTo>
                  <a:lnTo>
                    <a:pt x="1182" y="2865"/>
                  </a:lnTo>
                  <a:lnTo>
                    <a:pt x="1222" y="2775"/>
                  </a:lnTo>
                  <a:lnTo>
                    <a:pt x="1271" y="2683"/>
                  </a:lnTo>
                  <a:lnTo>
                    <a:pt x="1300" y="2635"/>
                  </a:lnTo>
                  <a:lnTo>
                    <a:pt x="1460" y="2736"/>
                  </a:lnTo>
                  <a:lnTo>
                    <a:pt x="1423" y="2800"/>
                  </a:lnTo>
                  <a:lnTo>
                    <a:pt x="1363" y="2922"/>
                  </a:lnTo>
                  <a:lnTo>
                    <a:pt x="1324" y="3036"/>
                  </a:lnTo>
                  <a:lnTo>
                    <a:pt x="1302" y="3142"/>
                  </a:lnTo>
                  <a:lnTo>
                    <a:pt x="1297" y="3241"/>
                  </a:lnTo>
                  <a:lnTo>
                    <a:pt x="1304" y="3333"/>
                  </a:lnTo>
                  <a:lnTo>
                    <a:pt x="1320" y="3416"/>
                  </a:lnTo>
                  <a:lnTo>
                    <a:pt x="1348" y="3492"/>
                  </a:lnTo>
                  <a:lnTo>
                    <a:pt x="1380" y="3559"/>
                  </a:lnTo>
                  <a:lnTo>
                    <a:pt x="1416" y="3619"/>
                  </a:lnTo>
                  <a:lnTo>
                    <a:pt x="1475" y="3696"/>
                  </a:lnTo>
                  <a:lnTo>
                    <a:pt x="1581" y="3794"/>
                  </a:lnTo>
                  <a:lnTo>
                    <a:pt x="1606" y="3811"/>
                  </a:lnTo>
                  <a:lnTo>
                    <a:pt x="1503" y="3970"/>
                  </a:lnTo>
                  <a:lnTo>
                    <a:pt x="1493" y="3965"/>
                  </a:lnTo>
                  <a:lnTo>
                    <a:pt x="1415" y="3900"/>
                  </a:lnTo>
                  <a:lnTo>
                    <a:pt x="1330" y="3812"/>
                  </a:lnTo>
                  <a:lnTo>
                    <a:pt x="1270" y="3736"/>
                  </a:lnTo>
                  <a:lnTo>
                    <a:pt x="1213" y="3646"/>
                  </a:lnTo>
                  <a:lnTo>
                    <a:pt x="1164" y="3543"/>
                  </a:lnTo>
                  <a:lnTo>
                    <a:pt x="1144" y="3484"/>
                  </a:lnTo>
                  <a:lnTo>
                    <a:pt x="1065" y="3498"/>
                  </a:lnTo>
                  <a:lnTo>
                    <a:pt x="913" y="3514"/>
                  </a:lnTo>
                  <a:lnTo>
                    <a:pt x="841" y="3515"/>
                  </a:lnTo>
                  <a:lnTo>
                    <a:pt x="757" y="3514"/>
                  </a:lnTo>
                  <a:lnTo>
                    <a:pt x="596" y="3492"/>
                  </a:lnTo>
                  <a:lnTo>
                    <a:pt x="483" y="3461"/>
                  </a:lnTo>
                  <a:lnTo>
                    <a:pt x="412" y="3434"/>
                  </a:lnTo>
                  <a:lnTo>
                    <a:pt x="343" y="3400"/>
                  </a:lnTo>
                  <a:lnTo>
                    <a:pt x="276" y="3362"/>
                  </a:lnTo>
                  <a:lnTo>
                    <a:pt x="245" y="3340"/>
                  </a:lnTo>
                  <a:lnTo>
                    <a:pt x="207" y="3314"/>
                  </a:lnTo>
                  <a:lnTo>
                    <a:pt x="140" y="3257"/>
                  </a:lnTo>
                  <a:lnTo>
                    <a:pt x="79" y="3197"/>
                  </a:lnTo>
                  <a:lnTo>
                    <a:pt x="24" y="3133"/>
                  </a:lnTo>
                  <a:lnTo>
                    <a:pt x="0" y="3101"/>
                  </a:lnTo>
                  <a:lnTo>
                    <a:pt x="0" y="3266"/>
                  </a:lnTo>
                  <a:lnTo>
                    <a:pt x="1" y="3361"/>
                  </a:lnTo>
                  <a:lnTo>
                    <a:pt x="14" y="3539"/>
                  </a:lnTo>
                  <a:lnTo>
                    <a:pt x="37" y="3702"/>
                  </a:lnTo>
                  <a:lnTo>
                    <a:pt x="74" y="3852"/>
                  </a:lnTo>
                  <a:lnTo>
                    <a:pt x="119" y="3990"/>
                  </a:lnTo>
                  <a:lnTo>
                    <a:pt x="175" y="4114"/>
                  </a:lnTo>
                  <a:lnTo>
                    <a:pt x="239" y="4227"/>
                  </a:lnTo>
                  <a:lnTo>
                    <a:pt x="312" y="4327"/>
                  </a:lnTo>
                  <a:lnTo>
                    <a:pt x="392" y="4415"/>
                  </a:lnTo>
                  <a:lnTo>
                    <a:pt x="481" y="4493"/>
                  </a:lnTo>
                  <a:lnTo>
                    <a:pt x="574" y="4559"/>
                  </a:lnTo>
                  <a:lnTo>
                    <a:pt x="672" y="4614"/>
                  </a:lnTo>
                  <a:lnTo>
                    <a:pt x="775" y="4660"/>
                  </a:lnTo>
                  <a:lnTo>
                    <a:pt x="882" y="4695"/>
                  </a:lnTo>
                  <a:lnTo>
                    <a:pt x="993" y="4721"/>
                  </a:lnTo>
                  <a:lnTo>
                    <a:pt x="1105" y="4738"/>
                  </a:lnTo>
                  <a:lnTo>
                    <a:pt x="1221" y="4745"/>
                  </a:lnTo>
                  <a:lnTo>
                    <a:pt x="1336" y="4744"/>
                  </a:lnTo>
                  <a:lnTo>
                    <a:pt x="1453" y="4736"/>
                  </a:lnTo>
                  <a:lnTo>
                    <a:pt x="1568" y="4719"/>
                  </a:lnTo>
                  <a:lnTo>
                    <a:pt x="1682" y="4695"/>
                  </a:lnTo>
                  <a:lnTo>
                    <a:pt x="1795" y="4664"/>
                  </a:lnTo>
                  <a:lnTo>
                    <a:pt x="1905" y="4626"/>
                  </a:lnTo>
                  <a:lnTo>
                    <a:pt x="2013" y="4582"/>
                  </a:lnTo>
                  <a:lnTo>
                    <a:pt x="2115" y="4532"/>
                  </a:lnTo>
                  <a:lnTo>
                    <a:pt x="2213" y="4474"/>
                  </a:lnTo>
                  <a:lnTo>
                    <a:pt x="2305" y="4414"/>
                  </a:lnTo>
                  <a:lnTo>
                    <a:pt x="2392" y="4346"/>
                  </a:lnTo>
                  <a:lnTo>
                    <a:pt x="2473" y="4275"/>
                  </a:lnTo>
                  <a:lnTo>
                    <a:pt x="2544" y="4200"/>
                  </a:lnTo>
                  <a:lnTo>
                    <a:pt x="2609" y="4121"/>
                  </a:lnTo>
                  <a:lnTo>
                    <a:pt x="2663" y="4036"/>
                  </a:lnTo>
                  <a:lnTo>
                    <a:pt x="2687" y="3994"/>
                  </a:lnTo>
                  <a:lnTo>
                    <a:pt x="2693" y="3995"/>
                  </a:lnTo>
                  <a:lnTo>
                    <a:pt x="2700" y="3996"/>
                  </a:lnTo>
                  <a:lnTo>
                    <a:pt x="2735" y="3934"/>
                  </a:lnTo>
                  <a:lnTo>
                    <a:pt x="2797" y="3795"/>
                  </a:lnTo>
                  <a:lnTo>
                    <a:pt x="2833" y="3679"/>
                  </a:lnTo>
                  <a:lnTo>
                    <a:pt x="2851" y="3596"/>
                  </a:lnTo>
                  <a:lnTo>
                    <a:pt x="2863" y="3510"/>
                  </a:lnTo>
                  <a:lnTo>
                    <a:pt x="2867" y="3422"/>
                  </a:lnTo>
                  <a:lnTo>
                    <a:pt x="2865" y="3377"/>
                  </a:lnTo>
                  <a:lnTo>
                    <a:pt x="2862" y="3321"/>
                  </a:lnTo>
                  <a:lnTo>
                    <a:pt x="2842" y="3209"/>
                  </a:lnTo>
                  <a:lnTo>
                    <a:pt x="2810" y="3101"/>
                  </a:lnTo>
                  <a:lnTo>
                    <a:pt x="2763" y="2993"/>
                  </a:lnTo>
                  <a:lnTo>
                    <a:pt x="2705" y="2888"/>
                  </a:lnTo>
                  <a:lnTo>
                    <a:pt x="2631" y="2784"/>
                  </a:lnTo>
                  <a:lnTo>
                    <a:pt x="2545" y="2682"/>
                  </a:lnTo>
                  <a:lnTo>
                    <a:pt x="2447" y="2582"/>
                  </a:lnTo>
                  <a:lnTo>
                    <a:pt x="2391" y="2533"/>
                  </a:lnTo>
                  <a:lnTo>
                    <a:pt x="2366" y="2565"/>
                  </a:lnTo>
                  <a:lnTo>
                    <a:pt x="2309" y="2626"/>
                  </a:lnTo>
                  <a:lnTo>
                    <a:pt x="2246" y="2685"/>
                  </a:lnTo>
                  <a:lnTo>
                    <a:pt x="2175" y="2740"/>
                  </a:lnTo>
                  <a:lnTo>
                    <a:pt x="2094" y="2791"/>
                  </a:lnTo>
                  <a:lnTo>
                    <a:pt x="2005" y="2837"/>
                  </a:lnTo>
                  <a:lnTo>
                    <a:pt x="1906" y="2880"/>
                  </a:lnTo>
                  <a:lnTo>
                    <a:pt x="1797" y="2917"/>
                  </a:lnTo>
                  <a:lnTo>
                    <a:pt x="1739" y="2932"/>
                  </a:lnTo>
                  <a:lnTo>
                    <a:pt x="1692" y="2748"/>
                  </a:lnTo>
                  <a:lnTo>
                    <a:pt x="1773" y="2726"/>
                  </a:lnTo>
                  <a:lnTo>
                    <a:pt x="1914" y="2672"/>
                  </a:lnTo>
                  <a:lnTo>
                    <a:pt x="2033" y="2605"/>
                  </a:lnTo>
                  <a:lnTo>
                    <a:pt x="2133" y="2532"/>
                  </a:lnTo>
                  <a:lnTo>
                    <a:pt x="2216" y="2450"/>
                  </a:lnTo>
                  <a:lnTo>
                    <a:pt x="2281" y="2363"/>
                  </a:lnTo>
                  <a:lnTo>
                    <a:pt x="2331" y="2275"/>
                  </a:lnTo>
                  <a:lnTo>
                    <a:pt x="2370" y="2184"/>
                  </a:lnTo>
                  <a:lnTo>
                    <a:pt x="2398" y="2095"/>
                  </a:lnTo>
                  <a:lnTo>
                    <a:pt x="2414" y="2009"/>
                  </a:lnTo>
                  <a:lnTo>
                    <a:pt x="2427" y="1890"/>
                  </a:lnTo>
                  <a:lnTo>
                    <a:pt x="2421" y="1709"/>
                  </a:lnTo>
                  <a:lnTo>
                    <a:pt x="2414" y="1671"/>
                  </a:lnTo>
                  <a:lnTo>
                    <a:pt x="2600" y="1635"/>
                  </a:lnTo>
                  <a:lnTo>
                    <a:pt x="2602" y="1649"/>
                  </a:lnTo>
                  <a:lnTo>
                    <a:pt x="2614" y="1773"/>
                  </a:lnTo>
                  <a:lnTo>
                    <a:pt x="2611" y="1926"/>
                  </a:lnTo>
                  <a:lnTo>
                    <a:pt x="2597" y="2044"/>
                  </a:lnTo>
                  <a:lnTo>
                    <a:pt x="2570" y="2171"/>
                  </a:lnTo>
                  <a:lnTo>
                    <a:pt x="2525" y="2305"/>
                  </a:lnTo>
                  <a:lnTo>
                    <a:pt x="2493" y="2371"/>
                  </a:lnTo>
                  <a:lnTo>
                    <a:pt x="2558" y="2428"/>
                  </a:lnTo>
                  <a:lnTo>
                    <a:pt x="2676" y="2545"/>
                  </a:lnTo>
                  <a:lnTo>
                    <a:pt x="2777" y="2664"/>
                  </a:lnTo>
                  <a:lnTo>
                    <a:pt x="2864" y="2786"/>
                  </a:lnTo>
                  <a:lnTo>
                    <a:pt x="2934" y="2910"/>
                  </a:lnTo>
                  <a:lnTo>
                    <a:pt x="2989" y="3038"/>
                  </a:lnTo>
                  <a:lnTo>
                    <a:pt x="3027" y="3168"/>
                  </a:lnTo>
                  <a:lnTo>
                    <a:pt x="3051" y="3301"/>
                  </a:lnTo>
                  <a:lnTo>
                    <a:pt x="3055" y="3369"/>
                  </a:lnTo>
                  <a:lnTo>
                    <a:pt x="3056" y="3414"/>
                  </a:lnTo>
                  <a:lnTo>
                    <a:pt x="3053" y="3501"/>
                  </a:lnTo>
                  <a:lnTo>
                    <a:pt x="3039" y="3628"/>
                  </a:lnTo>
                  <a:lnTo>
                    <a:pt x="3000" y="3786"/>
                  </a:lnTo>
                  <a:lnTo>
                    <a:pt x="2947" y="3929"/>
                  </a:lnTo>
                  <a:lnTo>
                    <a:pt x="2916" y="3995"/>
                  </a:lnTo>
                  <a:lnTo>
                    <a:pt x="2989" y="3982"/>
                  </a:lnTo>
                  <a:lnTo>
                    <a:pt x="3139" y="3937"/>
                  </a:lnTo>
                  <a:lnTo>
                    <a:pt x="3289" y="3868"/>
                  </a:lnTo>
                  <a:lnTo>
                    <a:pt x="3437" y="3777"/>
                  </a:lnTo>
                  <a:lnTo>
                    <a:pt x="3577" y="3663"/>
                  </a:lnTo>
                  <a:lnTo>
                    <a:pt x="3674" y="3563"/>
                  </a:lnTo>
                  <a:lnTo>
                    <a:pt x="3735" y="3491"/>
                  </a:lnTo>
                  <a:lnTo>
                    <a:pt x="3791" y="3413"/>
                  </a:lnTo>
                  <a:lnTo>
                    <a:pt x="3843" y="3330"/>
                  </a:lnTo>
                  <a:lnTo>
                    <a:pt x="3889" y="3243"/>
                  </a:lnTo>
                  <a:lnTo>
                    <a:pt x="3930" y="3150"/>
                  </a:lnTo>
                  <a:lnTo>
                    <a:pt x="3948" y="3102"/>
                  </a:lnTo>
                  <a:lnTo>
                    <a:pt x="3945" y="3102"/>
                  </a:lnTo>
                  <a:lnTo>
                    <a:pt x="3952" y="3084"/>
                  </a:lnTo>
                  <a:lnTo>
                    <a:pt x="3983" y="2966"/>
                  </a:lnTo>
                  <a:lnTo>
                    <a:pt x="4003" y="2852"/>
                  </a:lnTo>
                  <a:lnTo>
                    <a:pt x="4016" y="2713"/>
                  </a:lnTo>
                  <a:lnTo>
                    <a:pt x="4014" y="2558"/>
                  </a:lnTo>
                  <a:lnTo>
                    <a:pt x="3998" y="2433"/>
                  </a:lnTo>
                  <a:lnTo>
                    <a:pt x="3979" y="2349"/>
                  </a:lnTo>
                  <a:lnTo>
                    <a:pt x="3953" y="2265"/>
                  </a:lnTo>
                  <a:lnTo>
                    <a:pt x="3918" y="2180"/>
                  </a:lnTo>
                  <a:lnTo>
                    <a:pt x="3897" y="2139"/>
                  </a:lnTo>
                  <a:lnTo>
                    <a:pt x="3867" y="2086"/>
                  </a:lnTo>
                  <a:lnTo>
                    <a:pt x="3796" y="1989"/>
                  </a:lnTo>
                  <a:lnTo>
                    <a:pt x="3713" y="1898"/>
                  </a:lnTo>
                  <a:lnTo>
                    <a:pt x="3616" y="1817"/>
                  </a:lnTo>
                  <a:lnTo>
                    <a:pt x="3506" y="1744"/>
                  </a:lnTo>
                  <a:lnTo>
                    <a:pt x="3383" y="1680"/>
                  </a:lnTo>
                  <a:lnTo>
                    <a:pt x="3248" y="1624"/>
                  </a:lnTo>
                  <a:lnTo>
                    <a:pt x="3099" y="1576"/>
                  </a:lnTo>
                  <a:lnTo>
                    <a:pt x="3020" y="1557"/>
                  </a:lnTo>
                  <a:lnTo>
                    <a:pt x="3064" y="1372"/>
                  </a:lnTo>
                  <a:lnTo>
                    <a:pt x="3153" y="1395"/>
                  </a:lnTo>
                  <a:lnTo>
                    <a:pt x="3322" y="1448"/>
                  </a:lnTo>
                  <a:lnTo>
                    <a:pt x="3476" y="1513"/>
                  </a:lnTo>
                  <a:lnTo>
                    <a:pt x="3615" y="1588"/>
                  </a:lnTo>
                  <a:lnTo>
                    <a:pt x="3740" y="1672"/>
                  </a:lnTo>
                  <a:lnTo>
                    <a:pt x="3852" y="1768"/>
                  </a:lnTo>
                  <a:lnTo>
                    <a:pt x="3948" y="1873"/>
                  </a:lnTo>
                  <a:lnTo>
                    <a:pt x="4029" y="1989"/>
                  </a:lnTo>
                  <a:lnTo>
                    <a:pt x="4064" y="2051"/>
                  </a:lnTo>
                  <a:lnTo>
                    <a:pt x="4093" y="2108"/>
                  </a:lnTo>
                  <a:lnTo>
                    <a:pt x="4140" y="2222"/>
                  </a:lnTo>
                  <a:lnTo>
                    <a:pt x="4172" y="2336"/>
                  </a:lnTo>
                  <a:lnTo>
                    <a:pt x="4193" y="2447"/>
                  </a:lnTo>
                  <a:lnTo>
                    <a:pt x="4199" y="2503"/>
                  </a:lnTo>
                  <a:lnTo>
                    <a:pt x="4237" y="2464"/>
                  </a:lnTo>
                  <a:lnTo>
                    <a:pt x="4313" y="2375"/>
                  </a:lnTo>
                  <a:lnTo>
                    <a:pt x="4386" y="2272"/>
                  </a:lnTo>
                  <a:lnTo>
                    <a:pt x="4448" y="2161"/>
                  </a:lnTo>
                  <a:lnTo>
                    <a:pt x="4496" y="2042"/>
                  </a:lnTo>
                  <a:lnTo>
                    <a:pt x="4518" y="1948"/>
                  </a:lnTo>
                  <a:lnTo>
                    <a:pt x="4524" y="1885"/>
                  </a:lnTo>
                  <a:lnTo>
                    <a:pt x="4524" y="1820"/>
                  </a:lnTo>
                  <a:lnTo>
                    <a:pt x="4517" y="1755"/>
                  </a:lnTo>
                  <a:lnTo>
                    <a:pt x="4500" y="1689"/>
                  </a:lnTo>
                  <a:lnTo>
                    <a:pt x="4474" y="1624"/>
                  </a:lnTo>
                  <a:lnTo>
                    <a:pt x="4457" y="1592"/>
                  </a:lnTo>
                  <a:lnTo>
                    <a:pt x="4510" y="1547"/>
                  </a:lnTo>
                  <a:lnTo>
                    <a:pt x="4602" y="1452"/>
                  </a:lnTo>
                  <a:lnTo>
                    <a:pt x="4677" y="1351"/>
                  </a:lnTo>
                  <a:lnTo>
                    <a:pt x="4737" y="1243"/>
                  </a:lnTo>
                  <a:lnTo>
                    <a:pt x="4782" y="1133"/>
                  </a:lnTo>
                  <a:lnTo>
                    <a:pt x="4814" y="1019"/>
                  </a:lnTo>
                  <a:lnTo>
                    <a:pt x="4832" y="904"/>
                  </a:lnTo>
                  <a:lnTo>
                    <a:pt x="4838" y="790"/>
                  </a:lnTo>
                  <a:lnTo>
                    <a:pt x="4832" y="676"/>
                  </a:lnTo>
                  <a:lnTo>
                    <a:pt x="4816" y="565"/>
                  </a:lnTo>
                  <a:lnTo>
                    <a:pt x="4790" y="458"/>
                  </a:lnTo>
                  <a:lnTo>
                    <a:pt x="4754" y="357"/>
                  </a:lnTo>
                  <a:lnTo>
                    <a:pt x="4711" y="262"/>
                  </a:lnTo>
                  <a:lnTo>
                    <a:pt x="4659" y="174"/>
                  </a:lnTo>
                  <a:lnTo>
                    <a:pt x="4602" y="96"/>
                  </a:lnTo>
                  <a:lnTo>
                    <a:pt x="4539" y="29"/>
                  </a:lnTo>
                  <a:lnTo>
                    <a:pt x="4505" y="0"/>
                  </a:lnTo>
                  <a:close/>
                </a:path>
              </a:pathLst>
            </a:custGeom>
            <a:solidFill>
              <a:srgbClr val="EF11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="" xmlns:a16="http://schemas.microsoft.com/office/drawing/2014/main" id="{F5B81FBE-886C-476E-92CF-262D7F6B4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0204" y="2033743"/>
              <a:ext cx="1539414" cy="1745392"/>
            </a:xfrm>
            <a:custGeom>
              <a:avLst/>
              <a:gdLst>
                <a:gd name="connsiteX0" fmla="*/ 1075964 w 1539414"/>
                <a:gd name="connsiteY0" fmla="*/ 503700 h 1745392"/>
                <a:gd name="connsiteX1" fmla="*/ 1076641 w 1539414"/>
                <a:gd name="connsiteY1" fmla="*/ 503700 h 1745392"/>
                <a:gd name="connsiteX2" fmla="*/ 1075286 w 1539414"/>
                <a:gd name="connsiteY2" fmla="*/ 504039 h 1745392"/>
                <a:gd name="connsiteX3" fmla="*/ 1075261 w 1539414"/>
                <a:gd name="connsiteY3" fmla="*/ 503841 h 1745392"/>
                <a:gd name="connsiteX4" fmla="*/ 727360 w 1539414"/>
                <a:gd name="connsiteY4" fmla="*/ 210043 h 1745392"/>
                <a:gd name="connsiteX5" fmla="*/ 764287 w 1539414"/>
                <a:gd name="connsiteY5" fmla="*/ 211737 h 1745392"/>
                <a:gd name="connsiteX6" fmla="*/ 800536 w 1539414"/>
                <a:gd name="connsiteY6" fmla="*/ 218172 h 1745392"/>
                <a:gd name="connsiteX7" fmla="*/ 835430 w 1539414"/>
                <a:gd name="connsiteY7" fmla="*/ 228333 h 1745392"/>
                <a:gd name="connsiteX8" fmla="*/ 868970 w 1539414"/>
                <a:gd name="connsiteY8" fmla="*/ 242559 h 1745392"/>
                <a:gd name="connsiteX9" fmla="*/ 900476 w 1539414"/>
                <a:gd name="connsiteY9" fmla="*/ 259494 h 1745392"/>
                <a:gd name="connsiteX10" fmla="*/ 930289 w 1539414"/>
                <a:gd name="connsiteY10" fmla="*/ 279139 h 1745392"/>
                <a:gd name="connsiteX11" fmla="*/ 958069 w 1539414"/>
                <a:gd name="connsiteY11" fmla="*/ 301155 h 1745392"/>
                <a:gd name="connsiteX12" fmla="*/ 983477 w 1539414"/>
                <a:gd name="connsiteY12" fmla="*/ 325203 h 1745392"/>
                <a:gd name="connsiteX13" fmla="*/ 1006175 w 1539414"/>
                <a:gd name="connsiteY13" fmla="*/ 351283 h 1745392"/>
                <a:gd name="connsiteX14" fmla="*/ 1026163 w 1539414"/>
                <a:gd name="connsiteY14" fmla="*/ 378041 h 1745392"/>
                <a:gd name="connsiteX15" fmla="*/ 1043102 w 1539414"/>
                <a:gd name="connsiteY15" fmla="*/ 406153 h 1745392"/>
                <a:gd name="connsiteX16" fmla="*/ 1056653 w 1539414"/>
                <a:gd name="connsiteY16" fmla="*/ 434266 h 1745392"/>
                <a:gd name="connsiteX17" fmla="*/ 1066817 w 1539414"/>
                <a:gd name="connsiteY17" fmla="*/ 462378 h 1745392"/>
                <a:gd name="connsiteX18" fmla="*/ 1073592 w 1539414"/>
                <a:gd name="connsiteY18" fmla="*/ 490491 h 1745392"/>
                <a:gd name="connsiteX19" fmla="*/ 1075261 w 1539414"/>
                <a:gd name="connsiteY19" fmla="*/ 503841 h 1745392"/>
                <a:gd name="connsiteX20" fmla="*/ 1074270 w 1539414"/>
                <a:gd name="connsiteY20" fmla="*/ 504039 h 1745392"/>
                <a:gd name="connsiteX21" fmla="*/ 1075286 w 1539414"/>
                <a:gd name="connsiteY21" fmla="*/ 504039 h 1745392"/>
                <a:gd name="connsiteX22" fmla="*/ 1084772 w 1539414"/>
                <a:gd name="connsiteY22" fmla="*/ 552812 h 1745392"/>
                <a:gd name="connsiteX23" fmla="*/ 1094935 w 1539414"/>
                <a:gd name="connsiteY23" fmla="*/ 615134 h 1745392"/>
                <a:gd name="connsiteX24" fmla="*/ 1098662 w 1539414"/>
                <a:gd name="connsiteY24" fmla="*/ 652730 h 1745392"/>
                <a:gd name="connsiteX25" fmla="*/ 1099001 w 1539414"/>
                <a:gd name="connsiteY25" fmla="*/ 686601 h 1745392"/>
                <a:gd name="connsiteX26" fmla="*/ 1095613 w 1539414"/>
                <a:gd name="connsiteY26" fmla="*/ 718439 h 1745392"/>
                <a:gd name="connsiteX27" fmla="*/ 1088499 w 1539414"/>
                <a:gd name="connsiteY27" fmla="*/ 748245 h 1745392"/>
                <a:gd name="connsiteX28" fmla="*/ 1076641 w 1539414"/>
                <a:gd name="connsiteY28" fmla="*/ 776358 h 1745392"/>
                <a:gd name="connsiteX29" fmla="*/ 1068511 w 1539414"/>
                <a:gd name="connsiteY29" fmla="*/ 789906 h 1745392"/>
                <a:gd name="connsiteX30" fmla="*/ 1061735 w 1539414"/>
                <a:gd name="connsiteY30" fmla="*/ 801083 h 1745392"/>
                <a:gd name="connsiteX31" fmla="*/ 1045474 w 1539414"/>
                <a:gd name="connsiteY31" fmla="*/ 822421 h 1745392"/>
                <a:gd name="connsiteX32" fmla="*/ 1027518 w 1539414"/>
                <a:gd name="connsiteY32" fmla="*/ 840712 h 1745392"/>
                <a:gd name="connsiteX33" fmla="*/ 1008208 w 1539414"/>
                <a:gd name="connsiteY33" fmla="*/ 857308 h 1745392"/>
                <a:gd name="connsiteX34" fmla="*/ 977379 w 1539414"/>
                <a:gd name="connsiteY34" fmla="*/ 878985 h 1745392"/>
                <a:gd name="connsiteX35" fmla="*/ 935709 w 1539414"/>
                <a:gd name="connsiteY35" fmla="*/ 900324 h 1745392"/>
                <a:gd name="connsiteX36" fmla="*/ 895056 w 1539414"/>
                <a:gd name="connsiteY36" fmla="*/ 915904 h 1745392"/>
                <a:gd name="connsiteX37" fmla="*/ 860161 w 1539414"/>
                <a:gd name="connsiteY37" fmla="*/ 926065 h 1745392"/>
                <a:gd name="connsiteX38" fmla="*/ 822218 w 1539414"/>
                <a:gd name="connsiteY38" fmla="*/ 933517 h 1745392"/>
                <a:gd name="connsiteX39" fmla="*/ 816120 w 1539414"/>
                <a:gd name="connsiteY39" fmla="*/ 933855 h 1745392"/>
                <a:gd name="connsiteX40" fmla="*/ 822218 w 1539414"/>
                <a:gd name="connsiteY40" fmla="*/ 997871 h 1745392"/>
                <a:gd name="connsiteX41" fmla="*/ 831704 w 1539414"/>
                <a:gd name="connsiteY41" fmla="*/ 997193 h 1745392"/>
                <a:gd name="connsiteX42" fmla="*/ 877100 w 1539414"/>
                <a:gd name="connsiteY42" fmla="*/ 987709 h 1745392"/>
                <a:gd name="connsiteX43" fmla="*/ 918431 w 1539414"/>
                <a:gd name="connsiteY43" fmla="*/ 975855 h 1745392"/>
                <a:gd name="connsiteX44" fmla="*/ 965522 w 1539414"/>
                <a:gd name="connsiteY44" fmla="*/ 957565 h 1745392"/>
                <a:gd name="connsiteX45" fmla="*/ 1002449 w 1539414"/>
                <a:gd name="connsiteY45" fmla="*/ 938597 h 1745392"/>
                <a:gd name="connsiteX46" fmla="*/ 1026841 w 1539414"/>
                <a:gd name="connsiteY46" fmla="*/ 923356 h 1745392"/>
                <a:gd name="connsiteX47" fmla="*/ 1051233 w 1539414"/>
                <a:gd name="connsiteY47" fmla="*/ 905743 h 1745392"/>
                <a:gd name="connsiteX48" fmla="*/ 1073931 w 1539414"/>
                <a:gd name="connsiteY48" fmla="*/ 885421 h 1745392"/>
                <a:gd name="connsiteX49" fmla="*/ 1095613 w 1539414"/>
                <a:gd name="connsiteY49" fmla="*/ 863066 h 1745392"/>
                <a:gd name="connsiteX50" fmla="*/ 1114923 w 1539414"/>
                <a:gd name="connsiteY50" fmla="*/ 837325 h 1745392"/>
                <a:gd name="connsiteX51" fmla="*/ 1123393 w 1539414"/>
                <a:gd name="connsiteY51" fmla="*/ 823099 h 1745392"/>
                <a:gd name="connsiteX52" fmla="*/ 1132879 w 1539414"/>
                <a:gd name="connsiteY52" fmla="*/ 807518 h 1745392"/>
                <a:gd name="connsiteX53" fmla="*/ 1147785 w 1539414"/>
                <a:gd name="connsiteY53" fmla="*/ 773987 h 1745392"/>
                <a:gd name="connsiteX54" fmla="*/ 1158626 w 1539414"/>
                <a:gd name="connsiteY54" fmla="*/ 738761 h 1745392"/>
                <a:gd name="connsiteX55" fmla="*/ 1165402 w 1539414"/>
                <a:gd name="connsiteY55" fmla="*/ 701504 h 1745392"/>
                <a:gd name="connsiteX56" fmla="*/ 1167773 w 1539414"/>
                <a:gd name="connsiteY56" fmla="*/ 662553 h 1745392"/>
                <a:gd name="connsiteX57" fmla="*/ 1166079 w 1539414"/>
                <a:gd name="connsiteY57" fmla="*/ 621231 h 1745392"/>
                <a:gd name="connsiteX58" fmla="*/ 1160997 w 1539414"/>
                <a:gd name="connsiteY58" fmla="*/ 578215 h 1745392"/>
                <a:gd name="connsiteX59" fmla="*/ 1151173 w 1539414"/>
                <a:gd name="connsiteY59" fmla="*/ 533845 h 1745392"/>
                <a:gd name="connsiteX60" fmla="*/ 1144736 w 1539414"/>
                <a:gd name="connsiteY60" fmla="*/ 510474 h 1745392"/>
                <a:gd name="connsiteX61" fmla="*/ 1161336 w 1539414"/>
                <a:gd name="connsiteY61" fmla="*/ 514877 h 1745392"/>
                <a:gd name="connsiteX62" fmla="*/ 1193859 w 1539414"/>
                <a:gd name="connsiteY62" fmla="*/ 526732 h 1745392"/>
                <a:gd name="connsiteX63" fmla="*/ 1225027 w 1539414"/>
                <a:gd name="connsiteY63" fmla="*/ 542313 h 1745392"/>
                <a:gd name="connsiteX64" fmla="*/ 1254839 w 1539414"/>
                <a:gd name="connsiteY64" fmla="*/ 561619 h 1745392"/>
                <a:gd name="connsiteX65" fmla="*/ 1283297 w 1539414"/>
                <a:gd name="connsiteY65" fmla="*/ 583973 h 1745392"/>
                <a:gd name="connsiteX66" fmla="*/ 1309383 w 1539414"/>
                <a:gd name="connsiteY66" fmla="*/ 609037 h 1745392"/>
                <a:gd name="connsiteX67" fmla="*/ 1333436 w 1539414"/>
                <a:gd name="connsiteY67" fmla="*/ 637150 h 1745392"/>
                <a:gd name="connsiteX68" fmla="*/ 1355457 w 1539414"/>
                <a:gd name="connsiteY68" fmla="*/ 667633 h 1745392"/>
                <a:gd name="connsiteX69" fmla="*/ 1374429 w 1539414"/>
                <a:gd name="connsiteY69" fmla="*/ 700149 h 1745392"/>
                <a:gd name="connsiteX70" fmla="*/ 1390690 w 1539414"/>
                <a:gd name="connsiteY70" fmla="*/ 734358 h 1745392"/>
                <a:gd name="connsiteX71" fmla="*/ 1403225 w 1539414"/>
                <a:gd name="connsiteY71" fmla="*/ 770600 h 1745392"/>
                <a:gd name="connsiteX72" fmla="*/ 1413049 w 1539414"/>
                <a:gd name="connsiteY72" fmla="*/ 807857 h 1745392"/>
                <a:gd name="connsiteX73" fmla="*/ 1418470 w 1539414"/>
                <a:gd name="connsiteY73" fmla="*/ 846470 h 1745392"/>
                <a:gd name="connsiteX74" fmla="*/ 1420841 w 1539414"/>
                <a:gd name="connsiteY74" fmla="*/ 885421 h 1745392"/>
                <a:gd name="connsiteX75" fmla="*/ 1418470 w 1539414"/>
                <a:gd name="connsiteY75" fmla="*/ 925049 h 1745392"/>
                <a:gd name="connsiteX76" fmla="*/ 1412033 w 1539414"/>
                <a:gd name="connsiteY76" fmla="*/ 964678 h 1745392"/>
                <a:gd name="connsiteX77" fmla="*/ 1407290 w 1539414"/>
                <a:gd name="connsiteY77" fmla="*/ 984322 h 1745392"/>
                <a:gd name="connsiteX78" fmla="*/ 1416437 w 1539414"/>
                <a:gd name="connsiteY78" fmla="*/ 987371 h 1745392"/>
                <a:gd name="connsiteX79" fmla="*/ 1434054 w 1539414"/>
                <a:gd name="connsiteY79" fmla="*/ 994484 h 1745392"/>
                <a:gd name="connsiteX80" fmla="*/ 1450315 w 1539414"/>
                <a:gd name="connsiteY80" fmla="*/ 1003290 h 1745392"/>
                <a:gd name="connsiteX81" fmla="*/ 1464883 w 1539414"/>
                <a:gd name="connsiteY81" fmla="*/ 1013790 h 1745392"/>
                <a:gd name="connsiteX82" fmla="*/ 1483516 w 1539414"/>
                <a:gd name="connsiteY82" fmla="*/ 1031741 h 1745392"/>
                <a:gd name="connsiteX83" fmla="*/ 1504181 w 1539414"/>
                <a:gd name="connsiteY83" fmla="*/ 1060531 h 1745392"/>
                <a:gd name="connsiteX84" fmla="*/ 1519765 w 1539414"/>
                <a:gd name="connsiteY84" fmla="*/ 1094063 h 1745392"/>
                <a:gd name="connsiteX85" fmla="*/ 1530606 w 1539414"/>
                <a:gd name="connsiteY85" fmla="*/ 1129965 h 1745392"/>
                <a:gd name="connsiteX86" fmla="*/ 1536704 w 1539414"/>
                <a:gd name="connsiteY86" fmla="*/ 1167900 h 1745392"/>
                <a:gd name="connsiteX87" fmla="*/ 1539414 w 1539414"/>
                <a:gd name="connsiteY87" fmla="*/ 1206513 h 1745392"/>
                <a:gd name="connsiteX88" fmla="*/ 1539414 w 1539414"/>
                <a:gd name="connsiteY88" fmla="*/ 1225819 h 1745392"/>
                <a:gd name="connsiteX89" fmla="*/ 1538059 w 1539414"/>
                <a:gd name="connsiteY89" fmla="*/ 1240722 h 1745392"/>
                <a:gd name="connsiteX90" fmla="*/ 1532639 w 1539414"/>
                <a:gd name="connsiteY90" fmla="*/ 1270528 h 1745392"/>
                <a:gd name="connsiteX91" fmla="*/ 1528912 w 1539414"/>
                <a:gd name="connsiteY91" fmla="*/ 1285092 h 1745392"/>
                <a:gd name="connsiteX92" fmla="*/ 1525185 w 1539414"/>
                <a:gd name="connsiteY92" fmla="*/ 1296608 h 1745392"/>
                <a:gd name="connsiteX93" fmla="*/ 1516716 w 1539414"/>
                <a:gd name="connsiteY93" fmla="*/ 1318285 h 1745392"/>
                <a:gd name="connsiteX94" fmla="*/ 1505536 w 1539414"/>
                <a:gd name="connsiteY94" fmla="*/ 1338946 h 1745392"/>
                <a:gd name="connsiteX95" fmla="*/ 1493001 w 1539414"/>
                <a:gd name="connsiteY95" fmla="*/ 1357914 h 1745392"/>
                <a:gd name="connsiteX96" fmla="*/ 1478434 w 1539414"/>
                <a:gd name="connsiteY96" fmla="*/ 1375527 h 1745392"/>
                <a:gd name="connsiteX97" fmla="*/ 1461156 w 1539414"/>
                <a:gd name="connsiteY97" fmla="*/ 1391784 h 1745392"/>
                <a:gd name="connsiteX98" fmla="*/ 1442184 w 1539414"/>
                <a:gd name="connsiteY98" fmla="*/ 1406687 h 1745392"/>
                <a:gd name="connsiteX99" fmla="*/ 1421180 w 1539414"/>
                <a:gd name="connsiteY99" fmla="*/ 1420236 h 1745392"/>
                <a:gd name="connsiteX100" fmla="*/ 1410000 w 1539414"/>
                <a:gd name="connsiteY100" fmla="*/ 1426671 h 1745392"/>
                <a:gd name="connsiteX101" fmla="*/ 1398821 w 1539414"/>
                <a:gd name="connsiteY101" fmla="*/ 1432429 h 1745392"/>
                <a:gd name="connsiteX102" fmla="*/ 1376122 w 1539414"/>
                <a:gd name="connsiteY102" fmla="*/ 1441235 h 1745392"/>
                <a:gd name="connsiteX103" fmla="*/ 1341906 w 1539414"/>
                <a:gd name="connsiteY103" fmla="*/ 1450380 h 1745392"/>
                <a:gd name="connsiteX104" fmla="*/ 1296509 w 1539414"/>
                <a:gd name="connsiteY104" fmla="*/ 1454783 h 1745392"/>
                <a:gd name="connsiteX105" fmla="*/ 1253484 w 1539414"/>
                <a:gd name="connsiteY105" fmla="*/ 1453767 h 1745392"/>
                <a:gd name="connsiteX106" fmla="*/ 1215202 w 1539414"/>
                <a:gd name="connsiteY106" fmla="*/ 1448009 h 1745392"/>
                <a:gd name="connsiteX107" fmla="*/ 1183357 w 1539414"/>
                <a:gd name="connsiteY107" fmla="*/ 1440558 h 1745392"/>
                <a:gd name="connsiteX108" fmla="*/ 1150495 w 1539414"/>
                <a:gd name="connsiteY108" fmla="*/ 1430058 h 1745392"/>
                <a:gd name="connsiteX109" fmla="*/ 1145414 w 1539414"/>
                <a:gd name="connsiteY109" fmla="*/ 1427687 h 1745392"/>
                <a:gd name="connsiteX110" fmla="*/ 1121699 w 1539414"/>
                <a:gd name="connsiteY110" fmla="*/ 1417187 h 1745392"/>
                <a:gd name="connsiteX111" fmla="*/ 1108487 w 1539414"/>
                <a:gd name="connsiteY111" fmla="*/ 1409397 h 1745392"/>
                <a:gd name="connsiteX112" fmla="*/ 1084772 w 1539414"/>
                <a:gd name="connsiteY112" fmla="*/ 1390430 h 1745392"/>
                <a:gd name="connsiteX113" fmla="*/ 1074270 w 1539414"/>
                <a:gd name="connsiteY113" fmla="*/ 1379930 h 1745392"/>
                <a:gd name="connsiteX114" fmla="*/ 1061058 w 1539414"/>
                <a:gd name="connsiteY114" fmla="*/ 1364011 h 1745392"/>
                <a:gd name="connsiteX115" fmla="*/ 1040731 w 1539414"/>
                <a:gd name="connsiteY115" fmla="*/ 1331156 h 1745392"/>
                <a:gd name="connsiteX116" fmla="*/ 1026502 w 1539414"/>
                <a:gd name="connsiteY116" fmla="*/ 1297286 h 1745392"/>
                <a:gd name="connsiteX117" fmla="*/ 1017016 w 1539414"/>
                <a:gd name="connsiteY117" fmla="*/ 1264431 h 1745392"/>
                <a:gd name="connsiteX118" fmla="*/ 1010241 w 1539414"/>
                <a:gd name="connsiteY118" fmla="*/ 1220061 h 1745392"/>
                <a:gd name="connsiteX119" fmla="*/ 1009224 w 1539414"/>
                <a:gd name="connsiteY119" fmla="*/ 1182465 h 1745392"/>
                <a:gd name="connsiteX120" fmla="*/ 1009224 w 1539414"/>
                <a:gd name="connsiteY120" fmla="*/ 1178062 h 1745392"/>
                <a:gd name="connsiteX121" fmla="*/ 945195 w 1539414"/>
                <a:gd name="connsiteY121" fmla="*/ 1172642 h 1745392"/>
                <a:gd name="connsiteX122" fmla="*/ 944856 w 1539414"/>
                <a:gd name="connsiteY122" fmla="*/ 1178739 h 1745392"/>
                <a:gd name="connsiteX123" fmla="*/ 945195 w 1539414"/>
                <a:gd name="connsiteY123" fmla="*/ 1212271 h 1745392"/>
                <a:gd name="connsiteX124" fmla="*/ 947905 w 1539414"/>
                <a:gd name="connsiteY124" fmla="*/ 1243770 h 1745392"/>
                <a:gd name="connsiteX125" fmla="*/ 954342 w 1539414"/>
                <a:gd name="connsiteY125" fmla="*/ 1280689 h 1745392"/>
                <a:gd name="connsiteX126" fmla="*/ 966199 w 1539414"/>
                <a:gd name="connsiteY126" fmla="*/ 1320656 h 1745392"/>
                <a:gd name="connsiteX127" fmla="*/ 984493 w 1539414"/>
                <a:gd name="connsiteY127" fmla="*/ 1362317 h 1745392"/>
                <a:gd name="connsiteX128" fmla="*/ 1003126 w 1539414"/>
                <a:gd name="connsiteY128" fmla="*/ 1393139 h 1745392"/>
                <a:gd name="connsiteX129" fmla="*/ 1018033 w 1539414"/>
                <a:gd name="connsiteY129" fmla="*/ 1413123 h 1745392"/>
                <a:gd name="connsiteX130" fmla="*/ 1026502 w 1539414"/>
                <a:gd name="connsiteY130" fmla="*/ 1422945 h 1745392"/>
                <a:gd name="connsiteX131" fmla="*/ 1041747 w 1539414"/>
                <a:gd name="connsiteY131" fmla="*/ 1438187 h 1745392"/>
                <a:gd name="connsiteX132" fmla="*/ 1075964 w 1539414"/>
                <a:gd name="connsiteY132" fmla="*/ 1464945 h 1745392"/>
                <a:gd name="connsiteX133" fmla="*/ 1094935 w 1539414"/>
                <a:gd name="connsiteY133" fmla="*/ 1476461 h 1745392"/>
                <a:gd name="connsiteX134" fmla="*/ 1090531 w 1539414"/>
                <a:gd name="connsiteY134" fmla="*/ 1492380 h 1745392"/>
                <a:gd name="connsiteX135" fmla="*/ 1080029 w 1539414"/>
                <a:gd name="connsiteY135" fmla="*/ 1522186 h 1745392"/>
                <a:gd name="connsiteX136" fmla="*/ 1067494 w 1539414"/>
                <a:gd name="connsiteY136" fmla="*/ 1549621 h 1745392"/>
                <a:gd name="connsiteX137" fmla="*/ 1053266 w 1539414"/>
                <a:gd name="connsiteY137" fmla="*/ 1574685 h 1745392"/>
                <a:gd name="connsiteX138" fmla="*/ 1037343 w 1539414"/>
                <a:gd name="connsiteY138" fmla="*/ 1597717 h 1745392"/>
                <a:gd name="connsiteX139" fmla="*/ 1019388 w 1539414"/>
                <a:gd name="connsiteY139" fmla="*/ 1617700 h 1745392"/>
                <a:gd name="connsiteX140" fmla="*/ 999738 w 1539414"/>
                <a:gd name="connsiteY140" fmla="*/ 1635313 h 1745392"/>
                <a:gd name="connsiteX141" fmla="*/ 978057 w 1539414"/>
                <a:gd name="connsiteY141" fmla="*/ 1650555 h 1745392"/>
                <a:gd name="connsiteX142" fmla="*/ 966877 w 1539414"/>
                <a:gd name="connsiteY142" fmla="*/ 1657329 h 1745392"/>
                <a:gd name="connsiteX143" fmla="*/ 947905 w 1539414"/>
                <a:gd name="connsiteY143" fmla="*/ 1666813 h 1745392"/>
                <a:gd name="connsiteX144" fmla="*/ 909284 w 1539414"/>
                <a:gd name="connsiteY144" fmla="*/ 1680700 h 1745392"/>
                <a:gd name="connsiteX145" fmla="*/ 869647 w 1539414"/>
                <a:gd name="connsiteY145" fmla="*/ 1688490 h 1745392"/>
                <a:gd name="connsiteX146" fmla="*/ 830688 w 1539414"/>
                <a:gd name="connsiteY146" fmla="*/ 1691538 h 1745392"/>
                <a:gd name="connsiteX147" fmla="*/ 793422 w 1539414"/>
                <a:gd name="connsiteY147" fmla="*/ 1690522 h 1745392"/>
                <a:gd name="connsiteX148" fmla="*/ 758527 w 1539414"/>
                <a:gd name="connsiteY148" fmla="*/ 1687135 h 1745392"/>
                <a:gd name="connsiteX149" fmla="*/ 713131 w 1539414"/>
                <a:gd name="connsiteY149" fmla="*/ 1679345 h 1745392"/>
                <a:gd name="connsiteX150" fmla="*/ 690433 w 1539414"/>
                <a:gd name="connsiteY150" fmla="*/ 1673587 h 1745392"/>
                <a:gd name="connsiteX151" fmla="*/ 706355 w 1539414"/>
                <a:gd name="connsiteY151" fmla="*/ 1653264 h 1745392"/>
                <a:gd name="connsiteX152" fmla="*/ 731764 w 1539414"/>
                <a:gd name="connsiteY152" fmla="*/ 1612959 h 1745392"/>
                <a:gd name="connsiteX153" fmla="*/ 751752 w 1539414"/>
                <a:gd name="connsiteY153" fmla="*/ 1572653 h 1745392"/>
                <a:gd name="connsiteX154" fmla="*/ 765642 w 1539414"/>
                <a:gd name="connsiteY154" fmla="*/ 1534379 h 1745392"/>
                <a:gd name="connsiteX155" fmla="*/ 779193 w 1539414"/>
                <a:gd name="connsiteY155" fmla="*/ 1484251 h 1745392"/>
                <a:gd name="connsiteX156" fmla="*/ 785969 w 1539414"/>
                <a:gd name="connsiteY156" fmla="*/ 1440897 h 1745392"/>
                <a:gd name="connsiteX157" fmla="*/ 786307 w 1539414"/>
                <a:gd name="connsiteY157" fmla="*/ 1434800 h 1745392"/>
                <a:gd name="connsiteX158" fmla="*/ 722278 w 1539414"/>
                <a:gd name="connsiteY158" fmla="*/ 1431074 h 1745392"/>
                <a:gd name="connsiteX159" fmla="*/ 721939 w 1539414"/>
                <a:gd name="connsiteY159" fmla="*/ 1436493 h 1745392"/>
                <a:gd name="connsiteX160" fmla="*/ 716519 w 1539414"/>
                <a:gd name="connsiteY160" fmla="*/ 1469348 h 1745392"/>
                <a:gd name="connsiteX161" fmla="*/ 708727 w 1539414"/>
                <a:gd name="connsiteY161" fmla="*/ 1501186 h 1745392"/>
                <a:gd name="connsiteX162" fmla="*/ 696192 w 1539414"/>
                <a:gd name="connsiteY162" fmla="*/ 1537766 h 1745392"/>
                <a:gd name="connsiteX163" fmla="*/ 677898 w 1539414"/>
                <a:gd name="connsiteY163" fmla="*/ 1577733 h 1745392"/>
                <a:gd name="connsiteX164" fmla="*/ 652490 w 1539414"/>
                <a:gd name="connsiteY164" fmla="*/ 1618378 h 1745392"/>
                <a:gd name="connsiteX165" fmla="*/ 628097 w 1539414"/>
                <a:gd name="connsiteY165" fmla="*/ 1647168 h 1745392"/>
                <a:gd name="connsiteX166" fmla="*/ 609465 w 1539414"/>
                <a:gd name="connsiteY166" fmla="*/ 1665797 h 1745392"/>
                <a:gd name="connsiteX167" fmla="*/ 598962 w 1539414"/>
                <a:gd name="connsiteY167" fmla="*/ 1673925 h 1745392"/>
                <a:gd name="connsiteX168" fmla="*/ 584395 w 1539414"/>
                <a:gd name="connsiteY168" fmla="*/ 1685780 h 1745392"/>
                <a:gd name="connsiteX169" fmla="*/ 551872 w 1539414"/>
                <a:gd name="connsiteY169" fmla="*/ 1705764 h 1745392"/>
                <a:gd name="connsiteX170" fmla="*/ 516639 w 1539414"/>
                <a:gd name="connsiteY170" fmla="*/ 1721344 h 1745392"/>
                <a:gd name="connsiteX171" fmla="*/ 478357 w 1539414"/>
                <a:gd name="connsiteY171" fmla="*/ 1733199 h 1745392"/>
                <a:gd name="connsiteX172" fmla="*/ 437703 w 1539414"/>
                <a:gd name="connsiteY172" fmla="*/ 1740989 h 1745392"/>
                <a:gd name="connsiteX173" fmla="*/ 393662 w 1539414"/>
                <a:gd name="connsiteY173" fmla="*/ 1745053 h 1745392"/>
                <a:gd name="connsiteX174" fmla="*/ 347249 w 1539414"/>
                <a:gd name="connsiteY174" fmla="*/ 1745392 h 1745392"/>
                <a:gd name="connsiteX175" fmla="*/ 298126 w 1539414"/>
                <a:gd name="connsiteY175" fmla="*/ 1741666 h 1745392"/>
                <a:gd name="connsiteX176" fmla="*/ 272040 w 1539414"/>
                <a:gd name="connsiteY176" fmla="*/ 1737602 h 1745392"/>
                <a:gd name="connsiteX177" fmla="*/ 249681 w 1539414"/>
                <a:gd name="connsiteY177" fmla="*/ 1733538 h 1745392"/>
                <a:gd name="connsiteX178" fmla="*/ 206317 w 1539414"/>
                <a:gd name="connsiteY178" fmla="*/ 1719651 h 1745392"/>
                <a:gd name="connsiteX179" fmla="*/ 166002 w 1539414"/>
                <a:gd name="connsiteY179" fmla="*/ 1700344 h 1745392"/>
                <a:gd name="connsiteX180" fmla="*/ 128059 w 1539414"/>
                <a:gd name="connsiteY180" fmla="*/ 1676635 h 1745392"/>
                <a:gd name="connsiteX181" fmla="*/ 93503 w 1539414"/>
                <a:gd name="connsiteY181" fmla="*/ 1649877 h 1745392"/>
                <a:gd name="connsiteX182" fmla="*/ 61658 w 1539414"/>
                <a:gd name="connsiteY182" fmla="*/ 1621426 h 1745392"/>
                <a:gd name="connsiteX183" fmla="*/ 21005 w 1539414"/>
                <a:gd name="connsiteY183" fmla="*/ 1578749 h 1745392"/>
                <a:gd name="connsiteX184" fmla="*/ 0 w 1539414"/>
                <a:gd name="connsiteY184" fmla="*/ 1552669 h 1745392"/>
                <a:gd name="connsiteX185" fmla="*/ 0 w 1539414"/>
                <a:gd name="connsiteY185" fmla="*/ 652392 h 1745392"/>
                <a:gd name="connsiteX186" fmla="*/ 27103 w 1539414"/>
                <a:gd name="connsiteY186" fmla="*/ 647650 h 1745392"/>
                <a:gd name="connsiteX187" fmla="*/ 79275 w 1539414"/>
                <a:gd name="connsiteY187" fmla="*/ 641553 h 1745392"/>
                <a:gd name="connsiteX188" fmla="*/ 128059 w 1539414"/>
                <a:gd name="connsiteY188" fmla="*/ 639860 h 1745392"/>
                <a:gd name="connsiteX189" fmla="*/ 173794 w 1539414"/>
                <a:gd name="connsiteY189" fmla="*/ 642231 h 1745392"/>
                <a:gd name="connsiteX190" fmla="*/ 216480 w 1539414"/>
                <a:gd name="connsiteY190" fmla="*/ 649343 h 1745392"/>
                <a:gd name="connsiteX191" fmla="*/ 255440 w 1539414"/>
                <a:gd name="connsiteY191" fmla="*/ 660859 h 1745392"/>
                <a:gd name="connsiteX192" fmla="*/ 291351 w 1539414"/>
                <a:gd name="connsiteY192" fmla="*/ 676440 h 1745392"/>
                <a:gd name="connsiteX193" fmla="*/ 323873 w 1539414"/>
                <a:gd name="connsiteY193" fmla="*/ 697101 h 1745392"/>
                <a:gd name="connsiteX194" fmla="*/ 338441 w 1539414"/>
                <a:gd name="connsiteY194" fmla="*/ 708955 h 1745392"/>
                <a:gd name="connsiteX195" fmla="*/ 348604 w 1539414"/>
                <a:gd name="connsiteY195" fmla="*/ 717762 h 1745392"/>
                <a:gd name="connsiteX196" fmla="*/ 366898 w 1539414"/>
                <a:gd name="connsiteY196" fmla="*/ 736729 h 1745392"/>
                <a:gd name="connsiteX197" fmla="*/ 383160 w 1539414"/>
                <a:gd name="connsiteY197" fmla="*/ 757051 h 1745392"/>
                <a:gd name="connsiteX198" fmla="*/ 397389 w 1539414"/>
                <a:gd name="connsiteY198" fmla="*/ 778390 h 1745392"/>
                <a:gd name="connsiteX199" fmla="*/ 415344 w 1539414"/>
                <a:gd name="connsiteY199" fmla="*/ 811244 h 1745392"/>
                <a:gd name="connsiteX200" fmla="*/ 432960 w 1539414"/>
                <a:gd name="connsiteY200" fmla="*/ 856631 h 1745392"/>
                <a:gd name="connsiteX201" fmla="*/ 445156 w 1539414"/>
                <a:gd name="connsiteY201" fmla="*/ 901001 h 1745392"/>
                <a:gd name="connsiteX202" fmla="*/ 452948 w 1539414"/>
                <a:gd name="connsiteY202" fmla="*/ 942662 h 1745392"/>
                <a:gd name="connsiteX203" fmla="*/ 458369 w 1539414"/>
                <a:gd name="connsiteY203" fmla="*/ 996177 h 1745392"/>
                <a:gd name="connsiteX204" fmla="*/ 458708 w 1539414"/>
                <a:gd name="connsiteY204" fmla="*/ 1019886 h 1745392"/>
                <a:gd name="connsiteX205" fmla="*/ 439397 w 1539414"/>
                <a:gd name="connsiteY205" fmla="*/ 1025983 h 1745392"/>
                <a:gd name="connsiteX206" fmla="*/ 404842 w 1539414"/>
                <a:gd name="connsiteY206" fmla="*/ 1041225 h 1745392"/>
                <a:gd name="connsiteX207" fmla="*/ 375029 w 1539414"/>
                <a:gd name="connsiteY207" fmla="*/ 1059515 h 1745392"/>
                <a:gd name="connsiteX208" fmla="*/ 348943 w 1539414"/>
                <a:gd name="connsiteY208" fmla="*/ 1078144 h 1745392"/>
                <a:gd name="connsiteX209" fmla="*/ 319131 w 1539414"/>
                <a:gd name="connsiteY209" fmla="*/ 1104901 h 1745392"/>
                <a:gd name="connsiteX210" fmla="*/ 297110 w 1539414"/>
                <a:gd name="connsiteY210" fmla="*/ 1129965 h 1745392"/>
                <a:gd name="connsiteX211" fmla="*/ 295077 w 1539414"/>
                <a:gd name="connsiteY211" fmla="*/ 1133014 h 1745392"/>
                <a:gd name="connsiteX212" fmla="*/ 347588 w 1539414"/>
                <a:gd name="connsiteY212" fmla="*/ 1169933 h 1745392"/>
                <a:gd name="connsiteX213" fmla="*/ 353686 w 1539414"/>
                <a:gd name="connsiteY213" fmla="*/ 1161804 h 1745392"/>
                <a:gd name="connsiteX214" fmla="*/ 388919 w 1539414"/>
                <a:gd name="connsiteY214" fmla="*/ 1127595 h 1745392"/>
                <a:gd name="connsiteX215" fmla="*/ 415344 w 1539414"/>
                <a:gd name="connsiteY215" fmla="*/ 1108627 h 1745392"/>
                <a:gd name="connsiteX216" fmla="*/ 436009 w 1539414"/>
                <a:gd name="connsiteY216" fmla="*/ 1097111 h 1745392"/>
                <a:gd name="connsiteX217" fmla="*/ 459724 w 1539414"/>
                <a:gd name="connsiteY217" fmla="*/ 1086950 h 1745392"/>
                <a:gd name="connsiteX218" fmla="*/ 485471 w 1539414"/>
                <a:gd name="connsiteY218" fmla="*/ 1079160 h 1745392"/>
                <a:gd name="connsiteX219" fmla="*/ 513929 w 1539414"/>
                <a:gd name="connsiteY219" fmla="*/ 1074418 h 1745392"/>
                <a:gd name="connsiteX220" fmla="*/ 544758 w 1539414"/>
                <a:gd name="connsiteY220" fmla="*/ 1073402 h 1745392"/>
                <a:gd name="connsiteX221" fmla="*/ 578297 w 1539414"/>
                <a:gd name="connsiteY221" fmla="*/ 1076450 h 1745392"/>
                <a:gd name="connsiteX222" fmla="*/ 614207 w 1539414"/>
                <a:gd name="connsiteY222" fmla="*/ 1085256 h 1745392"/>
                <a:gd name="connsiteX223" fmla="*/ 651812 w 1539414"/>
                <a:gd name="connsiteY223" fmla="*/ 1100159 h 1745392"/>
                <a:gd name="connsiteX224" fmla="*/ 692465 w 1539414"/>
                <a:gd name="connsiteY224" fmla="*/ 1121837 h 1745392"/>
                <a:gd name="connsiteX225" fmla="*/ 713470 w 1539414"/>
                <a:gd name="connsiteY225" fmla="*/ 1135723 h 1745392"/>
                <a:gd name="connsiteX226" fmla="*/ 749719 w 1539414"/>
                <a:gd name="connsiteY226" fmla="*/ 1082547 h 1745392"/>
                <a:gd name="connsiteX227" fmla="*/ 733797 w 1539414"/>
                <a:gd name="connsiteY227" fmla="*/ 1072047 h 1745392"/>
                <a:gd name="connsiteX228" fmla="*/ 702290 w 1539414"/>
                <a:gd name="connsiteY228" fmla="*/ 1053757 h 1745392"/>
                <a:gd name="connsiteX229" fmla="*/ 671800 w 1539414"/>
                <a:gd name="connsiteY229" fmla="*/ 1038854 h 1745392"/>
                <a:gd name="connsiteX230" fmla="*/ 642326 w 1539414"/>
                <a:gd name="connsiteY230" fmla="*/ 1026999 h 1745392"/>
                <a:gd name="connsiteX231" fmla="*/ 613869 w 1539414"/>
                <a:gd name="connsiteY231" fmla="*/ 1018532 h 1745392"/>
                <a:gd name="connsiteX232" fmla="*/ 586428 w 1539414"/>
                <a:gd name="connsiteY232" fmla="*/ 1012435 h 1745392"/>
                <a:gd name="connsiteX233" fmla="*/ 560341 w 1539414"/>
                <a:gd name="connsiteY233" fmla="*/ 1009387 h 1745392"/>
                <a:gd name="connsiteX234" fmla="*/ 535272 w 1539414"/>
                <a:gd name="connsiteY234" fmla="*/ 1008370 h 1745392"/>
                <a:gd name="connsiteX235" fmla="*/ 522737 w 1539414"/>
                <a:gd name="connsiteY235" fmla="*/ 1009048 h 1745392"/>
                <a:gd name="connsiteX236" fmla="*/ 522398 w 1539414"/>
                <a:gd name="connsiteY236" fmla="*/ 989064 h 1745392"/>
                <a:gd name="connsiteX237" fmla="*/ 517655 w 1539414"/>
                <a:gd name="connsiteY237" fmla="*/ 936904 h 1745392"/>
                <a:gd name="connsiteX238" fmla="*/ 505798 w 1539414"/>
                <a:gd name="connsiteY238" fmla="*/ 874582 h 1745392"/>
                <a:gd name="connsiteX239" fmla="*/ 489875 w 1539414"/>
                <a:gd name="connsiteY239" fmla="*/ 824454 h 1745392"/>
                <a:gd name="connsiteX240" fmla="*/ 476324 w 1539414"/>
                <a:gd name="connsiteY240" fmla="*/ 790583 h 1745392"/>
                <a:gd name="connsiteX241" fmla="*/ 468532 w 1539414"/>
                <a:gd name="connsiteY241" fmla="*/ 773987 h 1745392"/>
                <a:gd name="connsiteX242" fmla="*/ 492924 w 1539414"/>
                <a:gd name="connsiteY242" fmla="*/ 759084 h 1745392"/>
                <a:gd name="connsiteX243" fmla="*/ 537304 w 1539414"/>
                <a:gd name="connsiteY243" fmla="*/ 727584 h 1745392"/>
                <a:gd name="connsiteX244" fmla="*/ 568472 w 1539414"/>
                <a:gd name="connsiteY244" fmla="*/ 700826 h 1745392"/>
                <a:gd name="connsiteX245" fmla="*/ 599301 w 1539414"/>
                <a:gd name="connsiteY245" fmla="*/ 669666 h 1745392"/>
                <a:gd name="connsiteX246" fmla="*/ 629114 w 1539414"/>
                <a:gd name="connsiteY246" fmla="*/ 633424 h 1745392"/>
                <a:gd name="connsiteX247" fmla="*/ 655877 w 1539414"/>
                <a:gd name="connsiteY247" fmla="*/ 592780 h 1745392"/>
                <a:gd name="connsiteX248" fmla="*/ 678576 w 1539414"/>
                <a:gd name="connsiteY248" fmla="*/ 547054 h 1745392"/>
                <a:gd name="connsiteX249" fmla="*/ 687384 w 1539414"/>
                <a:gd name="connsiteY249" fmla="*/ 521990 h 1745392"/>
                <a:gd name="connsiteX250" fmla="*/ 693143 w 1539414"/>
                <a:gd name="connsiteY250" fmla="*/ 504378 h 1745392"/>
                <a:gd name="connsiteX251" fmla="*/ 701613 w 1539414"/>
                <a:gd name="connsiteY251" fmla="*/ 468136 h 1745392"/>
                <a:gd name="connsiteX252" fmla="*/ 706355 w 1539414"/>
                <a:gd name="connsiteY252" fmla="*/ 431556 h 1745392"/>
                <a:gd name="connsiteX253" fmla="*/ 707711 w 1539414"/>
                <a:gd name="connsiteY253" fmla="*/ 393960 h 1745392"/>
                <a:gd name="connsiteX254" fmla="*/ 705678 w 1539414"/>
                <a:gd name="connsiteY254" fmla="*/ 355686 h 1745392"/>
                <a:gd name="connsiteX255" fmla="*/ 699919 w 1539414"/>
                <a:gd name="connsiteY255" fmla="*/ 316735 h 1745392"/>
                <a:gd name="connsiteX256" fmla="*/ 690433 w 1539414"/>
                <a:gd name="connsiteY256" fmla="*/ 277107 h 1745392"/>
                <a:gd name="connsiteX257" fmla="*/ 678237 w 1539414"/>
                <a:gd name="connsiteY257" fmla="*/ 236801 h 1745392"/>
                <a:gd name="connsiteX258" fmla="*/ 670445 w 1539414"/>
                <a:gd name="connsiteY258" fmla="*/ 216140 h 1745392"/>
                <a:gd name="connsiteX259" fmla="*/ 689755 w 1539414"/>
                <a:gd name="connsiteY259" fmla="*/ 212414 h 1745392"/>
                <a:gd name="connsiteX260" fmla="*/ 262894 w 1539414"/>
                <a:gd name="connsiteY260" fmla="*/ 0 h 1745392"/>
                <a:gd name="connsiteX261" fmla="*/ 280510 w 1539414"/>
                <a:gd name="connsiteY261" fmla="*/ 0 h 1745392"/>
                <a:gd name="connsiteX262" fmla="*/ 294400 w 1539414"/>
                <a:gd name="connsiteY262" fmla="*/ 0 h 1745392"/>
                <a:gd name="connsiteX263" fmla="*/ 321164 w 1539414"/>
                <a:gd name="connsiteY263" fmla="*/ 2033 h 1745392"/>
                <a:gd name="connsiteX264" fmla="*/ 360123 w 1539414"/>
                <a:gd name="connsiteY264" fmla="*/ 9147 h 1745392"/>
                <a:gd name="connsiteX265" fmla="*/ 406875 w 1539414"/>
                <a:gd name="connsiteY265" fmla="*/ 25070 h 1745392"/>
                <a:gd name="connsiteX266" fmla="*/ 449900 w 1539414"/>
                <a:gd name="connsiteY266" fmla="*/ 46752 h 1745392"/>
                <a:gd name="connsiteX267" fmla="*/ 487843 w 1539414"/>
                <a:gd name="connsiteY267" fmla="*/ 73177 h 1745392"/>
                <a:gd name="connsiteX268" fmla="*/ 521044 w 1539414"/>
                <a:gd name="connsiteY268" fmla="*/ 102312 h 1745392"/>
                <a:gd name="connsiteX269" fmla="*/ 549501 w 1539414"/>
                <a:gd name="connsiteY269" fmla="*/ 132802 h 1745392"/>
                <a:gd name="connsiteX270" fmla="*/ 573216 w 1539414"/>
                <a:gd name="connsiteY270" fmla="*/ 163969 h 1745392"/>
                <a:gd name="connsiteX271" fmla="*/ 583041 w 1539414"/>
                <a:gd name="connsiteY271" fmla="*/ 179215 h 1745392"/>
                <a:gd name="connsiteX272" fmla="*/ 593882 w 1539414"/>
                <a:gd name="connsiteY272" fmla="*/ 201574 h 1745392"/>
                <a:gd name="connsiteX273" fmla="*/ 612514 w 1539414"/>
                <a:gd name="connsiteY273" fmla="*/ 244938 h 1745392"/>
                <a:gd name="connsiteX274" fmla="*/ 627082 w 1539414"/>
                <a:gd name="connsiteY274" fmla="*/ 286947 h 1745392"/>
                <a:gd name="connsiteX275" fmla="*/ 636568 w 1539414"/>
                <a:gd name="connsiteY275" fmla="*/ 328278 h 1745392"/>
                <a:gd name="connsiteX276" fmla="*/ 642327 w 1539414"/>
                <a:gd name="connsiteY276" fmla="*/ 368592 h 1745392"/>
                <a:gd name="connsiteX277" fmla="*/ 643682 w 1539414"/>
                <a:gd name="connsiteY277" fmla="*/ 408230 h 1745392"/>
                <a:gd name="connsiteX278" fmla="*/ 639956 w 1539414"/>
                <a:gd name="connsiteY278" fmla="*/ 446512 h 1745392"/>
                <a:gd name="connsiteX279" fmla="*/ 632502 w 1539414"/>
                <a:gd name="connsiteY279" fmla="*/ 483439 h 1745392"/>
                <a:gd name="connsiteX280" fmla="*/ 627082 w 1539414"/>
                <a:gd name="connsiteY280" fmla="*/ 501394 h 1745392"/>
                <a:gd name="connsiteX281" fmla="*/ 618951 w 1539414"/>
                <a:gd name="connsiteY281" fmla="*/ 522737 h 1745392"/>
                <a:gd name="connsiteX282" fmla="*/ 599302 w 1539414"/>
                <a:gd name="connsiteY282" fmla="*/ 562374 h 1745392"/>
                <a:gd name="connsiteX283" fmla="*/ 575926 w 1539414"/>
                <a:gd name="connsiteY283" fmla="*/ 597607 h 1745392"/>
                <a:gd name="connsiteX284" fmla="*/ 549501 w 1539414"/>
                <a:gd name="connsiteY284" fmla="*/ 628775 h 1745392"/>
                <a:gd name="connsiteX285" fmla="*/ 522399 w 1539414"/>
                <a:gd name="connsiteY285" fmla="*/ 655878 h 1745392"/>
                <a:gd name="connsiteX286" fmla="*/ 494619 w 1539414"/>
                <a:gd name="connsiteY286" fmla="*/ 678915 h 1745392"/>
                <a:gd name="connsiteX287" fmla="*/ 455998 w 1539414"/>
                <a:gd name="connsiteY287" fmla="*/ 707033 h 1745392"/>
                <a:gd name="connsiteX288" fmla="*/ 434655 w 1539414"/>
                <a:gd name="connsiteY288" fmla="*/ 719568 h 1745392"/>
                <a:gd name="connsiteX289" fmla="*/ 422798 w 1539414"/>
                <a:gd name="connsiteY289" fmla="*/ 703646 h 1745392"/>
                <a:gd name="connsiteX290" fmla="*/ 396034 w 1539414"/>
                <a:gd name="connsiteY290" fmla="*/ 674510 h 1745392"/>
                <a:gd name="connsiteX291" fmla="*/ 380450 w 1539414"/>
                <a:gd name="connsiteY291" fmla="*/ 660620 h 1745392"/>
                <a:gd name="connsiteX292" fmla="*/ 363172 w 1539414"/>
                <a:gd name="connsiteY292" fmla="*/ 646731 h 1745392"/>
                <a:gd name="connsiteX293" fmla="*/ 325568 w 1539414"/>
                <a:gd name="connsiteY293" fmla="*/ 622677 h 1745392"/>
                <a:gd name="connsiteX294" fmla="*/ 284575 w 1539414"/>
                <a:gd name="connsiteY294" fmla="*/ 603706 h 1745392"/>
                <a:gd name="connsiteX295" fmla="*/ 240195 w 1539414"/>
                <a:gd name="connsiteY295" fmla="*/ 589138 h 1745392"/>
                <a:gd name="connsiteX296" fmla="*/ 192766 w 1539414"/>
                <a:gd name="connsiteY296" fmla="*/ 579991 h 1745392"/>
                <a:gd name="connsiteX297" fmla="*/ 141610 w 1539414"/>
                <a:gd name="connsiteY297" fmla="*/ 575926 h 1745392"/>
                <a:gd name="connsiteX298" fmla="*/ 87405 w 1539414"/>
                <a:gd name="connsiteY298" fmla="*/ 576942 h 1745392"/>
                <a:gd name="connsiteX299" fmla="*/ 29813 w 1539414"/>
                <a:gd name="connsiteY299" fmla="*/ 582701 h 1745392"/>
                <a:gd name="connsiteX300" fmla="*/ 0 w 1539414"/>
                <a:gd name="connsiteY300" fmla="*/ 587783 h 1745392"/>
                <a:gd name="connsiteX301" fmla="*/ 0 w 1539414"/>
                <a:gd name="connsiteY301" fmla="*/ 353347 h 1745392"/>
                <a:gd name="connsiteX302" fmla="*/ 0 w 1539414"/>
                <a:gd name="connsiteY302" fmla="*/ 334376 h 1745392"/>
                <a:gd name="connsiteX303" fmla="*/ 2033 w 1539414"/>
                <a:gd name="connsiteY303" fmla="*/ 298465 h 1745392"/>
                <a:gd name="connsiteX304" fmla="*/ 6437 w 1539414"/>
                <a:gd name="connsiteY304" fmla="*/ 263232 h 1745392"/>
                <a:gd name="connsiteX305" fmla="*/ 13213 w 1539414"/>
                <a:gd name="connsiteY305" fmla="*/ 230032 h 1745392"/>
                <a:gd name="connsiteX306" fmla="*/ 21682 w 1539414"/>
                <a:gd name="connsiteY306" fmla="*/ 197847 h 1745392"/>
                <a:gd name="connsiteX307" fmla="*/ 32862 w 1539414"/>
                <a:gd name="connsiteY307" fmla="*/ 168035 h 1745392"/>
                <a:gd name="connsiteX308" fmla="*/ 45397 w 1539414"/>
                <a:gd name="connsiteY308" fmla="*/ 139916 h 1745392"/>
                <a:gd name="connsiteX309" fmla="*/ 60981 w 1539414"/>
                <a:gd name="connsiteY309" fmla="*/ 114169 h 1745392"/>
                <a:gd name="connsiteX310" fmla="*/ 78597 w 1539414"/>
                <a:gd name="connsiteY310" fmla="*/ 89777 h 1745392"/>
                <a:gd name="connsiteX311" fmla="*/ 98246 w 1539414"/>
                <a:gd name="connsiteY311" fmla="*/ 68772 h 1745392"/>
                <a:gd name="connsiteX312" fmla="*/ 120267 w 1539414"/>
                <a:gd name="connsiteY312" fmla="*/ 50139 h 1745392"/>
                <a:gd name="connsiteX313" fmla="*/ 144321 w 1539414"/>
                <a:gd name="connsiteY313" fmla="*/ 33878 h 1745392"/>
                <a:gd name="connsiteX314" fmla="*/ 170745 w 1539414"/>
                <a:gd name="connsiteY314" fmla="*/ 20666 h 1745392"/>
                <a:gd name="connsiteX315" fmla="*/ 199203 w 1539414"/>
                <a:gd name="connsiteY315" fmla="*/ 10502 h 1745392"/>
                <a:gd name="connsiteX316" fmla="*/ 230032 w 1539414"/>
                <a:gd name="connsiteY316" fmla="*/ 3388 h 174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</a:cxnLst>
              <a:rect l="l" t="t" r="r" b="b"/>
              <a:pathLst>
                <a:path w="1539414" h="1745392">
                  <a:moveTo>
                    <a:pt x="1075964" y="503700"/>
                  </a:moveTo>
                  <a:lnTo>
                    <a:pt x="1076641" y="503700"/>
                  </a:lnTo>
                  <a:lnTo>
                    <a:pt x="1075286" y="504039"/>
                  </a:lnTo>
                  <a:lnTo>
                    <a:pt x="1075261" y="503841"/>
                  </a:lnTo>
                  <a:close/>
                  <a:moveTo>
                    <a:pt x="727360" y="210043"/>
                  </a:moveTo>
                  <a:lnTo>
                    <a:pt x="764287" y="211737"/>
                  </a:lnTo>
                  <a:lnTo>
                    <a:pt x="800536" y="218172"/>
                  </a:lnTo>
                  <a:lnTo>
                    <a:pt x="835430" y="228333"/>
                  </a:lnTo>
                  <a:lnTo>
                    <a:pt x="868970" y="242559"/>
                  </a:lnTo>
                  <a:lnTo>
                    <a:pt x="900476" y="259494"/>
                  </a:lnTo>
                  <a:lnTo>
                    <a:pt x="930289" y="279139"/>
                  </a:lnTo>
                  <a:lnTo>
                    <a:pt x="958069" y="301155"/>
                  </a:lnTo>
                  <a:lnTo>
                    <a:pt x="983477" y="325203"/>
                  </a:lnTo>
                  <a:lnTo>
                    <a:pt x="1006175" y="351283"/>
                  </a:lnTo>
                  <a:lnTo>
                    <a:pt x="1026163" y="378041"/>
                  </a:lnTo>
                  <a:lnTo>
                    <a:pt x="1043102" y="406153"/>
                  </a:lnTo>
                  <a:lnTo>
                    <a:pt x="1056653" y="434266"/>
                  </a:lnTo>
                  <a:lnTo>
                    <a:pt x="1066817" y="462378"/>
                  </a:lnTo>
                  <a:lnTo>
                    <a:pt x="1073592" y="490491"/>
                  </a:lnTo>
                  <a:lnTo>
                    <a:pt x="1075261" y="503841"/>
                  </a:lnTo>
                  <a:lnTo>
                    <a:pt x="1074270" y="504039"/>
                  </a:lnTo>
                  <a:lnTo>
                    <a:pt x="1075286" y="504039"/>
                  </a:lnTo>
                  <a:lnTo>
                    <a:pt x="1084772" y="552812"/>
                  </a:lnTo>
                  <a:lnTo>
                    <a:pt x="1094935" y="615134"/>
                  </a:lnTo>
                  <a:lnTo>
                    <a:pt x="1098662" y="652730"/>
                  </a:lnTo>
                  <a:lnTo>
                    <a:pt x="1099001" y="686601"/>
                  </a:lnTo>
                  <a:lnTo>
                    <a:pt x="1095613" y="718439"/>
                  </a:lnTo>
                  <a:lnTo>
                    <a:pt x="1088499" y="748245"/>
                  </a:lnTo>
                  <a:lnTo>
                    <a:pt x="1076641" y="776358"/>
                  </a:lnTo>
                  <a:lnTo>
                    <a:pt x="1068511" y="789906"/>
                  </a:lnTo>
                  <a:lnTo>
                    <a:pt x="1061735" y="801083"/>
                  </a:lnTo>
                  <a:lnTo>
                    <a:pt x="1045474" y="822421"/>
                  </a:lnTo>
                  <a:lnTo>
                    <a:pt x="1027518" y="840712"/>
                  </a:lnTo>
                  <a:lnTo>
                    <a:pt x="1008208" y="857308"/>
                  </a:lnTo>
                  <a:lnTo>
                    <a:pt x="977379" y="878985"/>
                  </a:lnTo>
                  <a:lnTo>
                    <a:pt x="935709" y="900324"/>
                  </a:lnTo>
                  <a:lnTo>
                    <a:pt x="895056" y="915904"/>
                  </a:lnTo>
                  <a:lnTo>
                    <a:pt x="860161" y="926065"/>
                  </a:lnTo>
                  <a:lnTo>
                    <a:pt x="822218" y="933517"/>
                  </a:lnTo>
                  <a:lnTo>
                    <a:pt x="816120" y="933855"/>
                  </a:lnTo>
                  <a:lnTo>
                    <a:pt x="822218" y="997871"/>
                  </a:lnTo>
                  <a:lnTo>
                    <a:pt x="831704" y="997193"/>
                  </a:lnTo>
                  <a:lnTo>
                    <a:pt x="877100" y="987709"/>
                  </a:lnTo>
                  <a:lnTo>
                    <a:pt x="918431" y="975855"/>
                  </a:lnTo>
                  <a:lnTo>
                    <a:pt x="965522" y="957565"/>
                  </a:lnTo>
                  <a:lnTo>
                    <a:pt x="1002449" y="938597"/>
                  </a:lnTo>
                  <a:lnTo>
                    <a:pt x="1026841" y="923356"/>
                  </a:lnTo>
                  <a:lnTo>
                    <a:pt x="1051233" y="905743"/>
                  </a:lnTo>
                  <a:lnTo>
                    <a:pt x="1073931" y="885421"/>
                  </a:lnTo>
                  <a:lnTo>
                    <a:pt x="1095613" y="863066"/>
                  </a:lnTo>
                  <a:lnTo>
                    <a:pt x="1114923" y="837325"/>
                  </a:lnTo>
                  <a:lnTo>
                    <a:pt x="1123393" y="823099"/>
                  </a:lnTo>
                  <a:lnTo>
                    <a:pt x="1132879" y="807518"/>
                  </a:lnTo>
                  <a:lnTo>
                    <a:pt x="1147785" y="773987"/>
                  </a:lnTo>
                  <a:lnTo>
                    <a:pt x="1158626" y="738761"/>
                  </a:lnTo>
                  <a:lnTo>
                    <a:pt x="1165402" y="701504"/>
                  </a:lnTo>
                  <a:lnTo>
                    <a:pt x="1167773" y="662553"/>
                  </a:lnTo>
                  <a:lnTo>
                    <a:pt x="1166079" y="621231"/>
                  </a:lnTo>
                  <a:lnTo>
                    <a:pt x="1160997" y="578215"/>
                  </a:lnTo>
                  <a:lnTo>
                    <a:pt x="1151173" y="533845"/>
                  </a:lnTo>
                  <a:lnTo>
                    <a:pt x="1144736" y="510474"/>
                  </a:lnTo>
                  <a:lnTo>
                    <a:pt x="1161336" y="514877"/>
                  </a:lnTo>
                  <a:lnTo>
                    <a:pt x="1193859" y="526732"/>
                  </a:lnTo>
                  <a:lnTo>
                    <a:pt x="1225027" y="542313"/>
                  </a:lnTo>
                  <a:lnTo>
                    <a:pt x="1254839" y="561619"/>
                  </a:lnTo>
                  <a:lnTo>
                    <a:pt x="1283297" y="583973"/>
                  </a:lnTo>
                  <a:lnTo>
                    <a:pt x="1309383" y="609037"/>
                  </a:lnTo>
                  <a:lnTo>
                    <a:pt x="1333436" y="637150"/>
                  </a:lnTo>
                  <a:lnTo>
                    <a:pt x="1355457" y="667633"/>
                  </a:lnTo>
                  <a:lnTo>
                    <a:pt x="1374429" y="700149"/>
                  </a:lnTo>
                  <a:lnTo>
                    <a:pt x="1390690" y="734358"/>
                  </a:lnTo>
                  <a:lnTo>
                    <a:pt x="1403225" y="770600"/>
                  </a:lnTo>
                  <a:lnTo>
                    <a:pt x="1413049" y="807857"/>
                  </a:lnTo>
                  <a:lnTo>
                    <a:pt x="1418470" y="846470"/>
                  </a:lnTo>
                  <a:lnTo>
                    <a:pt x="1420841" y="885421"/>
                  </a:lnTo>
                  <a:lnTo>
                    <a:pt x="1418470" y="925049"/>
                  </a:lnTo>
                  <a:lnTo>
                    <a:pt x="1412033" y="964678"/>
                  </a:lnTo>
                  <a:lnTo>
                    <a:pt x="1407290" y="984322"/>
                  </a:lnTo>
                  <a:lnTo>
                    <a:pt x="1416437" y="987371"/>
                  </a:lnTo>
                  <a:lnTo>
                    <a:pt x="1434054" y="994484"/>
                  </a:lnTo>
                  <a:lnTo>
                    <a:pt x="1450315" y="1003290"/>
                  </a:lnTo>
                  <a:lnTo>
                    <a:pt x="1464883" y="1013790"/>
                  </a:lnTo>
                  <a:lnTo>
                    <a:pt x="1483516" y="1031741"/>
                  </a:lnTo>
                  <a:lnTo>
                    <a:pt x="1504181" y="1060531"/>
                  </a:lnTo>
                  <a:lnTo>
                    <a:pt x="1519765" y="1094063"/>
                  </a:lnTo>
                  <a:lnTo>
                    <a:pt x="1530606" y="1129965"/>
                  </a:lnTo>
                  <a:lnTo>
                    <a:pt x="1536704" y="1167900"/>
                  </a:lnTo>
                  <a:lnTo>
                    <a:pt x="1539414" y="1206513"/>
                  </a:lnTo>
                  <a:lnTo>
                    <a:pt x="1539414" y="1225819"/>
                  </a:lnTo>
                  <a:lnTo>
                    <a:pt x="1538059" y="1240722"/>
                  </a:lnTo>
                  <a:lnTo>
                    <a:pt x="1532639" y="1270528"/>
                  </a:lnTo>
                  <a:lnTo>
                    <a:pt x="1528912" y="1285092"/>
                  </a:lnTo>
                  <a:lnTo>
                    <a:pt x="1525185" y="1296608"/>
                  </a:lnTo>
                  <a:lnTo>
                    <a:pt x="1516716" y="1318285"/>
                  </a:lnTo>
                  <a:lnTo>
                    <a:pt x="1505536" y="1338946"/>
                  </a:lnTo>
                  <a:lnTo>
                    <a:pt x="1493001" y="1357914"/>
                  </a:lnTo>
                  <a:lnTo>
                    <a:pt x="1478434" y="1375527"/>
                  </a:lnTo>
                  <a:lnTo>
                    <a:pt x="1461156" y="1391784"/>
                  </a:lnTo>
                  <a:lnTo>
                    <a:pt x="1442184" y="1406687"/>
                  </a:lnTo>
                  <a:lnTo>
                    <a:pt x="1421180" y="1420236"/>
                  </a:lnTo>
                  <a:lnTo>
                    <a:pt x="1410000" y="1426671"/>
                  </a:lnTo>
                  <a:lnTo>
                    <a:pt x="1398821" y="1432429"/>
                  </a:lnTo>
                  <a:lnTo>
                    <a:pt x="1376122" y="1441235"/>
                  </a:lnTo>
                  <a:lnTo>
                    <a:pt x="1341906" y="1450380"/>
                  </a:lnTo>
                  <a:lnTo>
                    <a:pt x="1296509" y="1454783"/>
                  </a:lnTo>
                  <a:lnTo>
                    <a:pt x="1253484" y="1453767"/>
                  </a:lnTo>
                  <a:lnTo>
                    <a:pt x="1215202" y="1448009"/>
                  </a:lnTo>
                  <a:lnTo>
                    <a:pt x="1183357" y="1440558"/>
                  </a:lnTo>
                  <a:lnTo>
                    <a:pt x="1150495" y="1430058"/>
                  </a:lnTo>
                  <a:lnTo>
                    <a:pt x="1145414" y="1427687"/>
                  </a:lnTo>
                  <a:lnTo>
                    <a:pt x="1121699" y="1417187"/>
                  </a:lnTo>
                  <a:lnTo>
                    <a:pt x="1108487" y="1409397"/>
                  </a:lnTo>
                  <a:lnTo>
                    <a:pt x="1084772" y="1390430"/>
                  </a:lnTo>
                  <a:lnTo>
                    <a:pt x="1074270" y="1379930"/>
                  </a:lnTo>
                  <a:lnTo>
                    <a:pt x="1061058" y="1364011"/>
                  </a:lnTo>
                  <a:lnTo>
                    <a:pt x="1040731" y="1331156"/>
                  </a:lnTo>
                  <a:lnTo>
                    <a:pt x="1026502" y="1297286"/>
                  </a:lnTo>
                  <a:lnTo>
                    <a:pt x="1017016" y="1264431"/>
                  </a:lnTo>
                  <a:lnTo>
                    <a:pt x="1010241" y="1220061"/>
                  </a:lnTo>
                  <a:lnTo>
                    <a:pt x="1009224" y="1182465"/>
                  </a:lnTo>
                  <a:lnTo>
                    <a:pt x="1009224" y="1178062"/>
                  </a:lnTo>
                  <a:lnTo>
                    <a:pt x="945195" y="1172642"/>
                  </a:lnTo>
                  <a:lnTo>
                    <a:pt x="944856" y="1178739"/>
                  </a:lnTo>
                  <a:lnTo>
                    <a:pt x="945195" y="1212271"/>
                  </a:lnTo>
                  <a:lnTo>
                    <a:pt x="947905" y="1243770"/>
                  </a:lnTo>
                  <a:lnTo>
                    <a:pt x="954342" y="1280689"/>
                  </a:lnTo>
                  <a:lnTo>
                    <a:pt x="966199" y="1320656"/>
                  </a:lnTo>
                  <a:lnTo>
                    <a:pt x="984493" y="1362317"/>
                  </a:lnTo>
                  <a:lnTo>
                    <a:pt x="1003126" y="1393139"/>
                  </a:lnTo>
                  <a:lnTo>
                    <a:pt x="1018033" y="1413123"/>
                  </a:lnTo>
                  <a:lnTo>
                    <a:pt x="1026502" y="1422945"/>
                  </a:lnTo>
                  <a:lnTo>
                    <a:pt x="1041747" y="1438187"/>
                  </a:lnTo>
                  <a:lnTo>
                    <a:pt x="1075964" y="1464945"/>
                  </a:lnTo>
                  <a:lnTo>
                    <a:pt x="1094935" y="1476461"/>
                  </a:lnTo>
                  <a:lnTo>
                    <a:pt x="1090531" y="1492380"/>
                  </a:lnTo>
                  <a:lnTo>
                    <a:pt x="1080029" y="1522186"/>
                  </a:lnTo>
                  <a:lnTo>
                    <a:pt x="1067494" y="1549621"/>
                  </a:lnTo>
                  <a:lnTo>
                    <a:pt x="1053266" y="1574685"/>
                  </a:lnTo>
                  <a:lnTo>
                    <a:pt x="1037343" y="1597717"/>
                  </a:lnTo>
                  <a:lnTo>
                    <a:pt x="1019388" y="1617700"/>
                  </a:lnTo>
                  <a:lnTo>
                    <a:pt x="999738" y="1635313"/>
                  </a:lnTo>
                  <a:lnTo>
                    <a:pt x="978057" y="1650555"/>
                  </a:lnTo>
                  <a:lnTo>
                    <a:pt x="966877" y="1657329"/>
                  </a:lnTo>
                  <a:lnTo>
                    <a:pt x="947905" y="1666813"/>
                  </a:lnTo>
                  <a:lnTo>
                    <a:pt x="909284" y="1680700"/>
                  </a:lnTo>
                  <a:lnTo>
                    <a:pt x="869647" y="1688490"/>
                  </a:lnTo>
                  <a:lnTo>
                    <a:pt x="830688" y="1691538"/>
                  </a:lnTo>
                  <a:lnTo>
                    <a:pt x="793422" y="1690522"/>
                  </a:lnTo>
                  <a:lnTo>
                    <a:pt x="758527" y="1687135"/>
                  </a:lnTo>
                  <a:lnTo>
                    <a:pt x="713131" y="1679345"/>
                  </a:lnTo>
                  <a:lnTo>
                    <a:pt x="690433" y="1673587"/>
                  </a:lnTo>
                  <a:lnTo>
                    <a:pt x="706355" y="1653264"/>
                  </a:lnTo>
                  <a:lnTo>
                    <a:pt x="731764" y="1612959"/>
                  </a:lnTo>
                  <a:lnTo>
                    <a:pt x="751752" y="1572653"/>
                  </a:lnTo>
                  <a:lnTo>
                    <a:pt x="765642" y="1534379"/>
                  </a:lnTo>
                  <a:lnTo>
                    <a:pt x="779193" y="1484251"/>
                  </a:lnTo>
                  <a:lnTo>
                    <a:pt x="785969" y="1440897"/>
                  </a:lnTo>
                  <a:lnTo>
                    <a:pt x="786307" y="1434800"/>
                  </a:lnTo>
                  <a:lnTo>
                    <a:pt x="722278" y="1431074"/>
                  </a:lnTo>
                  <a:lnTo>
                    <a:pt x="721939" y="1436493"/>
                  </a:lnTo>
                  <a:lnTo>
                    <a:pt x="716519" y="1469348"/>
                  </a:lnTo>
                  <a:lnTo>
                    <a:pt x="708727" y="1501186"/>
                  </a:lnTo>
                  <a:lnTo>
                    <a:pt x="696192" y="1537766"/>
                  </a:lnTo>
                  <a:lnTo>
                    <a:pt x="677898" y="1577733"/>
                  </a:lnTo>
                  <a:lnTo>
                    <a:pt x="652490" y="1618378"/>
                  </a:lnTo>
                  <a:lnTo>
                    <a:pt x="628097" y="1647168"/>
                  </a:lnTo>
                  <a:lnTo>
                    <a:pt x="609465" y="1665797"/>
                  </a:lnTo>
                  <a:lnTo>
                    <a:pt x="598962" y="1673925"/>
                  </a:lnTo>
                  <a:lnTo>
                    <a:pt x="584395" y="1685780"/>
                  </a:lnTo>
                  <a:lnTo>
                    <a:pt x="551872" y="1705764"/>
                  </a:lnTo>
                  <a:lnTo>
                    <a:pt x="516639" y="1721344"/>
                  </a:lnTo>
                  <a:lnTo>
                    <a:pt x="478357" y="1733199"/>
                  </a:lnTo>
                  <a:lnTo>
                    <a:pt x="437703" y="1740989"/>
                  </a:lnTo>
                  <a:lnTo>
                    <a:pt x="393662" y="1745053"/>
                  </a:lnTo>
                  <a:lnTo>
                    <a:pt x="347249" y="1745392"/>
                  </a:lnTo>
                  <a:lnTo>
                    <a:pt x="298126" y="1741666"/>
                  </a:lnTo>
                  <a:lnTo>
                    <a:pt x="272040" y="1737602"/>
                  </a:lnTo>
                  <a:lnTo>
                    <a:pt x="249681" y="1733538"/>
                  </a:lnTo>
                  <a:lnTo>
                    <a:pt x="206317" y="1719651"/>
                  </a:lnTo>
                  <a:lnTo>
                    <a:pt x="166002" y="1700344"/>
                  </a:lnTo>
                  <a:lnTo>
                    <a:pt x="128059" y="1676635"/>
                  </a:lnTo>
                  <a:lnTo>
                    <a:pt x="93503" y="1649877"/>
                  </a:lnTo>
                  <a:lnTo>
                    <a:pt x="61658" y="1621426"/>
                  </a:lnTo>
                  <a:lnTo>
                    <a:pt x="21005" y="1578749"/>
                  </a:lnTo>
                  <a:lnTo>
                    <a:pt x="0" y="1552669"/>
                  </a:lnTo>
                  <a:lnTo>
                    <a:pt x="0" y="652392"/>
                  </a:lnTo>
                  <a:lnTo>
                    <a:pt x="27103" y="647650"/>
                  </a:lnTo>
                  <a:lnTo>
                    <a:pt x="79275" y="641553"/>
                  </a:lnTo>
                  <a:lnTo>
                    <a:pt x="128059" y="639860"/>
                  </a:lnTo>
                  <a:lnTo>
                    <a:pt x="173794" y="642231"/>
                  </a:lnTo>
                  <a:lnTo>
                    <a:pt x="216480" y="649343"/>
                  </a:lnTo>
                  <a:lnTo>
                    <a:pt x="255440" y="660859"/>
                  </a:lnTo>
                  <a:lnTo>
                    <a:pt x="291351" y="676440"/>
                  </a:lnTo>
                  <a:lnTo>
                    <a:pt x="323873" y="697101"/>
                  </a:lnTo>
                  <a:lnTo>
                    <a:pt x="338441" y="708955"/>
                  </a:lnTo>
                  <a:lnTo>
                    <a:pt x="348604" y="717762"/>
                  </a:lnTo>
                  <a:lnTo>
                    <a:pt x="366898" y="736729"/>
                  </a:lnTo>
                  <a:lnTo>
                    <a:pt x="383160" y="757051"/>
                  </a:lnTo>
                  <a:lnTo>
                    <a:pt x="397389" y="778390"/>
                  </a:lnTo>
                  <a:lnTo>
                    <a:pt x="415344" y="811244"/>
                  </a:lnTo>
                  <a:lnTo>
                    <a:pt x="432960" y="856631"/>
                  </a:lnTo>
                  <a:lnTo>
                    <a:pt x="445156" y="901001"/>
                  </a:lnTo>
                  <a:lnTo>
                    <a:pt x="452948" y="942662"/>
                  </a:lnTo>
                  <a:lnTo>
                    <a:pt x="458369" y="996177"/>
                  </a:lnTo>
                  <a:lnTo>
                    <a:pt x="458708" y="1019886"/>
                  </a:lnTo>
                  <a:lnTo>
                    <a:pt x="439397" y="1025983"/>
                  </a:lnTo>
                  <a:lnTo>
                    <a:pt x="404842" y="1041225"/>
                  </a:lnTo>
                  <a:lnTo>
                    <a:pt x="375029" y="1059515"/>
                  </a:lnTo>
                  <a:lnTo>
                    <a:pt x="348943" y="1078144"/>
                  </a:lnTo>
                  <a:lnTo>
                    <a:pt x="319131" y="1104901"/>
                  </a:lnTo>
                  <a:lnTo>
                    <a:pt x="297110" y="1129965"/>
                  </a:lnTo>
                  <a:lnTo>
                    <a:pt x="295077" y="1133014"/>
                  </a:lnTo>
                  <a:lnTo>
                    <a:pt x="347588" y="1169933"/>
                  </a:lnTo>
                  <a:lnTo>
                    <a:pt x="353686" y="1161804"/>
                  </a:lnTo>
                  <a:lnTo>
                    <a:pt x="388919" y="1127595"/>
                  </a:lnTo>
                  <a:lnTo>
                    <a:pt x="415344" y="1108627"/>
                  </a:lnTo>
                  <a:lnTo>
                    <a:pt x="436009" y="1097111"/>
                  </a:lnTo>
                  <a:lnTo>
                    <a:pt x="459724" y="1086950"/>
                  </a:lnTo>
                  <a:lnTo>
                    <a:pt x="485471" y="1079160"/>
                  </a:lnTo>
                  <a:lnTo>
                    <a:pt x="513929" y="1074418"/>
                  </a:lnTo>
                  <a:lnTo>
                    <a:pt x="544758" y="1073402"/>
                  </a:lnTo>
                  <a:lnTo>
                    <a:pt x="578297" y="1076450"/>
                  </a:lnTo>
                  <a:lnTo>
                    <a:pt x="614207" y="1085256"/>
                  </a:lnTo>
                  <a:lnTo>
                    <a:pt x="651812" y="1100159"/>
                  </a:lnTo>
                  <a:lnTo>
                    <a:pt x="692465" y="1121837"/>
                  </a:lnTo>
                  <a:lnTo>
                    <a:pt x="713470" y="1135723"/>
                  </a:lnTo>
                  <a:lnTo>
                    <a:pt x="749719" y="1082547"/>
                  </a:lnTo>
                  <a:lnTo>
                    <a:pt x="733797" y="1072047"/>
                  </a:lnTo>
                  <a:lnTo>
                    <a:pt x="702290" y="1053757"/>
                  </a:lnTo>
                  <a:lnTo>
                    <a:pt x="671800" y="1038854"/>
                  </a:lnTo>
                  <a:lnTo>
                    <a:pt x="642326" y="1026999"/>
                  </a:lnTo>
                  <a:lnTo>
                    <a:pt x="613869" y="1018532"/>
                  </a:lnTo>
                  <a:lnTo>
                    <a:pt x="586428" y="1012435"/>
                  </a:lnTo>
                  <a:lnTo>
                    <a:pt x="560341" y="1009387"/>
                  </a:lnTo>
                  <a:lnTo>
                    <a:pt x="535272" y="1008370"/>
                  </a:lnTo>
                  <a:lnTo>
                    <a:pt x="522737" y="1009048"/>
                  </a:lnTo>
                  <a:lnTo>
                    <a:pt x="522398" y="989064"/>
                  </a:lnTo>
                  <a:lnTo>
                    <a:pt x="517655" y="936904"/>
                  </a:lnTo>
                  <a:lnTo>
                    <a:pt x="505798" y="874582"/>
                  </a:lnTo>
                  <a:lnTo>
                    <a:pt x="489875" y="824454"/>
                  </a:lnTo>
                  <a:lnTo>
                    <a:pt x="476324" y="790583"/>
                  </a:lnTo>
                  <a:lnTo>
                    <a:pt x="468532" y="773987"/>
                  </a:lnTo>
                  <a:lnTo>
                    <a:pt x="492924" y="759084"/>
                  </a:lnTo>
                  <a:lnTo>
                    <a:pt x="537304" y="727584"/>
                  </a:lnTo>
                  <a:lnTo>
                    <a:pt x="568472" y="700826"/>
                  </a:lnTo>
                  <a:lnTo>
                    <a:pt x="599301" y="669666"/>
                  </a:lnTo>
                  <a:lnTo>
                    <a:pt x="629114" y="633424"/>
                  </a:lnTo>
                  <a:lnTo>
                    <a:pt x="655877" y="592780"/>
                  </a:lnTo>
                  <a:lnTo>
                    <a:pt x="678576" y="547054"/>
                  </a:lnTo>
                  <a:lnTo>
                    <a:pt x="687384" y="521990"/>
                  </a:lnTo>
                  <a:lnTo>
                    <a:pt x="693143" y="504378"/>
                  </a:lnTo>
                  <a:lnTo>
                    <a:pt x="701613" y="468136"/>
                  </a:lnTo>
                  <a:lnTo>
                    <a:pt x="706355" y="431556"/>
                  </a:lnTo>
                  <a:lnTo>
                    <a:pt x="707711" y="393960"/>
                  </a:lnTo>
                  <a:lnTo>
                    <a:pt x="705678" y="355686"/>
                  </a:lnTo>
                  <a:lnTo>
                    <a:pt x="699919" y="316735"/>
                  </a:lnTo>
                  <a:lnTo>
                    <a:pt x="690433" y="277107"/>
                  </a:lnTo>
                  <a:lnTo>
                    <a:pt x="678237" y="236801"/>
                  </a:lnTo>
                  <a:lnTo>
                    <a:pt x="670445" y="216140"/>
                  </a:lnTo>
                  <a:lnTo>
                    <a:pt x="689755" y="212414"/>
                  </a:lnTo>
                  <a:close/>
                  <a:moveTo>
                    <a:pt x="262894" y="0"/>
                  </a:moveTo>
                  <a:lnTo>
                    <a:pt x="280510" y="0"/>
                  </a:lnTo>
                  <a:lnTo>
                    <a:pt x="294400" y="0"/>
                  </a:lnTo>
                  <a:lnTo>
                    <a:pt x="321164" y="2033"/>
                  </a:lnTo>
                  <a:lnTo>
                    <a:pt x="360123" y="9147"/>
                  </a:lnTo>
                  <a:lnTo>
                    <a:pt x="406875" y="25070"/>
                  </a:lnTo>
                  <a:lnTo>
                    <a:pt x="449900" y="46752"/>
                  </a:lnTo>
                  <a:lnTo>
                    <a:pt x="487843" y="73177"/>
                  </a:lnTo>
                  <a:lnTo>
                    <a:pt x="521044" y="102312"/>
                  </a:lnTo>
                  <a:lnTo>
                    <a:pt x="549501" y="132802"/>
                  </a:lnTo>
                  <a:lnTo>
                    <a:pt x="573216" y="163969"/>
                  </a:lnTo>
                  <a:lnTo>
                    <a:pt x="583041" y="179215"/>
                  </a:lnTo>
                  <a:lnTo>
                    <a:pt x="593882" y="201574"/>
                  </a:lnTo>
                  <a:lnTo>
                    <a:pt x="612514" y="244938"/>
                  </a:lnTo>
                  <a:lnTo>
                    <a:pt x="627082" y="286947"/>
                  </a:lnTo>
                  <a:lnTo>
                    <a:pt x="636568" y="328278"/>
                  </a:lnTo>
                  <a:lnTo>
                    <a:pt x="642327" y="368592"/>
                  </a:lnTo>
                  <a:lnTo>
                    <a:pt x="643682" y="408230"/>
                  </a:lnTo>
                  <a:lnTo>
                    <a:pt x="639956" y="446512"/>
                  </a:lnTo>
                  <a:lnTo>
                    <a:pt x="632502" y="483439"/>
                  </a:lnTo>
                  <a:lnTo>
                    <a:pt x="627082" y="501394"/>
                  </a:lnTo>
                  <a:lnTo>
                    <a:pt x="618951" y="522737"/>
                  </a:lnTo>
                  <a:lnTo>
                    <a:pt x="599302" y="562374"/>
                  </a:lnTo>
                  <a:lnTo>
                    <a:pt x="575926" y="597607"/>
                  </a:lnTo>
                  <a:lnTo>
                    <a:pt x="549501" y="628775"/>
                  </a:lnTo>
                  <a:lnTo>
                    <a:pt x="522399" y="655878"/>
                  </a:lnTo>
                  <a:lnTo>
                    <a:pt x="494619" y="678915"/>
                  </a:lnTo>
                  <a:lnTo>
                    <a:pt x="455998" y="707033"/>
                  </a:lnTo>
                  <a:lnTo>
                    <a:pt x="434655" y="719568"/>
                  </a:lnTo>
                  <a:lnTo>
                    <a:pt x="422798" y="703646"/>
                  </a:lnTo>
                  <a:lnTo>
                    <a:pt x="396034" y="674510"/>
                  </a:lnTo>
                  <a:lnTo>
                    <a:pt x="380450" y="660620"/>
                  </a:lnTo>
                  <a:lnTo>
                    <a:pt x="363172" y="646731"/>
                  </a:lnTo>
                  <a:lnTo>
                    <a:pt x="325568" y="622677"/>
                  </a:lnTo>
                  <a:lnTo>
                    <a:pt x="284575" y="603706"/>
                  </a:lnTo>
                  <a:lnTo>
                    <a:pt x="240195" y="589138"/>
                  </a:lnTo>
                  <a:lnTo>
                    <a:pt x="192766" y="579991"/>
                  </a:lnTo>
                  <a:lnTo>
                    <a:pt x="141610" y="575926"/>
                  </a:lnTo>
                  <a:lnTo>
                    <a:pt x="87405" y="576942"/>
                  </a:lnTo>
                  <a:lnTo>
                    <a:pt x="29813" y="582701"/>
                  </a:lnTo>
                  <a:lnTo>
                    <a:pt x="0" y="587783"/>
                  </a:lnTo>
                  <a:lnTo>
                    <a:pt x="0" y="353347"/>
                  </a:lnTo>
                  <a:lnTo>
                    <a:pt x="0" y="334376"/>
                  </a:lnTo>
                  <a:lnTo>
                    <a:pt x="2033" y="298465"/>
                  </a:lnTo>
                  <a:lnTo>
                    <a:pt x="6437" y="263232"/>
                  </a:lnTo>
                  <a:lnTo>
                    <a:pt x="13213" y="230032"/>
                  </a:lnTo>
                  <a:lnTo>
                    <a:pt x="21682" y="197847"/>
                  </a:lnTo>
                  <a:lnTo>
                    <a:pt x="32862" y="168035"/>
                  </a:lnTo>
                  <a:lnTo>
                    <a:pt x="45397" y="139916"/>
                  </a:lnTo>
                  <a:lnTo>
                    <a:pt x="60981" y="114169"/>
                  </a:lnTo>
                  <a:lnTo>
                    <a:pt x="78597" y="89777"/>
                  </a:lnTo>
                  <a:lnTo>
                    <a:pt x="98246" y="68772"/>
                  </a:lnTo>
                  <a:lnTo>
                    <a:pt x="120267" y="50139"/>
                  </a:lnTo>
                  <a:lnTo>
                    <a:pt x="144321" y="33878"/>
                  </a:lnTo>
                  <a:lnTo>
                    <a:pt x="170745" y="20666"/>
                  </a:lnTo>
                  <a:lnTo>
                    <a:pt x="199203" y="10502"/>
                  </a:lnTo>
                  <a:lnTo>
                    <a:pt x="230032" y="338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5" name="Freeform: Shape 14">
              <a:extLst>
                <a:ext uri="{FF2B5EF4-FFF2-40B4-BE49-F238E27FC236}">
                  <a16:creationId xmlns="" xmlns:a16="http://schemas.microsoft.com/office/drawing/2014/main" id="{1DD72775-4B86-472C-80C7-0DEF254A0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858" y="2033743"/>
              <a:ext cx="1539414" cy="1848381"/>
            </a:xfrm>
            <a:custGeom>
              <a:avLst/>
              <a:gdLst>
                <a:gd name="connsiteX0" fmla="*/ 540662 w 1539414"/>
                <a:gd name="connsiteY0" fmla="*/ 773773 h 1848381"/>
                <a:gd name="connsiteX1" fmla="*/ 561652 w 1539414"/>
                <a:gd name="connsiteY1" fmla="*/ 785292 h 1848381"/>
                <a:gd name="connsiteX2" fmla="*/ 602955 w 1539414"/>
                <a:gd name="connsiteY2" fmla="*/ 805280 h 1848381"/>
                <a:gd name="connsiteX3" fmla="*/ 643919 w 1539414"/>
                <a:gd name="connsiteY3" fmla="*/ 820863 h 1848381"/>
                <a:gd name="connsiteX4" fmla="*/ 683868 w 1539414"/>
                <a:gd name="connsiteY4" fmla="*/ 831704 h 1848381"/>
                <a:gd name="connsiteX5" fmla="*/ 723817 w 1539414"/>
                <a:gd name="connsiteY5" fmla="*/ 838819 h 1848381"/>
                <a:gd name="connsiteX6" fmla="*/ 762750 w 1539414"/>
                <a:gd name="connsiteY6" fmla="*/ 840851 h 1848381"/>
                <a:gd name="connsiteX7" fmla="*/ 801006 w 1539414"/>
                <a:gd name="connsiteY7" fmla="*/ 838819 h 1848381"/>
                <a:gd name="connsiteX8" fmla="*/ 838585 w 1539414"/>
                <a:gd name="connsiteY8" fmla="*/ 832382 h 1848381"/>
                <a:gd name="connsiteX9" fmla="*/ 857543 w 1539414"/>
                <a:gd name="connsiteY9" fmla="*/ 826962 h 1848381"/>
                <a:gd name="connsiteX10" fmla="*/ 873455 w 1539414"/>
                <a:gd name="connsiteY10" fmla="*/ 821541 h 1848381"/>
                <a:gd name="connsiteX11" fmla="*/ 903248 w 1539414"/>
                <a:gd name="connsiteY11" fmla="*/ 809684 h 1848381"/>
                <a:gd name="connsiteX12" fmla="*/ 917128 w 1539414"/>
                <a:gd name="connsiteY12" fmla="*/ 802231 h 1848381"/>
                <a:gd name="connsiteX13" fmla="*/ 930331 w 1539414"/>
                <a:gd name="connsiteY13" fmla="*/ 823913 h 1848381"/>
                <a:gd name="connsiteX14" fmla="*/ 952337 w 1539414"/>
                <a:gd name="connsiteY14" fmla="*/ 864566 h 1848381"/>
                <a:gd name="connsiteX15" fmla="*/ 969603 w 1539414"/>
                <a:gd name="connsiteY15" fmla="*/ 904542 h 1848381"/>
                <a:gd name="connsiteX16" fmla="*/ 981452 w 1539414"/>
                <a:gd name="connsiteY16" fmla="*/ 943841 h 1848381"/>
                <a:gd name="connsiteX17" fmla="*/ 988900 w 1539414"/>
                <a:gd name="connsiteY17" fmla="*/ 982461 h 1848381"/>
                <a:gd name="connsiteX18" fmla="*/ 991947 w 1539414"/>
                <a:gd name="connsiteY18" fmla="*/ 1020066 h 1848381"/>
                <a:gd name="connsiteX19" fmla="*/ 989577 w 1539414"/>
                <a:gd name="connsiteY19" fmla="*/ 1058009 h 1848381"/>
                <a:gd name="connsiteX20" fmla="*/ 983484 w 1539414"/>
                <a:gd name="connsiteY20" fmla="*/ 1095614 h 1848381"/>
                <a:gd name="connsiteX21" fmla="*/ 978067 w 1539414"/>
                <a:gd name="connsiteY21" fmla="*/ 1114585 h 1848381"/>
                <a:gd name="connsiteX22" fmla="*/ 974004 w 1539414"/>
                <a:gd name="connsiteY22" fmla="*/ 1127459 h 1848381"/>
                <a:gd name="connsiteX23" fmla="*/ 959785 w 1539414"/>
                <a:gd name="connsiteY23" fmla="*/ 1151851 h 1848381"/>
                <a:gd name="connsiteX24" fmla="*/ 940149 w 1539414"/>
                <a:gd name="connsiteY24" fmla="*/ 1174549 h 1848381"/>
                <a:gd name="connsiteX25" fmla="*/ 915435 w 1539414"/>
                <a:gd name="connsiteY25" fmla="*/ 1195215 h 1848381"/>
                <a:gd name="connsiteX26" fmla="*/ 887674 w 1539414"/>
                <a:gd name="connsiteY26" fmla="*/ 1214187 h 1848381"/>
                <a:gd name="connsiteX27" fmla="*/ 857882 w 1539414"/>
                <a:gd name="connsiteY27" fmla="*/ 1230109 h 1848381"/>
                <a:gd name="connsiteX28" fmla="*/ 826736 w 1539414"/>
                <a:gd name="connsiteY28" fmla="*/ 1242305 h 1848381"/>
                <a:gd name="connsiteX29" fmla="*/ 796266 w 1539414"/>
                <a:gd name="connsiteY29" fmla="*/ 1251452 h 1848381"/>
                <a:gd name="connsiteX30" fmla="*/ 781032 w 1539414"/>
                <a:gd name="connsiteY30" fmla="*/ 1254163 h 1848381"/>
                <a:gd name="connsiteX31" fmla="*/ 739052 w 1539414"/>
                <a:gd name="connsiteY31" fmla="*/ 1260938 h 1848381"/>
                <a:gd name="connsiteX32" fmla="*/ 756995 w 1539414"/>
                <a:gd name="connsiteY32" fmla="*/ 1299559 h 1848381"/>
                <a:gd name="connsiteX33" fmla="*/ 762411 w 1539414"/>
                <a:gd name="connsiteY33" fmla="*/ 1311416 h 1848381"/>
                <a:gd name="connsiteX34" fmla="*/ 770537 w 1539414"/>
                <a:gd name="connsiteY34" fmla="*/ 1335131 h 1848381"/>
                <a:gd name="connsiteX35" fmla="*/ 776292 w 1539414"/>
                <a:gd name="connsiteY35" fmla="*/ 1357829 h 1848381"/>
                <a:gd name="connsiteX36" fmla="*/ 779000 w 1539414"/>
                <a:gd name="connsiteY36" fmla="*/ 1379850 h 1848381"/>
                <a:gd name="connsiteX37" fmla="*/ 778662 w 1539414"/>
                <a:gd name="connsiteY37" fmla="*/ 1401193 h 1848381"/>
                <a:gd name="connsiteX38" fmla="*/ 775615 w 1539414"/>
                <a:gd name="connsiteY38" fmla="*/ 1421520 h 1848381"/>
                <a:gd name="connsiteX39" fmla="*/ 769859 w 1539414"/>
                <a:gd name="connsiteY39" fmla="*/ 1441169 h 1848381"/>
                <a:gd name="connsiteX40" fmla="*/ 760719 w 1539414"/>
                <a:gd name="connsiteY40" fmla="*/ 1459802 h 1848381"/>
                <a:gd name="connsiteX41" fmla="*/ 755302 w 1539414"/>
                <a:gd name="connsiteY41" fmla="*/ 1468949 h 1848381"/>
                <a:gd name="connsiteX42" fmla="*/ 747854 w 1539414"/>
                <a:gd name="connsiteY42" fmla="*/ 1479112 h 1848381"/>
                <a:gd name="connsiteX43" fmla="*/ 730588 w 1539414"/>
                <a:gd name="connsiteY43" fmla="*/ 1497745 h 1848381"/>
                <a:gd name="connsiteX44" fmla="*/ 710275 w 1539414"/>
                <a:gd name="connsiteY44" fmla="*/ 1514007 h 1848381"/>
                <a:gd name="connsiteX45" fmla="*/ 686577 w 1539414"/>
                <a:gd name="connsiteY45" fmla="*/ 1528574 h 1848381"/>
                <a:gd name="connsiteX46" fmla="*/ 660170 w 1539414"/>
                <a:gd name="connsiteY46" fmla="*/ 1540431 h 1848381"/>
                <a:gd name="connsiteX47" fmla="*/ 631055 w 1539414"/>
                <a:gd name="connsiteY47" fmla="*/ 1550256 h 1848381"/>
                <a:gd name="connsiteX48" fmla="*/ 600247 w 1539414"/>
                <a:gd name="connsiteY48" fmla="*/ 1557032 h 1848381"/>
                <a:gd name="connsiteX49" fmla="*/ 568085 w 1539414"/>
                <a:gd name="connsiteY49" fmla="*/ 1561436 h 1848381"/>
                <a:gd name="connsiteX50" fmla="*/ 550819 w 1539414"/>
                <a:gd name="connsiteY50" fmla="*/ 1562452 h 1848381"/>
                <a:gd name="connsiteX51" fmla="*/ 548787 w 1539414"/>
                <a:gd name="connsiteY51" fmla="*/ 1550595 h 1848381"/>
                <a:gd name="connsiteX52" fmla="*/ 542355 w 1539414"/>
                <a:gd name="connsiteY52" fmla="*/ 1526542 h 1848381"/>
                <a:gd name="connsiteX53" fmla="*/ 533553 w 1539414"/>
                <a:gd name="connsiteY53" fmla="*/ 1502149 h 1848381"/>
                <a:gd name="connsiteX54" fmla="*/ 522719 w 1539414"/>
                <a:gd name="connsiteY54" fmla="*/ 1478096 h 1848381"/>
                <a:gd name="connsiteX55" fmla="*/ 516287 w 1539414"/>
                <a:gd name="connsiteY55" fmla="*/ 1466239 h 1848381"/>
                <a:gd name="connsiteX56" fmla="*/ 507484 w 1539414"/>
                <a:gd name="connsiteY56" fmla="*/ 1451332 h 1848381"/>
                <a:gd name="connsiteX57" fmla="*/ 487510 w 1539414"/>
                <a:gd name="connsiteY57" fmla="*/ 1423553 h 1848381"/>
                <a:gd name="connsiteX58" fmla="*/ 465166 w 1539414"/>
                <a:gd name="connsiteY58" fmla="*/ 1398822 h 1848381"/>
                <a:gd name="connsiteX59" fmla="*/ 440790 w 1539414"/>
                <a:gd name="connsiteY59" fmla="*/ 1375785 h 1848381"/>
                <a:gd name="connsiteX60" fmla="*/ 414045 w 1539414"/>
                <a:gd name="connsiteY60" fmla="*/ 1356135 h 1848381"/>
                <a:gd name="connsiteX61" fmla="*/ 385268 w 1539414"/>
                <a:gd name="connsiteY61" fmla="*/ 1339535 h 1848381"/>
                <a:gd name="connsiteX62" fmla="*/ 356153 w 1539414"/>
                <a:gd name="connsiteY62" fmla="*/ 1325306 h 1848381"/>
                <a:gd name="connsiteX63" fmla="*/ 325007 w 1539414"/>
                <a:gd name="connsiteY63" fmla="*/ 1315143 h 1848381"/>
                <a:gd name="connsiteX64" fmla="*/ 309095 w 1539414"/>
                <a:gd name="connsiteY64" fmla="*/ 1311755 h 1848381"/>
                <a:gd name="connsiteX65" fmla="*/ 289459 w 1539414"/>
                <a:gd name="connsiteY65" fmla="*/ 1307690 h 1848381"/>
                <a:gd name="connsiteX66" fmla="*/ 249849 w 1539414"/>
                <a:gd name="connsiteY66" fmla="*/ 1304302 h 1848381"/>
                <a:gd name="connsiteX67" fmla="*/ 210916 w 1539414"/>
                <a:gd name="connsiteY67" fmla="*/ 1303963 h 1848381"/>
                <a:gd name="connsiteX68" fmla="*/ 172999 w 1539414"/>
                <a:gd name="connsiteY68" fmla="*/ 1307012 h 1848381"/>
                <a:gd name="connsiteX69" fmla="*/ 135758 w 1539414"/>
                <a:gd name="connsiteY69" fmla="*/ 1312433 h 1848381"/>
                <a:gd name="connsiteX70" fmla="*/ 100549 w 1539414"/>
                <a:gd name="connsiteY70" fmla="*/ 1320563 h 1848381"/>
                <a:gd name="connsiteX71" fmla="*/ 50443 w 1539414"/>
                <a:gd name="connsiteY71" fmla="*/ 1335470 h 1848381"/>
                <a:gd name="connsiteX72" fmla="*/ 21328 w 1539414"/>
                <a:gd name="connsiteY72" fmla="*/ 1346988 h 1848381"/>
                <a:gd name="connsiteX73" fmla="*/ 14557 w 1539414"/>
                <a:gd name="connsiteY73" fmla="*/ 1326323 h 1848381"/>
                <a:gd name="connsiteX74" fmla="*/ 4401 w 1539414"/>
                <a:gd name="connsiteY74" fmla="*/ 1278216 h 1848381"/>
                <a:gd name="connsiteX75" fmla="*/ 0 w 1539414"/>
                <a:gd name="connsiteY75" fmla="*/ 1226044 h 1848381"/>
                <a:gd name="connsiteX76" fmla="*/ 2370 w 1539414"/>
                <a:gd name="connsiteY76" fmla="*/ 1172178 h 1848381"/>
                <a:gd name="connsiteX77" fmla="*/ 8802 w 1539414"/>
                <a:gd name="connsiteY77" fmla="*/ 1132202 h 1848381"/>
                <a:gd name="connsiteX78" fmla="*/ 15573 w 1539414"/>
                <a:gd name="connsiteY78" fmla="*/ 1106794 h 1848381"/>
                <a:gd name="connsiteX79" fmla="*/ 24714 w 1539414"/>
                <a:gd name="connsiteY79" fmla="*/ 1082401 h 1848381"/>
                <a:gd name="connsiteX80" fmla="*/ 36224 w 1539414"/>
                <a:gd name="connsiteY80" fmla="*/ 1059703 h 1848381"/>
                <a:gd name="connsiteX81" fmla="*/ 50105 w 1539414"/>
                <a:gd name="connsiteY81" fmla="*/ 1039038 h 1848381"/>
                <a:gd name="connsiteX82" fmla="*/ 66694 w 1539414"/>
                <a:gd name="connsiteY82" fmla="*/ 1020743 h 1848381"/>
                <a:gd name="connsiteX83" fmla="*/ 86668 w 1539414"/>
                <a:gd name="connsiteY83" fmla="*/ 1005160 h 1848381"/>
                <a:gd name="connsiteX84" fmla="*/ 109012 w 1539414"/>
                <a:gd name="connsiteY84" fmla="*/ 992625 h 1848381"/>
                <a:gd name="connsiteX85" fmla="*/ 121201 w 1539414"/>
                <a:gd name="connsiteY85" fmla="*/ 988221 h 1848381"/>
                <a:gd name="connsiteX86" fmla="*/ 137112 w 1539414"/>
                <a:gd name="connsiteY86" fmla="*/ 989915 h 1848381"/>
                <a:gd name="connsiteX87" fmla="*/ 168936 w 1539414"/>
                <a:gd name="connsiteY87" fmla="*/ 991947 h 1848381"/>
                <a:gd name="connsiteX88" fmla="*/ 185186 w 1539414"/>
                <a:gd name="connsiteY88" fmla="*/ 992625 h 1848381"/>
                <a:gd name="connsiteX89" fmla="*/ 212947 w 1539414"/>
                <a:gd name="connsiteY89" fmla="*/ 991947 h 1848381"/>
                <a:gd name="connsiteX90" fmla="*/ 269146 w 1539414"/>
                <a:gd name="connsiteY90" fmla="*/ 984494 h 1848381"/>
                <a:gd name="connsiteX91" fmla="*/ 297246 w 1539414"/>
                <a:gd name="connsiteY91" fmla="*/ 978057 h 1848381"/>
                <a:gd name="connsiteX92" fmla="*/ 321621 w 1539414"/>
                <a:gd name="connsiteY92" fmla="*/ 970943 h 1848381"/>
                <a:gd name="connsiteX93" fmla="*/ 366648 w 1539414"/>
                <a:gd name="connsiteY93" fmla="*/ 951294 h 1848381"/>
                <a:gd name="connsiteX94" fmla="*/ 405920 w 1539414"/>
                <a:gd name="connsiteY94" fmla="*/ 926563 h 1848381"/>
                <a:gd name="connsiteX95" fmla="*/ 441129 w 1539414"/>
                <a:gd name="connsiteY95" fmla="*/ 898444 h 1848381"/>
                <a:gd name="connsiteX96" fmla="*/ 471260 w 1539414"/>
                <a:gd name="connsiteY96" fmla="*/ 868970 h 1848381"/>
                <a:gd name="connsiteX97" fmla="*/ 496989 w 1539414"/>
                <a:gd name="connsiteY97" fmla="*/ 838819 h 1848381"/>
                <a:gd name="connsiteX98" fmla="*/ 527120 w 1539414"/>
                <a:gd name="connsiteY98" fmla="*/ 796810 h 1848381"/>
                <a:gd name="connsiteX99" fmla="*/ 1241288 w 1539414"/>
                <a:gd name="connsiteY99" fmla="*/ 0 h 1848381"/>
                <a:gd name="connsiteX100" fmla="*/ 1258566 w 1539414"/>
                <a:gd name="connsiteY100" fmla="*/ 0 h 1848381"/>
                <a:gd name="connsiteX101" fmla="*/ 1276182 w 1539414"/>
                <a:gd name="connsiteY101" fmla="*/ 0 h 1848381"/>
                <a:gd name="connsiteX102" fmla="*/ 1309722 w 1539414"/>
                <a:gd name="connsiteY102" fmla="*/ 3387 h 1848381"/>
                <a:gd name="connsiteX103" fmla="*/ 1340212 w 1539414"/>
                <a:gd name="connsiteY103" fmla="*/ 10498 h 1848381"/>
                <a:gd name="connsiteX104" fmla="*/ 1369008 w 1539414"/>
                <a:gd name="connsiteY104" fmla="*/ 20658 h 1848381"/>
                <a:gd name="connsiteX105" fmla="*/ 1395094 w 1539414"/>
                <a:gd name="connsiteY105" fmla="*/ 33866 h 1848381"/>
                <a:gd name="connsiteX106" fmla="*/ 1419486 w 1539414"/>
                <a:gd name="connsiteY106" fmla="*/ 50121 h 1848381"/>
                <a:gd name="connsiteX107" fmla="*/ 1441507 w 1539414"/>
                <a:gd name="connsiteY107" fmla="*/ 68747 h 1848381"/>
                <a:gd name="connsiteX108" fmla="*/ 1460817 w 1539414"/>
                <a:gd name="connsiteY108" fmla="*/ 89744 h 1848381"/>
                <a:gd name="connsiteX109" fmla="*/ 1478095 w 1539414"/>
                <a:gd name="connsiteY109" fmla="*/ 114127 h 1848381"/>
                <a:gd name="connsiteX110" fmla="*/ 1493679 w 1539414"/>
                <a:gd name="connsiteY110" fmla="*/ 139865 h 1848381"/>
                <a:gd name="connsiteX111" fmla="*/ 1506891 w 1539414"/>
                <a:gd name="connsiteY111" fmla="*/ 167973 h 1848381"/>
                <a:gd name="connsiteX112" fmla="*/ 1517732 w 1539414"/>
                <a:gd name="connsiteY112" fmla="*/ 197775 h 1848381"/>
                <a:gd name="connsiteX113" fmla="*/ 1526202 w 1539414"/>
                <a:gd name="connsiteY113" fmla="*/ 229947 h 1848381"/>
                <a:gd name="connsiteX114" fmla="*/ 1532639 w 1539414"/>
                <a:gd name="connsiteY114" fmla="*/ 263135 h 1848381"/>
                <a:gd name="connsiteX115" fmla="*/ 1537043 w 1539414"/>
                <a:gd name="connsiteY115" fmla="*/ 298356 h 1848381"/>
                <a:gd name="connsiteX116" fmla="*/ 1539414 w 1539414"/>
                <a:gd name="connsiteY116" fmla="*/ 334253 h 1848381"/>
                <a:gd name="connsiteX117" fmla="*/ 1539414 w 1539414"/>
                <a:gd name="connsiteY117" fmla="*/ 353218 h 1848381"/>
                <a:gd name="connsiteX118" fmla="*/ 1539414 w 1539414"/>
                <a:gd name="connsiteY118" fmla="*/ 1658734 h 1848381"/>
                <a:gd name="connsiteX119" fmla="*/ 1517394 w 1539414"/>
                <a:gd name="connsiteY119" fmla="*/ 1648236 h 1848381"/>
                <a:gd name="connsiteX120" fmla="*/ 1473013 w 1539414"/>
                <a:gd name="connsiteY120" fmla="*/ 1630964 h 1848381"/>
                <a:gd name="connsiteX121" fmla="*/ 1428294 w 1539414"/>
                <a:gd name="connsiteY121" fmla="*/ 1618773 h 1848381"/>
                <a:gd name="connsiteX122" fmla="*/ 1383237 w 1539414"/>
                <a:gd name="connsiteY122" fmla="*/ 1611661 h 1848381"/>
                <a:gd name="connsiteX123" fmla="*/ 1338179 w 1539414"/>
                <a:gd name="connsiteY123" fmla="*/ 1608952 h 1848381"/>
                <a:gd name="connsiteX124" fmla="*/ 1293799 w 1539414"/>
                <a:gd name="connsiteY124" fmla="*/ 1611661 h 1848381"/>
                <a:gd name="connsiteX125" fmla="*/ 1249758 w 1539414"/>
                <a:gd name="connsiteY125" fmla="*/ 1619450 h 1848381"/>
                <a:gd name="connsiteX126" fmla="*/ 1206733 w 1539414"/>
                <a:gd name="connsiteY126" fmla="*/ 1632319 h 1848381"/>
                <a:gd name="connsiteX127" fmla="*/ 1185728 w 1539414"/>
                <a:gd name="connsiteY127" fmla="*/ 1640785 h 1848381"/>
                <a:gd name="connsiteX128" fmla="*/ 1168112 w 1539414"/>
                <a:gd name="connsiteY128" fmla="*/ 1648575 h 1848381"/>
                <a:gd name="connsiteX129" fmla="*/ 1134911 w 1539414"/>
                <a:gd name="connsiteY129" fmla="*/ 1666523 h 1848381"/>
                <a:gd name="connsiteX130" fmla="*/ 1103405 w 1539414"/>
                <a:gd name="connsiteY130" fmla="*/ 1688197 h 1848381"/>
                <a:gd name="connsiteX131" fmla="*/ 1074609 w 1539414"/>
                <a:gd name="connsiteY131" fmla="*/ 1712242 h 1848381"/>
                <a:gd name="connsiteX132" fmla="*/ 1048523 w 1539414"/>
                <a:gd name="connsiteY132" fmla="*/ 1738657 h 1848381"/>
                <a:gd name="connsiteX133" fmla="*/ 1025147 w 1539414"/>
                <a:gd name="connsiteY133" fmla="*/ 1767443 h 1848381"/>
                <a:gd name="connsiteX134" fmla="*/ 1004820 w 1539414"/>
                <a:gd name="connsiteY134" fmla="*/ 1798260 h 1848381"/>
                <a:gd name="connsiteX135" fmla="*/ 987881 w 1539414"/>
                <a:gd name="connsiteY135" fmla="*/ 1831110 h 1848381"/>
                <a:gd name="connsiteX136" fmla="*/ 980767 w 1539414"/>
                <a:gd name="connsiteY136" fmla="*/ 1848381 h 1848381"/>
                <a:gd name="connsiteX137" fmla="*/ 974330 w 1539414"/>
                <a:gd name="connsiteY137" fmla="*/ 1832126 h 1848381"/>
                <a:gd name="connsiteX138" fmla="*/ 959762 w 1539414"/>
                <a:gd name="connsiteY138" fmla="*/ 1801647 h 1848381"/>
                <a:gd name="connsiteX139" fmla="*/ 944178 w 1539414"/>
                <a:gd name="connsiteY139" fmla="*/ 1774216 h 1848381"/>
                <a:gd name="connsiteX140" fmla="*/ 927240 w 1539414"/>
                <a:gd name="connsiteY140" fmla="*/ 1749494 h 1848381"/>
                <a:gd name="connsiteX141" fmla="*/ 909284 w 1539414"/>
                <a:gd name="connsiteY141" fmla="*/ 1727143 h 1848381"/>
                <a:gd name="connsiteX142" fmla="*/ 890313 w 1539414"/>
                <a:gd name="connsiteY142" fmla="*/ 1706823 h 1848381"/>
                <a:gd name="connsiteX143" fmla="*/ 869986 w 1539414"/>
                <a:gd name="connsiteY143" fmla="*/ 1688875 h 1848381"/>
                <a:gd name="connsiteX144" fmla="*/ 849320 w 1539414"/>
                <a:gd name="connsiteY144" fmla="*/ 1673635 h 1848381"/>
                <a:gd name="connsiteX145" fmla="*/ 816797 w 1539414"/>
                <a:gd name="connsiteY145" fmla="*/ 1653316 h 1848381"/>
                <a:gd name="connsiteX146" fmla="*/ 772756 w 1539414"/>
                <a:gd name="connsiteY146" fmla="*/ 1633335 h 1848381"/>
                <a:gd name="connsiteX147" fmla="*/ 727021 w 1539414"/>
                <a:gd name="connsiteY147" fmla="*/ 1619450 h 1848381"/>
                <a:gd name="connsiteX148" fmla="*/ 682302 w 1539414"/>
                <a:gd name="connsiteY148" fmla="*/ 1611322 h 1848381"/>
                <a:gd name="connsiteX149" fmla="*/ 660281 w 1539414"/>
                <a:gd name="connsiteY149" fmla="*/ 1608952 h 1848381"/>
                <a:gd name="connsiteX150" fmla="*/ 683996 w 1539414"/>
                <a:gd name="connsiteY150" fmla="*/ 1601163 h 1848381"/>
                <a:gd name="connsiteX151" fmla="*/ 727021 w 1539414"/>
                <a:gd name="connsiteY151" fmla="*/ 1580166 h 1848381"/>
                <a:gd name="connsiteX152" fmla="*/ 764625 w 1539414"/>
                <a:gd name="connsiteY152" fmla="*/ 1553751 h 1848381"/>
                <a:gd name="connsiteX153" fmla="*/ 789017 w 1539414"/>
                <a:gd name="connsiteY153" fmla="*/ 1530384 h 1848381"/>
                <a:gd name="connsiteX154" fmla="*/ 802569 w 1539414"/>
                <a:gd name="connsiteY154" fmla="*/ 1513451 h 1848381"/>
                <a:gd name="connsiteX155" fmla="*/ 809005 w 1539414"/>
                <a:gd name="connsiteY155" fmla="*/ 1504646 h 1848381"/>
                <a:gd name="connsiteX156" fmla="*/ 819169 w 1539414"/>
                <a:gd name="connsiteY156" fmla="*/ 1488052 h 1848381"/>
                <a:gd name="connsiteX157" fmla="*/ 833736 w 1539414"/>
                <a:gd name="connsiteY157" fmla="*/ 1453170 h 1848381"/>
                <a:gd name="connsiteX158" fmla="*/ 841867 w 1539414"/>
                <a:gd name="connsiteY158" fmla="*/ 1415918 h 1848381"/>
                <a:gd name="connsiteX159" fmla="*/ 843222 w 1539414"/>
                <a:gd name="connsiteY159" fmla="*/ 1377312 h 1848381"/>
                <a:gd name="connsiteX160" fmla="*/ 841190 w 1539414"/>
                <a:gd name="connsiteY160" fmla="*/ 1357670 h 1848381"/>
                <a:gd name="connsiteX161" fmla="*/ 860500 w 1539414"/>
                <a:gd name="connsiteY161" fmla="*/ 1369861 h 1848381"/>
                <a:gd name="connsiteX162" fmla="*/ 899121 w 1539414"/>
                <a:gd name="connsiteY162" fmla="*/ 1392212 h 1848381"/>
                <a:gd name="connsiteX163" fmla="*/ 936387 w 1539414"/>
                <a:gd name="connsiteY163" fmla="*/ 1411177 h 1848381"/>
                <a:gd name="connsiteX164" fmla="*/ 972975 w 1539414"/>
                <a:gd name="connsiteY164" fmla="*/ 1426755 h 1848381"/>
                <a:gd name="connsiteX165" fmla="*/ 1008547 w 1539414"/>
                <a:gd name="connsiteY165" fmla="*/ 1439624 h 1848381"/>
                <a:gd name="connsiteX166" fmla="*/ 1043102 w 1539414"/>
                <a:gd name="connsiteY166" fmla="*/ 1449445 h 1848381"/>
                <a:gd name="connsiteX167" fmla="*/ 1076980 w 1539414"/>
                <a:gd name="connsiteY167" fmla="*/ 1455880 h 1848381"/>
                <a:gd name="connsiteX168" fmla="*/ 1109503 w 1539414"/>
                <a:gd name="connsiteY168" fmla="*/ 1458928 h 1848381"/>
                <a:gd name="connsiteX169" fmla="*/ 1125764 w 1539414"/>
                <a:gd name="connsiteY169" fmla="*/ 1458928 h 1848381"/>
                <a:gd name="connsiteX170" fmla="*/ 1149818 w 1539414"/>
                <a:gd name="connsiteY170" fmla="*/ 1458589 h 1848381"/>
                <a:gd name="connsiteX171" fmla="*/ 1196230 w 1539414"/>
                <a:gd name="connsiteY171" fmla="*/ 1451138 h 1848381"/>
                <a:gd name="connsiteX172" fmla="*/ 1218251 w 1539414"/>
                <a:gd name="connsiteY172" fmla="*/ 1444027 h 1848381"/>
                <a:gd name="connsiteX173" fmla="*/ 1231802 w 1539414"/>
                <a:gd name="connsiteY173" fmla="*/ 1439286 h 1848381"/>
                <a:gd name="connsiteX174" fmla="*/ 1257550 w 1539414"/>
                <a:gd name="connsiteY174" fmla="*/ 1427433 h 1848381"/>
                <a:gd name="connsiteX175" fmla="*/ 1280248 w 1539414"/>
                <a:gd name="connsiteY175" fmla="*/ 1413886 h 1848381"/>
                <a:gd name="connsiteX176" fmla="*/ 1301252 w 1539414"/>
                <a:gd name="connsiteY176" fmla="*/ 1398986 h 1848381"/>
                <a:gd name="connsiteX177" fmla="*/ 1329032 w 1539414"/>
                <a:gd name="connsiteY177" fmla="*/ 1373925 h 1848381"/>
                <a:gd name="connsiteX178" fmla="*/ 1358845 w 1539414"/>
                <a:gd name="connsiteY178" fmla="*/ 1338705 h 1848381"/>
                <a:gd name="connsiteX179" fmla="*/ 1381543 w 1539414"/>
                <a:gd name="connsiteY179" fmla="*/ 1304501 h 1848381"/>
                <a:gd name="connsiteX180" fmla="*/ 1397804 w 1539414"/>
                <a:gd name="connsiteY180" fmla="*/ 1273344 h 1848381"/>
                <a:gd name="connsiteX181" fmla="*/ 1412372 w 1539414"/>
                <a:gd name="connsiteY181" fmla="*/ 1238463 h 1848381"/>
                <a:gd name="connsiteX182" fmla="*/ 1414743 w 1539414"/>
                <a:gd name="connsiteY182" fmla="*/ 1231012 h 1848381"/>
                <a:gd name="connsiteX183" fmla="*/ 1352747 w 1539414"/>
                <a:gd name="connsiteY183" fmla="*/ 1213064 h 1848381"/>
                <a:gd name="connsiteX184" fmla="*/ 1351392 w 1539414"/>
                <a:gd name="connsiteY184" fmla="*/ 1217466 h 1848381"/>
                <a:gd name="connsiteX185" fmla="*/ 1339873 w 1539414"/>
                <a:gd name="connsiteY185" fmla="*/ 1245236 h 1848381"/>
                <a:gd name="connsiteX186" fmla="*/ 1326661 w 1539414"/>
                <a:gd name="connsiteY186" fmla="*/ 1270296 h 1848381"/>
                <a:gd name="connsiteX187" fmla="*/ 1308367 w 1539414"/>
                <a:gd name="connsiteY187" fmla="*/ 1298405 h 1848381"/>
                <a:gd name="connsiteX188" fmla="*/ 1284652 w 1539414"/>
                <a:gd name="connsiteY188" fmla="*/ 1326852 h 1848381"/>
                <a:gd name="connsiteX189" fmla="*/ 1254162 w 1539414"/>
                <a:gd name="connsiteY189" fmla="*/ 1353606 h 1848381"/>
                <a:gd name="connsiteX190" fmla="*/ 1227398 w 1539414"/>
                <a:gd name="connsiteY190" fmla="*/ 1370200 h 1848381"/>
                <a:gd name="connsiteX191" fmla="*/ 1207749 w 1539414"/>
                <a:gd name="connsiteY191" fmla="*/ 1379344 h 1848381"/>
                <a:gd name="connsiteX192" fmla="*/ 1197247 w 1539414"/>
                <a:gd name="connsiteY192" fmla="*/ 1383407 h 1848381"/>
                <a:gd name="connsiteX193" fmla="*/ 1180647 w 1539414"/>
                <a:gd name="connsiteY193" fmla="*/ 1388826 h 1848381"/>
                <a:gd name="connsiteX194" fmla="*/ 1145075 w 1539414"/>
                <a:gd name="connsiteY194" fmla="*/ 1394583 h 1848381"/>
                <a:gd name="connsiteX195" fmla="*/ 1107809 w 1539414"/>
                <a:gd name="connsiteY195" fmla="*/ 1394583 h 1848381"/>
                <a:gd name="connsiteX196" fmla="*/ 1068172 w 1539414"/>
                <a:gd name="connsiteY196" fmla="*/ 1389165 h 1848381"/>
                <a:gd name="connsiteX197" fmla="*/ 1026502 w 1539414"/>
                <a:gd name="connsiteY197" fmla="*/ 1378328 h 1848381"/>
                <a:gd name="connsiteX198" fmla="*/ 982799 w 1539414"/>
                <a:gd name="connsiteY198" fmla="*/ 1362072 h 1848381"/>
                <a:gd name="connsiteX199" fmla="*/ 937742 w 1539414"/>
                <a:gd name="connsiteY199" fmla="*/ 1340059 h 1848381"/>
                <a:gd name="connsiteX200" fmla="*/ 890313 w 1539414"/>
                <a:gd name="connsiteY200" fmla="*/ 1312628 h 1848381"/>
                <a:gd name="connsiteX201" fmla="*/ 865582 w 1539414"/>
                <a:gd name="connsiteY201" fmla="*/ 1296712 h 1848381"/>
                <a:gd name="connsiteX202" fmla="*/ 880488 w 1539414"/>
                <a:gd name="connsiteY202" fmla="*/ 1290277 h 1848381"/>
                <a:gd name="connsiteX203" fmla="*/ 909284 w 1539414"/>
                <a:gd name="connsiteY203" fmla="*/ 1276392 h 1848381"/>
                <a:gd name="connsiteX204" fmla="*/ 936725 w 1539414"/>
                <a:gd name="connsiteY204" fmla="*/ 1259121 h 1848381"/>
                <a:gd name="connsiteX205" fmla="*/ 962811 w 1539414"/>
                <a:gd name="connsiteY205" fmla="*/ 1240495 h 1848381"/>
                <a:gd name="connsiteX206" fmla="*/ 985848 w 1539414"/>
                <a:gd name="connsiteY206" fmla="*/ 1219160 h 1848381"/>
                <a:gd name="connsiteX207" fmla="*/ 1006514 w 1539414"/>
                <a:gd name="connsiteY207" fmla="*/ 1196470 h 1848381"/>
                <a:gd name="connsiteX208" fmla="*/ 1023453 w 1539414"/>
                <a:gd name="connsiteY208" fmla="*/ 1172425 h 1848381"/>
                <a:gd name="connsiteX209" fmla="*/ 1035988 w 1539414"/>
                <a:gd name="connsiteY209" fmla="*/ 1146349 h 1848381"/>
                <a:gd name="connsiteX210" fmla="*/ 1040053 w 1539414"/>
                <a:gd name="connsiteY210" fmla="*/ 1132802 h 1848381"/>
                <a:gd name="connsiteX211" fmla="*/ 1047506 w 1539414"/>
                <a:gd name="connsiteY211" fmla="*/ 1104694 h 1848381"/>
                <a:gd name="connsiteX212" fmla="*/ 1055298 w 1539414"/>
                <a:gd name="connsiteY212" fmla="*/ 1050848 h 1848381"/>
                <a:gd name="connsiteX213" fmla="*/ 1055298 w 1539414"/>
                <a:gd name="connsiteY213" fmla="*/ 999033 h 1848381"/>
                <a:gd name="connsiteX214" fmla="*/ 1048861 w 1539414"/>
                <a:gd name="connsiteY214" fmla="*/ 950267 h 1848381"/>
                <a:gd name="connsiteX215" fmla="*/ 1037004 w 1539414"/>
                <a:gd name="connsiteY215" fmla="*/ 904549 h 1848381"/>
                <a:gd name="connsiteX216" fmla="*/ 1021420 w 1539414"/>
                <a:gd name="connsiteY216" fmla="*/ 861539 h 1848381"/>
                <a:gd name="connsiteX217" fmla="*/ 1002787 w 1539414"/>
                <a:gd name="connsiteY217" fmla="*/ 821578 h 1848381"/>
                <a:gd name="connsiteX218" fmla="*/ 982461 w 1539414"/>
                <a:gd name="connsiteY218" fmla="*/ 785342 h 1848381"/>
                <a:gd name="connsiteX219" fmla="*/ 971958 w 1539414"/>
                <a:gd name="connsiteY219" fmla="*/ 768409 h 1848381"/>
                <a:gd name="connsiteX220" fmla="*/ 984832 w 1539414"/>
                <a:gd name="connsiteY220" fmla="*/ 758927 h 1848381"/>
                <a:gd name="connsiteX221" fmla="*/ 1007869 w 1539414"/>
                <a:gd name="connsiteY221" fmla="*/ 738608 h 1848381"/>
                <a:gd name="connsiteX222" fmla="*/ 1039037 w 1539414"/>
                <a:gd name="connsiteY222" fmla="*/ 707113 h 1848381"/>
                <a:gd name="connsiteX223" fmla="*/ 1073254 w 1539414"/>
                <a:gd name="connsiteY223" fmla="*/ 664781 h 1848381"/>
                <a:gd name="connsiteX224" fmla="*/ 1099340 w 1539414"/>
                <a:gd name="connsiteY224" fmla="*/ 626851 h 1848381"/>
                <a:gd name="connsiteX225" fmla="*/ 1108487 w 1539414"/>
                <a:gd name="connsiteY225" fmla="*/ 610596 h 1848381"/>
                <a:gd name="connsiteX226" fmla="*/ 1123732 w 1539414"/>
                <a:gd name="connsiteY226" fmla="*/ 624819 h 1848381"/>
                <a:gd name="connsiteX227" fmla="*/ 1157610 w 1539414"/>
                <a:gd name="connsiteY227" fmla="*/ 649202 h 1848381"/>
                <a:gd name="connsiteX228" fmla="*/ 1176242 w 1539414"/>
                <a:gd name="connsiteY228" fmla="*/ 658685 h 1848381"/>
                <a:gd name="connsiteX229" fmla="*/ 1190471 w 1539414"/>
                <a:gd name="connsiteY229" fmla="*/ 664781 h 1848381"/>
                <a:gd name="connsiteX230" fmla="*/ 1219267 w 1539414"/>
                <a:gd name="connsiteY230" fmla="*/ 674602 h 1848381"/>
                <a:gd name="connsiteX231" fmla="*/ 1247725 w 1539414"/>
                <a:gd name="connsiteY231" fmla="*/ 680359 h 1848381"/>
                <a:gd name="connsiteX232" fmla="*/ 1275505 w 1539414"/>
                <a:gd name="connsiteY232" fmla="*/ 683068 h 1848381"/>
                <a:gd name="connsiteX233" fmla="*/ 1289056 w 1539414"/>
                <a:gd name="connsiteY233" fmla="*/ 683407 h 1848381"/>
                <a:gd name="connsiteX234" fmla="*/ 1302946 w 1539414"/>
                <a:gd name="connsiteY234" fmla="*/ 683068 h 1848381"/>
                <a:gd name="connsiteX235" fmla="*/ 1329371 w 1539414"/>
                <a:gd name="connsiteY235" fmla="*/ 680697 h 1848381"/>
                <a:gd name="connsiteX236" fmla="*/ 1365281 w 1539414"/>
                <a:gd name="connsiteY236" fmla="*/ 674263 h 1848381"/>
                <a:gd name="connsiteX237" fmla="*/ 1417792 w 1539414"/>
                <a:gd name="connsiteY237" fmla="*/ 658008 h 1848381"/>
                <a:gd name="connsiteX238" fmla="*/ 1427278 w 1539414"/>
                <a:gd name="connsiteY238" fmla="*/ 653605 h 1848381"/>
                <a:gd name="connsiteX239" fmla="*/ 1399498 w 1539414"/>
                <a:gd name="connsiteY239" fmla="*/ 595695 h 1848381"/>
                <a:gd name="connsiteX240" fmla="*/ 1396110 w 1539414"/>
                <a:gd name="connsiteY240" fmla="*/ 597388 h 1848381"/>
                <a:gd name="connsiteX241" fmla="*/ 1361894 w 1539414"/>
                <a:gd name="connsiteY241" fmla="*/ 608564 h 1848381"/>
                <a:gd name="connsiteX242" fmla="*/ 1320901 w 1539414"/>
                <a:gd name="connsiteY242" fmla="*/ 617030 h 1848381"/>
                <a:gd name="connsiteX243" fmla="*/ 1289395 w 1539414"/>
                <a:gd name="connsiteY243" fmla="*/ 618724 h 1848381"/>
                <a:gd name="connsiteX244" fmla="*/ 1255178 w 1539414"/>
                <a:gd name="connsiteY244" fmla="*/ 616692 h 1848381"/>
                <a:gd name="connsiteX245" fmla="*/ 1220961 w 1539414"/>
                <a:gd name="connsiteY245" fmla="*/ 607887 h 1848381"/>
                <a:gd name="connsiteX246" fmla="*/ 1203345 w 1539414"/>
                <a:gd name="connsiteY246" fmla="*/ 600436 h 1848381"/>
                <a:gd name="connsiteX247" fmla="*/ 1191826 w 1539414"/>
                <a:gd name="connsiteY247" fmla="*/ 594679 h 1848381"/>
                <a:gd name="connsiteX248" fmla="*/ 1170144 w 1539414"/>
                <a:gd name="connsiteY248" fmla="*/ 579778 h 1848381"/>
                <a:gd name="connsiteX249" fmla="*/ 1149818 w 1539414"/>
                <a:gd name="connsiteY249" fmla="*/ 561152 h 1848381"/>
                <a:gd name="connsiteX250" fmla="*/ 1131862 w 1539414"/>
                <a:gd name="connsiteY250" fmla="*/ 539478 h 1848381"/>
                <a:gd name="connsiteX251" fmla="*/ 1115262 w 1539414"/>
                <a:gd name="connsiteY251" fmla="*/ 514079 h 1848381"/>
                <a:gd name="connsiteX252" fmla="*/ 1100695 w 1539414"/>
                <a:gd name="connsiteY252" fmla="*/ 484955 h 1848381"/>
                <a:gd name="connsiteX253" fmla="*/ 1087482 w 1539414"/>
                <a:gd name="connsiteY253" fmla="*/ 452444 h 1848381"/>
                <a:gd name="connsiteX254" fmla="*/ 1076303 w 1539414"/>
                <a:gd name="connsiteY254" fmla="*/ 416885 h 1848381"/>
                <a:gd name="connsiteX255" fmla="*/ 1072237 w 1539414"/>
                <a:gd name="connsiteY255" fmla="*/ 397582 h 1848381"/>
                <a:gd name="connsiteX256" fmla="*/ 1009224 w 1539414"/>
                <a:gd name="connsiteY256" fmla="*/ 412144 h 1848381"/>
                <a:gd name="connsiteX257" fmla="*/ 1014645 w 1539414"/>
                <a:gd name="connsiteY257" fmla="*/ 433140 h 1848381"/>
                <a:gd name="connsiteX258" fmla="*/ 1026502 w 1539414"/>
                <a:gd name="connsiteY258" fmla="*/ 472086 h 1848381"/>
                <a:gd name="connsiteX259" fmla="*/ 1040392 w 1539414"/>
                <a:gd name="connsiteY259" fmla="*/ 507645 h 1848381"/>
                <a:gd name="connsiteX260" fmla="*/ 1056653 w 1539414"/>
                <a:gd name="connsiteY260" fmla="*/ 540833 h 1848381"/>
                <a:gd name="connsiteX261" fmla="*/ 1065462 w 1539414"/>
                <a:gd name="connsiteY261" fmla="*/ 555734 h 1848381"/>
                <a:gd name="connsiteX262" fmla="*/ 1056653 w 1539414"/>
                <a:gd name="connsiteY262" fmla="*/ 571989 h 1848381"/>
                <a:gd name="connsiteX263" fmla="*/ 1031584 w 1539414"/>
                <a:gd name="connsiteY263" fmla="*/ 612289 h 1848381"/>
                <a:gd name="connsiteX264" fmla="*/ 1008885 w 1539414"/>
                <a:gd name="connsiteY264" fmla="*/ 643445 h 1848381"/>
                <a:gd name="connsiteX265" fmla="*/ 980428 w 1539414"/>
                <a:gd name="connsiteY265" fmla="*/ 675279 h 1848381"/>
                <a:gd name="connsiteX266" fmla="*/ 946550 w 1539414"/>
                <a:gd name="connsiteY266" fmla="*/ 707113 h 1848381"/>
                <a:gd name="connsiteX267" fmla="*/ 907252 w 1539414"/>
                <a:gd name="connsiteY267" fmla="*/ 735221 h 1848381"/>
                <a:gd name="connsiteX268" fmla="*/ 874390 w 1539414"/>
                <a:gd name="connsiteY268" fmla="*/ 752831 h 1848381"/>
                <a:gd name="connsiteX269" fmla="*/ 851353 w 1539414"/>
                <a:gd name="connsiteY269" fmla="*/ 761975 h 1848381"/>
                <a:gd name="connsiteX270" fmla="*/ 838818 w 1539414"/>
                <a:gd name="connsiteY270" fmla="*/ 765700 h 1848381"/>
                <a:gd name="connsiteX271" fmla="*/ 822218 w 1539414"/>
                <a:gd name="connsiteY271" fmla="*/ 770102 h 1848381"/>
                <a:gd name="connsiteX272" fmla="*/ 788001 w 1539414"/>
                <a:gd name="connsiteY272" fmla="*/ 775860 h 1848381"/>
                <a:gd name="connsiteX273" fmla="*/ 752768 w 1539414"/>
                <a:gd name="connsiteY273" fmla="*/ 776876 h 1848381"/>
                <a:gd name="connsiteX274" fmla="*/ 716857 w 1539414"/>
                <a:gd name="connsiteY274" fmla="*/ 772812 h 1848381"/>
                <a:gd name="connsiteX275" fmla="*/ 680269 w 1539414"/>
                <a:gd name="connsiteY275" fmla="*/ 765023 h 1848381"/>
                <a:gd name="connsiteX276" fmla="*/ 642665 w 1539414"/>
                <a:gd name="connsiteY276" fmla="*/ 752831 h 1848381"/>
                <a:gd name="connsiteX277" fmla="*/ 604383 w 1539414"/>
                <a:gd name="connsiteY277" fmla="*/ 735560 h 1848381"/>
                <a:gd name="connsiteX278" fmla="*/ 565762 w 1539414"/>
                <a:gd name="connsiteY278" fmla="*/ 714224 h 1848381"/>
                <a:gd name="connsiteX279" fmla="*/ 546113 w 1539414"/>
                <a:gd name="connsiteY279" fmla="*/ 701694 h 1848381"/>
                <a:gd name="connsiteX280" fmla="*/ 513928 w 1539414"/>
                <a:gd name="connsiteY280" fmla="*/ 681036 h 1848381"/>
                <a:gd name="connsiteX281" fmla="*/ 499022 w 1539414"/>
                <a:gd name="connsiteY281" fmla="*/ 715240 h 1848381"/>
                <a:gd name="connsiteX282" fmla="*/ 496312 w 1539414"/>
                <a:gd name="connsiteY282" fmla="*/ 720997 h 1848381"/>
                <a:gd name="connsiteX283" fmla="*/ 477679 w 1539414"/>
                <a:gd name="connsiteY283" fmla="*/ 754863 h 1848381"/>
                <a:gd name="connsiteX284" fmla="*/ 457013 w 1539414"/>
                <a:gd name="connsiteY284" fmla="*/ 785342 h 1848381"/>
                <a:gd name="connsiteX285" fmla="*/ 429572 w 1539414"/>
                <a:gd name="connsiteY285" fmla="*/ 818869 h 1848381"/>
                <a:gd name="connsiteX286" fmla="*/ 395694 w 1539414"/>
                <a:gd name="connsiteY286" fmla="*/ 853073 h 1848381"/>
                <a:gd name="connsiteX287" fmla="*/ 365543 w 1539414"/>
                <a:gd name="connsiteY287" fmla="*/ 876440 h 1848381"/>
                <a:gd name="connsiteX288" fmla="*/ 343522 w 1539414"/>
                <a:gd name="connsiteY288" fmla="*/ 890664 h 1848381"/>
                <a:gd name="connsiteX289" fmla="*/ 319808 w 1539414"/>
                <a:gd name="connsiteY289" fmla="*/ 902517 h 1848381"/>
                <a:gd name="connsiteX290" fmla="*/ 294399 w 1539414"/>
                <a:gd name="connsiteY290" fmla="*/ 912338 h 1848381"/>
                <a:gd name="connsiteX291" fmla="*/ 280848 w 1539414"/>
                <a:gd name="connsiteY291" fmla="*/ 916063 h 1848381"/>
                <a:gd name="connsiteX292" fmla="*/ 260521 w 1539414"/>
                <a:gd name="connsiteY292" fmla="*/ 921143 h 1848381"/>
                <a:gd name="connsiteX293" fmla="*/ 220207 w 1539414"/>
                <a:gd name="connsiteY293" fmla="*/ 926900 h 1848381"/>
                <a:gd name="connsiteX294" fmla="*/ 180231 w 1539414"/>
                <a:gd name="connsiteY294" fmla="*/ 928255 h 1848381"/>
                <a:gd name="connsiteX295" fmla="*/ 140255 w 1539414"/>
                <a:gd name="connsiteY295" fmla="*/ 925545 h 1848381"/>
                <a:gd name="connsiteX296" fmla="*/ 120605 w 1539414"/>
                <a:gd name="connsiteY296" fmla="*/ 922497 h 1848381"/>
                <a:gd name="connsiteX297" fmla="*/ 119250 w 1539414"/>
                <a:gd name="connsiteY297" fmla="*/ 901839 h 1848381"/>
                <a:gd name="connsiteX298" fmla="*/ 119589 w 1539414"/>
                <a:gd name="connsiteY298" fmla="*/ 860185 h 1848381"/>
                <a:gd name="connsiteX299" fmla="*/ 124332 w 1539414"/>
                <a:gd name="connsiteY299" fmla="*/ 819546 h 1848381"/>
                <a:gd name="connsiteX300" fmla="*/ 133140 w 1539414"/>
                <a:gd name="connsiteY300" fmla="*/ 779923 h 1848381"/>
                <a:gd name="connsiteX301" fmla="*/ 146353 w 1539414"/>
                <a:gd name="connsiteY301" fmla="*/ 741317 h 1848381"/>
                <a:gd name="connsiteX302" fmla="*/ 162614 w 1539414"/>
                <a:gd name="connsiteY302" fmla="*/ 704742 h 1848381"/>
                <a:gd name="connsiteX303" fmla="*/ 182602 w 1539414"/>
                <a:gd name="connsiteY303" fmla="*/ 670199 h 1848381"/>
                <a:gd name="connsiteX304" fmla="*/ 205300 w 1539414"/>
                <a:gd name="connsiteY304" fmla="*/ 637688 h 1848381"/>
                <a:gd name="connsiteX305" fmla="*/ 230709 w 1539414"/>
                <a:gd name="connsiteY305" fmla="*/ 608225 h 1848381"/>
                <a:gd name="connsiteX306" fmla="*/ 258827 w 1539414"/>
                <a:gd name="connsiteY306" fmla="*/ 581471 h 1848381"/>
                <a:gd name="connsiteX307" fmla="*/ 288640 w 1539414"/>
                <a:gd name="connsiteY307" fmla="*/ 558104 h 1848381"/>
                <a:gd name="connsiteX308" fmla="*/ 320824 w 1539414"/>
                <a:gd name="connsiteY308" fmla="*/ 538801 h 1848381"/>
                <a:gd name="connsiteX309" fmla="*/ 354024 w 1539414"/>
                <a:gd name="connsiteY309" fmla="*/ 523223 h 1848381"/>
                <a:gd name="connsiteX310" fmla="*/ 388919 w 1539414"/>
                <a:gd name="connsiteY310" fmla="*/ 511708 h 1848381"/>
                <a:gd name="connsiteX311" fmla="*/ 424491 w 1539414"/>
                <a:gd name="connsiteY311" fmla="*/ 505274 h 1848381"/>
                <a:gd name="connsiteX312" fmla="*/ 460740 w 1539414"/>
                <a:gd name="connsiteY312" fmla="*/ 503919 h 1848381"/>
                <a:gd name="connsiteX313" fmla="*/ 479373 w 1539414"/>
                <a:gd name="connsiteY313" fmla="*/ 505274 h 1848381"/>
                <a:gd name="connsiteX314" fmla="*/ 479712 w 1539414"/>
                <a:gd name="connsiteY314" fmla="*/ 490712 h 1848381"/>
                <a:gd name="connsiteX315" fmla="*/ 484455 w 1539414"/>
                <a:gd name="connsiteY315" fmla="*/ 460233 h 1848381"/>
                <a:gd name="connsiteX316" fmla="*/ 494618 w 1539414"/>
                <a:gd name="connsiteY316" fmla="*/ 429754 h 1848381"/>
                <a:gd name="connsiteX317" fmla="*/ 508847 w 1539414"/>
                <a:gd name="connsiteY317" fmla="*/ 399275 h 1848381"/>
                <a:gd name="connsiteX318" fmla="*/ 527141 w 1539414"/>
                <a:gd name="connsiteY318" fmla="*/ 369134 h 1848381"/>
                <a:gd name="connsiteX319" fmla="*/ 549162 w 1539414"/>
                <a:gd name="connsiteY319" fmla="*/ 340010 h 1848381"/>
                <a:gd name="connsiteX320" fmla="*/ 574570 w 1539414"/>
                <a:gd name="connsiteY320" fmla="*/ 312579 h 1848381"/>
                <a:gd name="connsiteX321" fmla="*/ 603705 w 1539414"/>
                <a:gd name="connsiteY321" fmla="*/ 286841 h 1848381"/>
                <a:gd name="connsiteX322" fmla="*/ 635212 w 1539414"/>
                <a:gd name="connsiteY322" fmla="*/ 264151 h 1848381"/>
                <a:gd name="connsiteX323" fmla="*/ 669089 w 1539414"/>
                <a:gd name="connsiteY323" fmla="*/ 244848 h 1848381"/>
                <a:gd name="connsiteX324" fmla="*/ 705339 w 1539414"/>
                <a:gd name="connsiteY324" fmla="*/ 228931 h 1848381"/>
                <a:gd name="connsiteX325" fmla="*/ 743282 w 1539414"/>
                <a:gd name="connsiteY325" fmla="*/ 218094 h 1848381"/>
                <a:gd name="connsiteX326" fmla="*/ 782581 w 1539414"/>
                <a:gd name="connsiteY326" fmla="*/ 211321 h 1848381"/>
                <a:gd name="connsiteX327" fmla="*/ 823573 w 1539414"/>
                <a:gd name="connsiteY327" fmla="*/ 210305 h 1848381"/>
                <a:gd name="connsiteX328" fmla="*/ 865243 w 1539414"/>
                <a:gd name="connsiteY328" fmla="*/ 215385 h 1848381"/>
                <a:gd name="connsiteX329" fmla="*/ 907929 w 1539414"/>
                <a:gd name="connsiteY329" fmla="*/ 226899 h 1848381"/>
                <a:gd name="connsiteX330" fmla="*/ 928933 w 1539414"/>
                <a:gd name="connsiteY330" fmla="*/ 235027 h 1848381"/>
                <a:gd name="connsiteX331" fmla="*/ 934693 w 1539414"/>
                <a:gd name="connsiteY331" fmla="*/ 220126 h 1848381"/>
                <a:gd name="connsiteX332" fmla="*/ 952648 w 1539414"/>
                <a:gd name="connsiteY332" fmla="*/ 185245 h 1848381"/>
                <a:gd name="connsiteX333" fmla="*/ 978395 w 1539414"/>
                <a:gd name="connsiteY333" fmla="*/ 146638 h 1848381"/>
                <a:gd name="connsiteX334" fmla="*/ 1012951 w 1539414"/>
                <a:gd name="connsiteY334" fmla="*/ 107354 h 1848381"/>
                <a:gd name="connsiteX335" fmla="*/ 1043441 w 1539414"/>
                <a:gd name="connsiteY335" fmla="*/ 79245 h 1848381"/>
                <a:gd name="connsiteX336" fmla="*/ 1066478 w 1539414"/>
                <a:gd name="connsiteY336" fmla="*/ 62313 h 1848381"/>
                <a:gd name="connsiteX337" fmla="*/ 1090870 w 1539414"/>
                <a:gd name="connsiteY337" fmla="*/ 46057 h 1848381"/>
                <a:gd name="connsiteX338" fmla="*/ 1117295 w 1539414"/>
                <a:gd name="connsiteY338" fmla="*/ 31834 h 1848381"/>
                <a:gd name="connsiteX339" fmla="*/ 1145752 w 1539414"/>
                <a:gd name="connsiteY339" fmla="*/ 19981 h 1848381"/>
                <a:gd name="connsiteX340" fmla="*/ 1175565 w 1539414"/>
                <a:gd name="connsiteY340" fmla="*/ 10498 h 1848381"/>
                <a:gd name="connsiteX341" fmla="*/ 1207749 w 1539414"/>
                <a:gd name="connsiteY341" fmla="*/ 3725 h 18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539414" h="1848381">
                  <a:moveTo>
                    <a:pt x="540662" y="773773"/>
                  </a:moveTo>
                  <a:lnTo>
                    <a:pt x="561652" y="785292"/>
                  </a:lnTo>
                  <a:lnTo>
                    <a:pt x="602955" y="805280"/>
                  </a:lnTo>
                  <a:lnTo>
                    <a:pt x="643919" y="820863"/>
                  </a:lnTo>
                  <a:lnTo>
                    <a:pt x="683868" y="831704"/>
                  </a:lnTo>
                  <a:lnTo>
                    <a:pt x="723817" y="838819"/>
                  </a:lnTo>
                  <a:lnTo>
                    <a:pt x="762750" y="840851"/>
                  </a:lnTo>
                  <a:lnTo>
                    <a:pt x="801006" y="838819"/>
                  </a:lnTo>
                  <a:lnTo>
                    <a:pt x="838585" y="832382"/>
                  </a:lnTo>
                  <a:lnTo>
                    <a:pt x="857543" y="826962"/>
                  </a:lnTo>
                  <a:lnTo>
                    <a:pt x="873455" y="821541"/>
                  </a:lnTo>
                  <a:lnTo>
                    <a:pt x="903248" y="809684"/>
                  </a:lnTo>
                  <a:lnTo>
                    <a:pt x="917128" y="802231"/>
                  </a:lnTo>
                  <a:lnTo>
                    <a:pt x="930331" y="823913"/>
                  </a:lnTo>
                  <a:lnTo>
                    <a:pt x="952337" y="864566"/>
                  </a:lnTo>
                  <a:lnTo>
                    <a:pt x="969603" y="904542"/>
                  </a:lnTo>
                  <a:lnTo>
                    <a:pt x="981452" y="943841"/>
                  </a:lnTo>
                  <a:lnTo>
                    <a:pt x="988900" y="982461"/>
                  </a:lnTo>
                  <a:lnTo>
                    <a:pt x="991947" y="1020066"/>
                  </a:lnTo>
                  <a:lnTo>
                    <a:pt x="989577" y="1058009"/>
                  </a:lnTo>
                  <a:lnTo>
                    <a:pt x="983484" y="1095614"/>
                  </a:lnTo>
                  <a:lnTo>
                    <a:pt x="978067" y="1114585"/>
                  </a:lnTo>
                  <a:lnTo>
                    <a:pt x="974004" y="1127459"/>
                  </a:lnTo>
                  <a:lnTo>
                    <a:pt x="959785" y="1151851"/>
                  </a:lnTo>
                  <a:lnTo>
                    <a:pt x="940149" y="1174549"/>
                  </a:lnTo>
                  <a:lnTo>
                    <a:pt x="915435" y="1195215"/>
                  </a:lnTo>
                  <a:lnTo>
                    <a:pt x="887674" y="1214187"/>
                  </a:lnTo>
                  <a:lnTo>
                    <a:pt x="857882" y="1230109"/>
                  </a:lnTo>
                  <a:lnTo>
                    <a:pt x="826736" y="1242305"/>
                  </a:lnTo>
                  <a:lnTo>
                    <a:pt x="796266" y="1251452"/>
                  </a:lnTo>
                  <a:lnTo>
                    <a:pt x="781032" y="1254163"/>
                  </a:lnTo>
                  <a:lnTo>
                    <a:pt x="739052" y="1260938"/>
                  </a:lnTo>
                  <a:lnTo>
                    <a:pt x="756995" y="1299559"/>
                  </a:lnTo>
                  <a:lnTo>
                    <a:pt x="762411" y="1311416"/>
                  </a:lnTo>
                  <a:lnTo>
                    <a:pt x="770537" y="1335131"/>
                  </a:lnTo>
                  <a:lnTo>
                    <a:pt x="776292" y="1357829"/>
                  </a:lnTo>
                  <a:lnTo>
                    <a:pt x="779000" y="1379850"/>
                  </a:lnTo>
                  <a:lnTo>
                    <a:pt x="778662" y="1401193"/>
                  </a:lnTo>
                  <a:lnTo>
                    <a:pt x="775615" y="1421520"/>
                  </a:lnTo>
                  <a:lnTo>
                    <a:pt x="769859" y="1441169"/>
                  </a:lnTo>
                  <a:lnTo>
                    <a:pt x="760719" y="1459802"/>
                  </a:lnTo>
                  <a:lnTo>
                    <a:pt x="755302" y="1468949"/>
                  </a:lnTo>
                  <a:lnTo>
                    <a:pt x="747854" y="1479112"/>
                  </a:lnTo>
                  <a:lnTo>
                    <a:pt x="730588" y="1497745"/>
                  </a:lnTo>
                  <a:lnTo>
                    <a:pt x="710275" y="1514007"/>
                  </a:lnTo>
                  <a:lnTo>
                    <a:pt x="686577" y="1528574"/>
                  </a:lnTo>
                  <a:lnTo>
                    <a:pt x="660170" y="1540431"/>
                  </a:lnTo>
                  <a:lnTo>
                    <a:pt x="631055" y="1550256"/>
                  </a:lnTo>
                  <a:lnTo>
                    <a:pt x="600247" y="1557032"/>
                  </a:lnTo>
                  <a:lnTo>
                    <a:pt x="568085" y="1561436"/>
                  </a:lnTo>
                  <a:lnTo>
                    <a:pt x="550819" y="1562452"/>
                  </a:lnTo>
                  <a:lnTo>
                    <a:pt x="548787" y="1550595"/>
                  </a:lnTo>
                  <a:lnTo>
                    <a:pt x="542355" y="1526542"/>
                  </a:lnTo>
                  <a:lnTo>
                    <a:pt x="533553" y="1502149"/>
                  </a:lnTo>
                  <a:lnTo>
                    <a:pt x="522719" y="1478096"/>
                  </a:lnTo>
                  <a:lnTo>
                    <a:pt x="516287" y="1466239"/>
                  </a:lnTo>
                  <a:lnTo>
                    <a:pt x="507484" y="1451332"/>
                  </a:lnTo>
                  <a:lnTo>
                    <a:pt x="487510" y="1423553"/>
                  </a:lnTo>
                  <a:lnTo>
                    <a:pt x="465166" y="1398822"/>
                  </a:lnTo>
                  <a:lnTo>
                    <a:pt x="440790" y="1375785"/>
                  </a:lnTo>
                  <a:lnTo>
                    <a:pt x="414045" y="1356135"/>
                  </a:lnTo>
                  <a:lnTo>
                    <a:pt x="385268" y="1339535"/>
                  </a:lnTo>
                  <a:lnTo>
                    <a:pt x="356153" y="1325306"/>
                  </a:lnTo>
                  <a:lnTo>
                    <a:pt x="325007" y="1315143"/>
                  </a:lnTo>
                  <a:lnTo>
                    <a:pt x="309095" y="1311755"/>
                  </a:lnTo>
                  <a:lnTo>
                    <a:pt x="289459" y="1307690"/>
                  </a:lnTo>
                  <a:lnTo>
                    <a:pt x="249849" y="1304302"/>
                  </a:lnTo>
                  <a:lnTo>
                    <a:pt x="210916" y="1303963"/>
                  </a:lnTo>
                  <a:lnTo>
                    <a:pt x="172999" y="1307012"/>
                  </a:lnTo>
                  <a:lnTo>
                    <a:pt x="135758" y="1312433"/>
                  </a:lnTo>
                  <a:lnTo>
                    <a:pt x="100549" y="1320563"/>
                  </a:lnTo>
                  <a:lnTo>
                    <a:pt x="50443" y="1335470"/>
                  </a:lnTo>
                  <a:lnTo>
                    <a:pt x="21328" y="1346988"/>
                  </a:lnTo>
                  <a:lnTo>
                    <a:pt x="14557" y="1326323"/>
                  </a:lnTo>
                  <a:lnTo>
                    <a:pt x="4401" y="1278216"/>
                  </a:lnTo>
                  <a:lnTo>
                    <a:pt x="0" y="1226044"/>
                  </a:lnTo>
                  <a:lnTo>
                    <a:pt x="2370" y="1172178"/>
                  </a:lnTo>
                  <a:lnTo>
                    <a:pt x="8802" y="1132202"/>
                  </a:lnTo>
                  <a:lnTo>
                    <a:pt x="15573" y="1106794"/>
                  </a:lnTo>
                  <a:lnTo>
                    <a:pt x="24714" y="1082401"/>
                  </a:lnTo>
                  <a:lnTo>
                    <a:pt x="36224" y="1059703"/>
                  </a:lnTo>
                  <a:lnTo>
                    <a:pt x="50105" y="1039038"/>
                  </a:lnTo>
                  <a:lnTo>
                    <a:pt x="66694" y="1020743"/>
                  </a:lnTo>
                  <a:lnTo>
                    <a:pt x="86668" y="1005160"/>
                  </a:lnTo>
                  <a:lnTo>
                    <a:pt x="109012" y="992625"/>
                  </a:lnTo>
                  <a:lnTo>
                    <a:pt x="121201" y="988221"/>
                  </a:lnTo>
                  <a:lnTo>
                    <a:pt x="137112" y="989915"/>
                  </a:lnTo>
                  <a:lnTo>
                    <a:pt x="168936" y="991947"/>
                  </a:lnTo>
                  <a:lnTo>
                    <a:pt x="185186" y="992625"/>
                  </a:lnTo>
                  <a:lnTo>
                    <a:pt x="212947" y="991947"/>
                  </a:lnTo>
                  <a:lnTo>
                    <a:pt x="269146" y="984494"/>
                  </a:lnTo>
                  <a:lnTo>
                    <a:pt x="297246" y="978057"/>
                  </a:lnTo>
                  <a:lnTo>
                    <a:pt x="321621" y="970943"/>
                  </a:lnTo>
                  <a:lnTo>
                    <a:pt x="366648" y="951294"/>
                  </a:lnTo>
                  <a:lnTo>
                    <a:pt x="405920" y="926563"/>
                  </a:lnTo>
                  <a:lnTo>
                    <a:pt x="441129" y="898444"/>
                  </a:lnTo>
                  <a:lnTo>
                    <a:pt x="471260" y="868970"/>
                  </a:lnTo>
                  <a:lnTo>
                    <a:pt x="496989" y="838819"/>
                  </a:lnTo>
                  <a:lnTo>
                    <a:pt x="527120" y="796810"/>
                  </a:lnTo>
                  <a:close/>
                  <a:moveTo>
                    <a:pt x="1241288" y="0"/>
                  </a:moveTo>
                  <a:lnTo>
                    <a:pt x="1258566" y="0"/>
                  </a:lnTo>
                  <a:lnTo>
                    <a:pt x="1276182" y="0"/>
                  </a:lnTo>
                  <a:lnTo>
                    <a:pt x="1309722" y="3387"/>
                  </a:lnTo>
                  <a:lnTo>
                    <a:pt x="1340212" y="10498"/>
                  </a:lnTo>
                  <a:lnTo>
                    <a:pt x="1369008" y="20658"/>
                  </a:lnTo>
                  <a:lnTo>
                    <a:pt x="1395094" y="33866"/>
                  </a:lnTo>
                  <a:lnTo>
                    <a:pt x="1419486" y="50121"/>
                  </a:lnTo>
                  <a:lnTo>
                    <a:pt x="1441507" y="68747"/>
                  </a:lnTo>
                  <a:lnTo>
                    <a:pt x="1460817" y="89744"/>
                  </a:lnTo>
                  <a:lnTo>
                    <a:pt x="1478095" y="114127"/>
                  </a:lnTo>
                  <a:lnTo>
                    <a:pt x="1493679" y="139865"/>
                  </a:lnTo>
                  <a:lnTo>
                    <a:pt x="1506891" y="167973"/>
                  </a:lnTo>
                  <a:lnTo>
                    <a:pt x="1517732" y="197775"/>
                  </a:lnTo>
                  <a:lnTo>
                    <a:pt x="1526202" y="229947"/>
                  </a:lnTo>
                  <a:lnTo>
                    <a:pt x="1532639" y="263135"/>
                  </a:lnTo>
                  <a:lnTo>
                    <a:pt x="1537043" y="298356"/>
                  </a:lnTo>
                  <a:lnTo>
                    <a:pt x="1539414" y="334253"/>
                  </a:lnTo>
                  <a:lnTo>
                    <a:pt x="1539414" y="353218"/>
                  </a:lnTo>
                  <a:lnTo>
                    <a:pt x="1539414" y="1658734"/>
                  </a:lnTo>
                  <a:lnTo>
                    <a:pt x="1517394" y="1648236"/>
                  </a:lnTo>
                  <a:lnTo>
                    <a:pt x="1473013" y="1630964"/>
                  </a:lnTo>
                  <a:lnTo>
                    <a:pt x="1428294" y="1618773"/>
                  </a:lnTo>
                  <a:lnTo>
                    <a:pt x="1383237" y="1611661"/>
                  </a:lnTo>
                  <a:lnTo>
                    <a:pt x="1338179" y="1608952"/>
                  </a:lnTo>
                  <a:lnTo>
                    <a:pt x="1293799" y="1611661"/>
                  </a:lnTo>
                  <a:lnTo>
                    <a:pt x="1249758" y="1619450"/>
                  </a:lnTo>
                  <a:lnTo>
                    <a:pt x="1206733" y="1632319"/>
                  </a:lnTo>
                  <a:lnTo>
                    <a:pt x="1185728" y="1640785"/>
                  </a:lnTo>
                  <a:lnTo>
                    <a:pt x="1168112" y="1648575"/>
                  </a:lnTo>
                  <a:lnTo>
                    <a:pt x="1134911" y="1666523"/>
                  </a:lnTo>
                  <a:lnTo>
                    <a:pt x="1103405" y="1688197"/>
                  </a:lnTo>
                  <a:lnTo>
                    <a:pt x="1074609" y="1712242"/>
                  </a:lnTo>
                  <a:lnTo>
                    <a:pt x="1048523" y="1738657"/>
                  </a:lnTo>
                  <a:lnTo>
                    <a:pt x="1025147" y="1767443"/>
                  </a:lnTo>
                  <a:lnTo>
                    <a:pt x="1004820" y="1798260"/>
                  </a:lnTo>
                  <a:lnTo>
                    <a:pt x="987881" y="1831110"/>
                  </a:lnTo>
                  <a:lnTo>
                    <a:pt x="980767" y="1848381"/>
                  </a:lnTo>
                  <a:lnTo>
                    <a:pt x="974330" y="1832126"/>
                  </a:lnTo>
                  <a:lnTo>
                    <a:pt x="959762" y="1801647"/>
                  </a:lnTo>
                  <a:lnTo>
                    <a:pt x="944178" y="1774216"/>
                  </a:lnTo>
                  <a:lnTo>
                    <a:pt x="927240" y="1749494"/>
                  </a:lnTo>
                  <a:lnTo>
                    <a:pt x="909284" y="1727143"/>
                  </a:lnTo>
                  <a:lnTo>
                    <a:pt x="890313" y="1706823"/>
                  </a:lnTo>
                  <a:lnTo>
                    <a:pt x="869986" y="1688875"/>
                  </a:lnTo>
                  <a:lnTo>
                    <a:pt x="849320" y="1673635"/>
                  </a:lnTo>
                  <a:lnTo>
                    <a:pt x="816797" y="1653316"/>
                  </a:lnTo>
                  <a:lnTo>
                    <a:pt x="772756" y="1633335"/>
                  </a:lnTo>
                  <a:lnTo>
                    <a:pt x="727021" y="1619450"/>
                  </a:lnTo>
                  <a:lnTo>
                    <a:pt x="682302" y="1611322"/>
                  </a:lnTo>
                  <a:lnTo>
                    <a:pt x="660281" y="1608952"/>
                  </a:lnTo>
                  <a:lnTo>
                    <a:pt x="683996" y="1601163"/>
                  </a:lnTo>
                  <a:lnTo>
                    <a:pt x="727021" y="1580166"/>
                  </a:lnTo>
                  <a:lnTo>
                    <a:pt x="764625" y="1553751"/>
                  </a:lnTo>
                  <a:lnTo>
                    <a:pt x="789017" y="1530384"/>
                  </a:lnTo>
                  <a:lnTo>
                    <a:pt x="802569" y="1513451"/>
                  </a:lnTo>
                  <a:lnTo>
                    <a:pt x="809005" y="1504646"/>
                  </a:lnTo>
                  <a:lnTo>
                    <a:pt x="819169" y="1488052"/>
                  </a:lnTo>
                  <a:lnTo>
                    <a:pt x="833736" y="1453170"/>
                  </a:lnTo>
                  <a:lnTo>
                    <a:pt x="841867" y="1415918"/>
                  </a:lnTo>
                  <a:lnTo>
                    <a:pt x="843222" y="1377312"/>
                  </a:lnTo>
                  <a:lnTo>
                    <a:pt x="841190" y="1357670"/>
                  </a:lnTo>
                  <a:lnTo>
                    <a:pt x="860500" y="1369861"/>
                  </a:lnTo>
                  <a:lnTo>
                    <a:pt x="899121" y="1392212"/>
                  </a:lnTo>
                  <a:lnTo>
                    <a:pt x="936387" y="1411177"/>
                  </a:lnTo>
                  <a:lnTo>
                    <a:pt x="972975" y="1426755"/>
                  </a:lnTo>
                  <a:lnTo>
                    <a:pt x="1008547" y="1439624"/>
                  </a:lnTo>
                  <a:lnTo>
                    <a:pt x="1043102" y="1449445"/>
                  </a:lnTo>
                  <a:lnTo>
                    <a:pt x="1076980" y="1455880"/>
                  </a:lnTo>
                  <a:lnTo>
                    <a:pt x="1109503" y="1458928"/>
                  </a:lnTo>
                  <a:lnTo>
                    <a:pt x="1125764" y="1458928"/>
                  </a:lnTo>
                  <a:lnTo>
                    <a:pt x="1149818" y="1458589"/>
                  </a:lnTo>
                  <a:lnTo>
                    <a:pt x="1196230" y="1451138"/>
                  </a:lnTo>
                  <a:lnTo>
                    <a:pt x="1218251" y="1444027"/>
                  </a:lnTo>
                  <a:lnTo>
                    <a:pt x="1231802" y="1439286"/>
                  </a:lnTo>
                  <a:lnTo>
                    <a:pt x="1257550" y="1427433"/>
                  </a:lnTo>
                  <a:lnTo>
                    <a:pt x="1280248" y="1413886"/>
                  </a:lnTo>
                  <a:lnTo>
                    <a:pt x="1301252" y="1398986"/>
                  </a:lnTo>
                  <a:lnTo>
                    <a:pt x="1329032" y="1373925"/>
                  </a:lnTo>
                  <a:lnTo>
                    <a:pt x="1358845" y="1338705"/>
                  </a:lnTo>
                  <a:lnTo>
                    <a:pt x="1381543" y="1304501"/>
                  </a:lnTo>
                  <a:lnTo>
                    <a:pt x="1397804" y="1273344"/>
                  </a:lnTo>
                  <a:lnTo>
                    <a:pt x="1412372" y="1238463"/>
                  </a:lnTo>
                  <a:lnTo>
                    <a:pt x="1414743" y="1231012"/>
                  </a:lnTo>
                  <a:lnTo>
                    <a:pt x="1352747" y="1213064"/>
                  </a:lnTo>
                  <a:lnTo>
                    <a:pt x="1351392" y="1217466"/>
                  </a:lnTo>
                  <a:lnTo>
                    <a:pt x="1339873" y="1245236"/>
                  </a:lnTo>
                  <a:lnTo>
                    <a:pt x="1326661" y="1270296"/>
                  </a:lnTo>
                  <a:lnTo>
                    <a:pt x="1308367" y="1298405"/>
                  </a:lnTo>
                  <a:lnTo>
                    <a:pt x="1284652" y="1326852"/>
                  </a:lnTo>
                  <a:lnTo>
                    <a:pt x="1254162" y="1353606"/>
                  </a:lnTo>
                  <a:lnTo>
                    <a:pt x="1227398" y="1370200"/>
                  </a:lnTo>
                  <a:lnTo>
                    <a:pt x="1207749" y="1379344"/>
                  </a:lnTo>
                  <a:lnTo>
                    <a:pt x="1197247" y="1383407"/>
                  </a:lnTo>
                  <a:lnTo>
                    <a:pt x="1180647" y="1388826"/>
                  </a:lnTo>
                  <a:lnTo>
                    <a:pt x="1145075" y="1394583"/>
                  </a:lnTo>
                  <a:lnTo>
                    <a:pt x="1107809" y="1394583"/>
                  </a:lnTo>
                  <a:lnTo>
                    <a:pt x="1068172" y="1389165"/>
                  </a:lnTo>
                  <a:lnTo>
                    <a:pt x="1026502" y="1378328"/>
                  </a:lnTo>
                  <a:lnTo>
                    <a:pt x="982799" y="1362072"/>
                  </a:lnTo>
                  <a:lnTo>
                    <a:pt x="937742" y="1340059"/>
                  </a:lnTo>
                  <a:lnTo>
                    <a:pt x="890313" y="1312628"/>
                  </a:lnTo>
                  <a:lnTo>
                    <a:pt x="865582" y="1296712"/>
                  </a:lnTo>
                  <a:lnTo>
                    <a:pt x="880488" y="1290277"/>
                  </a:lnTo>
                  <a:lnTo>
                    <a:pt x="909284" y="1276392"/>
                  </a:lnTo>
                  <a:lnTo>
                    <a:pt x="936725" y="1259121"/>
                  </a:lnTo>
                  <a:lnTo>
                    <a:pt x="962811" y="1240495"/>
                  </a:lnTo>
                  <a:lnTo>
                    <a:pt x="985848" y="1219160"/>
                  </a:lnTo>
                  <a:lnTo>
                    <a:pt x="1006514" y="1196470"/>
                  </a:lnTo>
                  <a:lnTo>
                    <a:pt x="1023453" y="1172425"/>
                  </a:lnTo>
                  <a:lnTo>
                    <a:pt x="1035988" y="1146349"/>
                  </a:lnTo>
                  <a:lnTo>
                    <a:pt x="1040053" y="1132802"/>
                  </a:lnTo>
                  <a:lnTo>
                    <a:pt x="1047506" y="1104694"/>
                  </a:lnTo>
                  <a:lnTo>
                    <a:pt x="1055298" y="1050848"/>
                  </a:lnTo>
                  <a:lnTo>
                    <a:pt x="1055298" y="999033"/>
                  </a:lnTo>
                  <a:lnTo>
                    <a:pt x="1048861" y="950267"/>
                  </a:lnTo>
                  <a:lnTo>
                    <a:pt x="1037004" y="904549"/>
                  </a:lnTo>
                  <a:lnTo>
                    <a:pt x="1021420" y="861539"/>
                  </a:lnTo>
                  <a:lnTo>
                    <a:pt x="1002787" y="821578"/>
                  </a:lnTo>
                  <a:lnTo>
                    <a:pt x="982461" y="785342"/>
                  </a:lnTo>
                  <a:lnTo>
                    <a:pt x="971958" y="768409"/>
                  </a:lnTo>
                  <a:lnTo>
                    <a:pt x="984832" y="758927"/>
                  </a:lnTo>
                  <a:lnTo>
                    <a:pt x="1007869" y="738608"/>
                  </a:lnTo>
                  <a:lnTo>
                    <a:pt x="1039037" y="707113"/>
                  </a:lnTo>
                  <a:lnTo>
                    <a:pt x="1073254" y="664781"/>
                  </a:lnTo>
                  <a:lnTo>
                    <a:pt x="1099340" y="626851"/>
                  </a:lnTo>
                  <a:lnTo>
                    <a:pt x="1108487" y="610596"/>
                  </a:lnTo>
                  <a:lnTo>
                    <a:pt x="1123732" y="624819"/>
                  </a:lnTo>
                  <a:lnTo>
                    <a:pt x="1157610" y="649202"/>
                  </a:lnTo>
                  <a:lnTo>
                    <a:pt x="1176242" y="658685"/>
                  </a:lnTo>
                  <a:lnTo>
                    <a:pt x="1190471" y="664781"/>
                  </a:lnTo>
                  <a:lnTo>
                    <a:pt x="1219267" y="674602"/>
                  </a:lnTo>
                  <a:lnTo>
                    <a:pt x="1247725" y="680359"/>
                  </a:lnTo>
                  <a:lnTo>
                    <a:pt x="1275505" y="683068"/>
                  </a:lnTo>
                  <a:lnTo>
                    <a:pt x="1289056" y="683407"/>
                  </a:lnTo>
                  <a:lnTo>
                    <a:pt x="1302946" y="683068"/>
                  </a:lnTo>
                  <a:lnTo>
                    <a:pt x="1329371" y="680697"/>
                  </a:lnTo>
                  <a:lnTo>
                    <a:pt x="1365281" y="674263"/>
                  </a:lnTo>
                  <a:lnTo>
                    <a:pt x="1417792" y="658008"/>
                  </a:lnTo>
                  <a:lnTo>
                    <a:pt x="1427278" y="653605"/>
                  </a:lnTo>
                  <a:lnTo>
                    <a:pt x="1399498" y="595695"/>
                  </a:lnTo>
                  <a:lnTo>
                    <a:pt x="1396110" y="597388"/>
                  </a:lnTo>
                  <a:lnTo>
                    <a:pt x="1361894" y="608564"/>
                  </a:lnTo>
                  <a:lnTo>
                    <a:pt x="1320901" y="617030"/>
                  </a:lnTo>
                  <a:lnTo>
                    <a:pt x="1289395" y="618724"/>
                  </a:lnTo>
                  <a:lnTo>
                    <a:pt x="1255178" y="616692"/>
                  </a:lnTo>
                  <a:lnTo>
                    <a:pt x="1220961" y="607887"/>
                  </a:lnTo>
                  <a:lnTo>
                    <a:pt x="1203345" y="600436"/>
                  </a:lnTo>
                  <a:lnTo>
                    <a:pt x="1191826" y="594679"/>
                  </a:lnTo>
                  <a:lnTo>
                    <a:pt x="1170144" y="579778"/>
                  </a:lnTo>
                  <a:lnTo>
                    <a:pt x="1149818" y="561152"/>
                  </a:lnTo>
                  <a:lnTo>
                    <a:pt x="1131862" y="539478"/>
                  </a:lnTo>
                  <a:lnTo>
                    <a:pt x="1115262" y="514079"/>
                  </a:lnTo>
                  <a:lnTo>
                    <a:pt x="1100695" y="484955"/>
                  </a:lnTo>
                  <a:lnTo>
                    <a:pt x="1087482" y="452444"/>
                  </a:lnTo>
                  <a:lnTo>
                    <a:pt x="1076303" y="416885"/>
                  </a:lnTo>
                  <a:lnTo>
                    <a:pt x="1072237" y="397582"/>
                  </a:lnTo>
                  <a:lnTo>
                    <a:pt x="1009224" y="412144"/>
                  </a:lnTo>
                  <a:lnTo>
                    <a:pt x="1014645" y="433140"/>
                  </a:lnTo>
                  <a:lnTo>
                    <a:pt x="1026502" y="472086"/>
                  </a:lnTo>
                  <a:lnTo>
                    <a:pt x="1040392" y="507645"/>
                  </a:lnTo>
                  <a:lnTo>
                    <a:pt x="1056653" y="540833"/>
                  </a:lnTo>
                  <a:lnTo>
                    <a:pt x="1065462" y="555734"/>
                  </a:lnTo>
                  <a:lnTo>
                    <a:pt x="1056653" y="571989"/>
                  </a:lnTo>
                  <a:lnTo>
                    <a:pt x="1031584" y="612289"/>
                  </a:lnTo>
                  <a:lnTo>
                    <a:pt x="1008885" y="643445"/>
                  </a:lnTo>
                  <a:lnTo>
                    <a:pt x="980428" y="675279"/>
                  </a:lnTo>
                  <a:lnTo>
                    <a:pt x="946550" y="707113"/>
                  </a:lnTo>
                  <a:lnTo>
                    <a:pt x="907252" y="735221"/>
                  </a:lnTo>
                  <a:lnTo>
                    <a:pt x="874390" y="752831"/>
                  </a:lnTo>
                  <a:lnTo>
                    <a:pt x="851353" y="761975"/>
                  </a:lnTo>
                  <a:lnTo>
                    <a:pt x="838818" y="765700"/>
                  </a:lnTo>
                  <a:lnTo>
                    <a:pt x="822218" y="770102"/>
                  </a:lnTo>
                  <a:lnTo>
                    <a:pt x="788001" y="775860"/>
                  </a:lnTo>
                  <a:lnTo>
                    <a:pt x="752768" y="776876"/>
                  </a:lnTo>
                  <a:lnTo>
                    <a:pt x="716857" y="772812"/>
                  </a:lnTo>
                  <a:lnTo>
                    <a:pt x="680269" y="765023"/>
                  </a:lnTo>
                  <a:lnTo>
                    <a:pt x="642665" y="752831"/>
                  </a:lnTo>
                  <a:lnTo>
                    <a:pt x="604383" y="735560"/>
                  </a:lnTo>
                  <a:lnTo>
                    <a:pt x="565762" y="714224"/>
                  </a:lnTo>
                  <a:lnTo>
                    <a:pt x="546113" y="701694"/>
                  </a:lnTo>
                  <a:lnTo>
                    <a:pt x="513928" y="681036"/>
                  </a:lnTo>
                  <a:lnTo>
                    <a:pt x="499022" y="715240"/>
                  </a:lnTo>
                  <a:lnTo>
                    <a:pt x="496312" y="720997"/>
                  </a:lnTo>
                  <a:lnTo>
                    <a:pt x="477679" y="754863"/>
                  </a:lnTo>
                  <a:lnTo>
                    <a:pt x="457013" y="785342"/>
                  </a:lnTo>
                  <a:lnTo>
                    <a:pt x="429572" y="818869"/>
                  </a:lnTo>
                  <a:lnTo>
                    <a:pt x="395694" y="853073"/>
                  </a:lnTo>
                  <a:lnTo>
                    <a:pt x="365543" y="876440"/>
                  </a:lnTo>
                  <a:lnTo>
                    <a:pt x="343522" y="890664"/>
                  </a:lnTo>
                  <a:lnTo>
                    <a:pt x="319808" y="902517"/>
                  </a:lnTo>
                  <a:lnTo>
                    <a:pt x="294399" y="912338"/>
                  </a:lnTo>
                  <a:lnTo>
                    <a:pt x="280848" y="916063"/>
                  </a:lnTo>
                  <a:lnTo>
                    <a:pt x="260521" y="921143"/>
                  </a:lnTo>
                  <a:lnTo>
                    <a:pt x="220207" y="926900"/>
                  </a:lnTo>
                  <a:lnTo>
                    <a:pt x="180231" y="928255"/>
                  </a:lnTo>
                  <a:lnTo>
                    <a:pt x="140255" y="925545"/>
                  </a:lnTo>
                  <a:lnTo>
                    <a:pt x="120605" y="922497"/>
                  </a:lnTo>
                  <a:lnTo>
                    <a:pt x="119250" y="901839"/>
                  </a:lnTo>
                  <a:lnTo>
                    <a:pt x="119589" y="860185"/>
                  </a:lnTo>
                  <a:lnTo>
                    <a:pt x="124332" y="819546"/>
                  </a:lnTo>
                  <a:lnTo>
                    <a:pt x="133140" y="779923"/>
                  </a:lnTo>
                  <a:lnTo>
                    <a:pt x="146353" y="741317"/>
                  </a:lnTo>
                  <a:lnTo>
                    <a:pt x="162614" y="704742"/>
                  </a:lnTo>
                  <a:lnTo>
                    <a:pt x="182602" y="670199"/>
                  </a:lnTo>
                  <a:lnTo>
                    <a:pt x="205300" y="637688"/>
                  </a:lnTo>
                  <a:lnTo>
                    <a:pt x="230709" y="608225"/>
                  </a:lnTo>
                  <a:lnTo>
                    <a:pt x="258827" y="581471"/>
                  </a:lnTo>
                  <a:lnTo>
                    <a:pt x="288640" y="558104"/>
                  </a:lnTo>
                  <a:lnTo>
                    <a:pt x="320824" y="538801"/>
                  </a:lnTo>
                  <a:lnTo>
                    <a:pt x="354024" y="523223"/>
                  </a:lnTo>
                  <a:lnTo>
                    <a:pt x="388919" y="511708"/>
                  </a:lnTo>
                  <a:lnTo>
                    <a:pt x="424491" y="505274"/>
                  </a:lnTo>
                  <a:lnTo>
                    <a:pt x="460740" y="503919"/>
                  </a:lnTo>
                  <a:lnTo>
                    <a:pt x="479373" y="505274"/>
                  </a:lnTo>
                  <a:lnTo>
                    <a:pt x="479712" y="490712"/>
                  </a:lnTo>
                  <a:lnTo>
                    <a:pt x="484455" y="460233"/>
                  </a:lnTo>
                  <a:lnTo>
                    <a:pt x="494618" y="429754"/>
                  </a:lnTo>
                  <a:lnTo>
                    <a:pt x="508847" y="399275"/>
                  </a:lnTo>
                  <a:lnTo>
                    <a:pt x="527141" y="369134"/>
                  </a:lnTo>
                  <a:lnTo>
                    <a:pt x="549162" y="340010"/>
                  </a:lnTo>
                  <a:lnTo>
                    <a:pt x="574570" y="312579"/>
                  </a:lnTo>
                  <a:lnTo>
                    <a:pt x="603705" y="286841"/>
                  </a:lnTo>
                  <a:lnTo>
                    <a:pt x="635212" y="264151"/>
                  </a:lnTo>
                  <a:lnTo>
                    <a:pt x="669089" y="244848"/>
                  </a:lnTo>
                  <a:lnTo>
                    <a:pt x="705339" y="228931"/>
                  </a:lnTo>
                  <a:lnTo>
                    <a:pt x="743282" y="218094"/>
                  </a:lnTo>
                  <a:lnTo>
                    <a:pt x="782581" y="211321"/>
                  </a:lnTo>
                  <a:lnTo>
                    <a:pt x="823573" y="210305"/>
                  </a:lnTo>
                  <a:lnTo>
                    <a:pt x="865243" y="215385"/>
                  </a:lnTo>
                  <a:lnTo>
                    <a:pt x="907929" y="226899"/>
                  </a:lnTo>
                  <a:lnTo>
                    <a:pt x="928933" y="235027"/>
                  </a:lnTo>
                  <a:lnTo>
                    <a:pt x="934693" y="220126"/>
                  </a:lnTo>
                  <a:lnTo>
                    <a:pt x="952648" y="185245"/>
                  </a:lnTo>
                  <a:lnTo>
                    <a:pt x="978395" y="146638"/>
                  </a:lnTo>
                  <a:lnTo>
                    <a:pt x="1012951" y="107354"/>
                  </a:lnTo>
                  <a:lnTo>
                    <a:pt x="1043441" y="79245"/>
                  </a:lnTo>
                  <a:lnTo>
                    <a:pt x="1066478" y="62313"/>
                  </a:lnTo>
                  <a:lnTo>
                    <a:pt x="1090870" y="46057"/>
                  </a:lnTo>
                  <a:lnTo>
                    <a:pt x="1117295" y="31834"/>
                  </a:lnTo>
                  <a:lnTo>
                    <a:pt x="1145752" y="19981"/>
                  </a:lnTo>
                  <a:lnTo>
                    <a:pt x="1175565" y="10498"/>
                  </a:lnTo>
                  <a:lnTo>
                    <a:pt x="1207749" y="372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6" name="Freeform 59">
              <a:extLst>
                <a:ext uri="{FF2B5EF4-FFF2-40B4-BE49-F238E27FC236}">
                  <a16:creationId xmlns="" xmlns:a16="http://schemas.microsoft.com/office/drawing/2014/main" id="{BE4C4F57-EBD8-4304-A747-C2287010C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934" y="3402412"/>
              <a:ext cx="1638338" cy="1657310"/>
            </a:xfrm>
            <a:custGeom>
              <a:avLst/>
              <a:gdLst>
                <a:gd name="T0" fmla="*/ 3529 w 4838"/>
                <a:gd name="T1" fmla="*/ 1221 h 4891"/>
                <a:gd name="T2" fmla="*/ 3309 w 4838"/>
                <a:gd name="T3" fmla="*/ 1693 h 4891"/>
                <a:gd name="T4" fmla="*/ 2934 w 4838"/>
                <a:gd name="T5" fmla="*/ 1713 h 4891"/>
                <a:gd name="T6" fmla="*/ 2480 w 4838"/>
                <a:gd name="T7" fmla="*/ 1788 h 4891"/>
                <a:gd name="T8" fmla="*/ 2152 w 4838"/>
                <a:gd name="T9" fmla="*/ 2101 h 4891"/>
                <a:gd name="T10" fmla="*/ 2061 w 4838"/>
                <a:gd name="T11" fmla="*/ 2446 h 4891"/>
                <a:gd name="T12" fmla="*/ 2134 w 4838"/>
                <a:gd name="T13" fmla="*/ 2824 h 4891"/>
                <a:gd name="T14" fmla="*/ 2694 w 4838"/>
                <a:gd name="T15" fmla="*/ 2885 h 4891"/>
                <a:gd name="T16" fmla="*/ 3072 w 4838"/>
                <a:gd name="T17" fmla="*/ 3203 h 4891"/>
                <a:gd name="T18" fmla="*/ 3294 w 4838"/>
                <a:gd name="T19" fmla="*/ 3078 h 4891"/>
                <a:gd name="T20" fmla="*/ 3681 w 4838"/>
                <a:gd name="T21" fmla="*/ 3038 h 4891"/>
                <a:gd name="T22" fmla="*/ 4108 w 4838"/>
                <a:gd name="T23" fmla="*/ 3411 h 4891"/>
                <a:gd name="T24" fmla="*/ 3556 w 4838"/>
                <a:gd name="T25" fmla="*/ 3222 h 4891"/>
                <a:gd name="T26" fmla="*/ 3147 w 4838"/>
                <a:gd name="T27" fmla="*/ 3387 h 4891"/>
                <a:gd name="T28" fmla="*/ 2925 w 4838"/>
                <a:gd name="T29" fmla="*/ 3862 h 4891"/>
                <a:gd name="T30" fmla="*/ 2765 w 4838"/>
                <a:gd name="T31" fmla="*/ 4137 h 4891"/>
                <a:gd name="T32" fmla="*/ 2795 w 4838"/>
                <a:gd name="T33" fmla="*/ 3582 h 4891"/>
                <a:gd name="T34" fmla="*/ 2808 w 4838"/>
                <a:gd name="T35" fmla="*/ 3196 h 4891"/>
                <a:gd name="T36" fmla="*/ 2323 w 4838"/>
                <a:gd name="T37" fmla="*/ 2989 h 4891"/>
                <a:gd name="T38" fmla="*/ 1929 w 4838"/>
                <a:gd name="T39" fmla="*/ 3131 h 4891"/>
                <a:gd name="T40" fmla="*/ 1663 w 4838"/>
                <a:gd name="T41" fmla="*/ 3585 h 4891"/>
                <a:gd name="T42" fmla="*/ 1534 w 4838"/>
                <a:gd name="T43" fmla="*/ 3349 h 4891"/>
                <a:gd name="T44" fmla="*/ 1906 w 4838"/>
                <a:gd name="T45" fmla="*/ 2919 h 4891"/>
                <a:gd name="T46" fmla="*/ 1876 w 4838"/>
                <a:gd name="T47" fmla="*/ 2536 h 4891"/>
                <a:gd name="T48" fmla="*/ 1949 w 4838"/>
                <a:gd name="T49" fmla="*/ 2090 h 4891"/>
                <a:gd name="T50" fmla="*/ 2190 w 4838"/>
                <a:gd name="T51" fmla="*/ 1755 h 4891"/>
                <a:gd name="T52" fmla="*/ 2454 w 4838"/>
                <a:gd name="T53" fmla="*/ 1594 h 4891"/>
                <a:gd name="T54" fmla="*/ 2884 w 4838"/>
                <a:gd name="T55" fmla="*/ 1521 h 4891"/>
                <a:gd name="T56" fmla="*/ 2893 w 4838"/>
                <a:gd name="T57" fmla="*/ 1264 h 4891"/>
                <a:gd name="T58" fmla="*/ 2518 w 4838"/>
                <a:gd name="T59" fmla="*/ 965 h 4891"/>
                <a:gd name="T60" fmla="*/ 1897 w 4838"/>
                <a:gd name="T61" fmla="*/ 910 h 4891"/>
                <a:gd name="T62" fmla="*/ 1737 w 4838"/>
                <a:gd name="T63" fmla="*/ 728 h 4891"/>
                <a:gd name="T64" fmla="*/ 1632 w 4838"/>
                <a:gd name="T65" fmla="*/ 348 h 4891"/>
                <a:gd name="T66" fmla="*/ 1346 w 4838"/>
                <a:gd name="T67" fmla="*/ 84 h 4891"/>
                <a:gd name="T68" fmla="*/ 988 w 4838"/>
                <a:gd name="T69" fmla="*/ 0 h 4891"/>
                <a:gd name="T70" fmla="*/ 394 w 4838"/>
                <a:gd name="T71" fmla="*/ 126 h 4891"/>
                <a:gd name="T72" fmla="*/ 117 w 4838"/>
                <a:gd name="T73" fmla="*/ 426 h 4891"/>
                <a:gd name="T74" fmla="*/ 0 w 4838"/>
                <a:gd name="T75" fmla="*/ 950 h 4891"/>
                <a:gd name="T76" fmla="*/ 164 w 4838"/>
                <a:gd name="T77" fmla="*/ 1501 h 4891"/>
                <a:gd name="T78" fmla="*/ 327 w 4838"/>
                <a:gd name="T79" fmla="*/ 1873 h 4891"/>
                <a:gd name="T80" fmla="*/ 388 w 4838"/>
                <a:gd name="T81" fmla="*/ 2306 h 4891"/>
                <a:gd name="T82" fmla="*/ 786 w 4838"/>
                <a:gd name="T83" fmla="*/ 2783 h 4891"/>
                <a:gd name="T84" fmla="*/ 925 w 4838"/>
                <a:gd name="T85" fmla="*/ 3339 h 4891"/>
                <a:gd name="T86" fmla="*/ 1352 w 4838"/>
                <a:gd name="T87" fmla="*/ 3887 h 4891"/>
                <a:gd name="T88" fmla="*/ 1899 w 4838"/>
                <a:gd name="T89" fmla="*/ 4138 h 4891"/>
                <a:gd name="T90" fmla="*/ 2230 w 4838"/>
                <a:gd name="T91" fmla="*/ 4267 h 4891"/>
                <a:gd name="T92" fmla="*/ 2625 w 4838"/>
                <a:gd name="T93" fmla="*/ 4620 h 4891"/>
                <a:gd name="T94" fmla="*/ 3155 w 4838"/>
                <a:gd name="T95" fmla="*/ 4841 h 4891"/>
                <a:gd name="T96" fmla="*/ 3732 w 4838"/>
                <a:gd name="T97" fmla="*/ 4884 h 4891"/>
                <a:gd name="T98" fmla="*/ 4265 w 4838"/>
                <a:gd name="T99" fmla="*/ 4705 h 4891"/>
                <a:gd name="T100" fmla="*/ 4663 w 4838"/>
                <a:gd name="T101" fmla="*/ 4260 h 4891"/>
                <a:gd name="T102" fmla="*/ 4838 w 4838"/>
                <a:gd name="T103" fmla="*/ 3507 h 4891"/>
                <a:gd name="T104" fmla="*/ 4533 w 4838"/>
                <a:gd name="T105" fmla="*/ 942 h 4891"/>
                <a:gd name="T106" fmla="*/ 3925 w 4838"/>
                <a:gd name="T107" fmla="*/ 956 h 4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38" h="4891">
                  <a:moveTo>
                    <a:pt x="3868" y="980"/>
                  </a:moveTo>
                  <a:lnTo>
                    <a:pt x="3812" y="1004"/>
                  </a:lnTo>
                  <a:lnTo>
                    <a:pt x="3707" y="1065"/>
                  </a:lnTo>
                  <a:lnTo>
                    <a:pt x="3613" y="1138"/>
                  </a:lnTo>
                  <a:lnTo>
                    <a:pt x="3529" y="1221"/>
                  </a:lnTo>
                  <a:lnTo>
                    <a:pt x="3457" y="1313"/>
                  </a:lnTo>
                  <a:lnTo>
                    <a:pt x="3398" y="1414"/>
                  </a:lnTo>
                  <a:lnTo>
                    <a:pt x="3351" y="1521"/>
                  </a:lnTo>
                  <a:lnTo>
                    <a:pt x="3320" y="1634"/>
                  </a:lnTo>
                  <a:lnTo>
                    <a:pt x="3309" y="1693"/>
                  </a:lnTo>
                  <a:lnTo>
                    <a:pt x="3294" y="1812"/>
                  </a:lnTo>
                  <a:lnTo>
                    <a:pt x="3181" y="1768"/>
                  </a:lnTo>
                  <a:lnTo>
                    <a:pt x="3133" y="1750"/>
                  </a:lnTo>
                  <a:lnTo>
                    <a:pt x="3035" y="1726"/>
                  </a:lnTo>
                  <a:lnTo>
                    <a:pt x="2934" y="1713"/>
                  </a:lnTo>
                  <a:lnTo>
                    <a:pt x="2833" y="1712"/>
                  </a:lnTo>
                  <a:lnTo>
                    <a:pt x="2735" y="1718"/>
                  </a:lnTo>
                  <a:lnTo>
                    <a:pt x="2642" y="1735"/>
                  </a:lnTo>
                  <a:lnTo>
                    <a:pt x="2556" y="1759"/>
                  </a:lnTo>
                  <a:lnTo>
                    <a:pt x="2480" y="1788"/>
                  </a:lnTo>
                  <a:lnTo>
                    <a:pt x="2446" y="1807"/>
                  </a:lnTo>
                  <a:lnTo>
                    <a:pt x="2392" y="1838"/>
                  </a:lnTo>
                  <a:lnTo>
                    <a:pt x="2292" y="1917"/>
                  </a:lnTo>
                  <a:lnTo>
                    <a:pt x="2205" y="2015"/>
                  </a:lnTo>
                  <a:lnTo>
                    <a:pt x="2152" y="2101"/>
                  </a:lnTo>
                  <a:lnTo>
                    <a:pt x="2122" y="2163"/>
                  </a:lnTo>
                  <a:lnTo>
                    <a:pt x="2098" y="2228"/>
                  </a:lnTo>
                  <a:lnTo>
                    <a:pt x="2079" y="2298"/>
                  </a:lnTo>
                  <a:lnTo>
                    <a:pt x="2066" y="2370"/>
                  </a:lnTo>
                  <a:lnTo>
                    <a:pt x="2061" y="2446"/>
                  </a:lnTo>
                  <a:lnTo>
                    <a:pt x="2064" y="2525"/>
                  </a:lnTo>
                  <a:lnTo>
                    <a:pt x="2073" y="2608"/>
                  </a:lnTo>
                  <a:lnTo>
                    <a:pt x="2091" y="2692"/>
                  </a:lnTo>
                  <a:lnTo>
                    <a:pt x="2117" y="2780"/>
                  </a:lnTo>
                  <a:lnTo>
                    <a:pt x="2134" y="2824"/>
                  </a:lnTo>
                  <a:lnTo>
                    <a:pt x="2199" y="2810"/>
                  </a:lnTo>
                  <a:lnTo>
                    <a:pt x="2326" y="2798"/>
                  </a:lnTo>
                  <a:lnTo>
                    <a:pt x="2451" y="2807"/>
                  </a:lnTo>
                  <a:lnTo>
                    <a:pt x="2575" y="2836"/>
                  </a:lnTo>
                  <a:lnTo>
                    <a:pt x="2694" y="2885"/>
                  </a:lnTo>
                  <a:lnTo>
                    <a:pt x="2808" y="2952"/>
                  </a:lnTo>
                  <a:lnTo>
                    <a:pt x="2918" y="3039"/>
                  </a:lnTo>
                  <a:lnTo>
                    <a:pt x="3022" y="3144"/>
                  </a:lnTo>
                  <a:lnTo>
                    <a:pt x="3071" y="3204"/>
                  </a:lnTo>
                  <a:lnTo>
                    <a:pt x="3072" y="3203"/>
                  </a:lnTo>
                  <a:lnTo>
                    <a:pt x="3074" y="3201"/>
                  </a:lnTo>
                  <a:lnTo>
                    <a:pt x="3103" y="3179"/>
                  </a:lnTo>
                  <a:lnTo>
                    <a:pt x="3164" y="3139"/>
                  </a:lnTo>
                  <a:lnTo>
                    <a:pt x="3228" y="3107"/>
                  </a:lnTo>
                  <a:lnTo>
                    <a:pt x="3294" y="3078"/>
                  </a:lnTo>
                  <a:lnTo>
                    <a:pt x="3361" y="3057"/>
                  </a:lnTo>
                  <a:lnTo>
                    <a:pt x="3430" y="3042"/>
                  </a:lnTo>
                  <a:lnTo>
                    <a:pt x="3500" y="3034"/>
                  </a:lnTo>
                  <a:lnTo>
                    <a:pt x="3573" y="3030"/>
                  </a:lnTo>
                  <a:lnTo>
                    <a:pt x="3681" y="3038"/>
                  </a:lnTo>
                  <a:lnTo>
                    <a:pt x="3832" y="3069"/>
                  </a:lnTo>
                  <a:lnTo>
                    <a:pt x="3983" y="3125"/>
                  </a:lnTo>
                  <a:lnTo>
                    <a:pt x="4138" y="3204"/>
                  </a:lnTo>
                  <a:lnTo>
                    <a:pt x="4214" y="3254"/>
                  </a:lnTo>
                  <a:lnTo>
                    <a:pt x="4108" y="3411"/>
                  </a:lnTo>
                  <a:lnTo>
                    <a:pt x="4044" y="3370"/>
                  </a:lnTo>
                  <a:lnTo>
                    <a:pt x="3919" y="3304"/>
                  </a:lnTo>
                  <a:lnTo>
                    <a:pt x="3796" y="3257"/>
                  </a:lnTo>
                  <a:lnTo>
                    <a:pt x="3674" y="3230"/>
                  </a:lnTo>
                  <a:lnTo>
                    <a:pt x="3556" y="3222"/>
                  </a:lnTo>
                  <a:lnTo>
                    <a:pt x="3443" y="3234"/>
                  </a:lnTo>
                  <a:lnTo>
                    <a:pt x="3337" y="3266"/>
                  </a:lnTo>
                  <a:lnTo>
                    <a:pt x="3237" y="3318"/>
                  </a:lnTo>
                  <a:lnTo>
                    <a:pt x="3190" y="3352"/>
                  </a:lnTo>
                  <a:lnTo>
                    <a:pt x="3147" y="3387"/>
                  </a:lnTo>
                  <a:lnTo>
                    <a:pt x="3075" y="3466"/>
                  </a:lnTo>
                  <a:lnTo>
                    <a:pt x="3014" y="3555"/>
                  </a:lnTo>
                  <a:lnTo>
                    <a:pt x="2969" y="3654"/>
                  </a:lnTo>
                  <a:lnTo>
                    <a:pt x="2939" y="3756"/>
                  </a:lnTo>
                  <a:lnTo>
                    <a:pt x="2925" y="3862"/>
                  </a:lnTo>
                  <a:lnTo>
                    <a:pt x="2926" y="3970"/>
                  </a:lnTo>
                  <a:lnTo>
                    <a:pt x="2944" y="4075"/>
                  </a:lnTo>
                  <a:lnTo>
                    <a:pt x="2961" y="4127"/>
                  </a:lnTo>
                  <a:lnTo>
                    <a:pt x="2782" y="4190"/>
                  </a:lnTo>
                  <a:lnTo>
                    <a:pt x="2765" y="4137"/>
                  </a:lnTo>
                  <a:lnTo>
                    <a:pt x="2742" y="4027"/>
                  </a:lnTo>
                  <a:lnTo>
                    <a:pt x="2734" y="3914"/>
                  </a:lnTo>
                  <a:lnTo>
                    <a:pt x="2740" y="3801"/>
                  </a:lnTo>
                  <a:lnTo>
                    <a:pt x="2761" y="3691"/>
                  </a:lnTo>
                  <a:lnTo>
                    <a:pt x="2795" y="3582"/>
                  </a:lnTo>
                  <a:lnTo>
                    <a:pt x="2842" y="3480"/>
                  </a:lnTo>
                  <a:lnTo>
                    <a:pt x="2900" y="3383"/>
                  </a:lnTo>
                  <a:lnTo>
                    <a:pt x="2935" y="3339"/>
                  </a:lnTo>
                  <a:lnTo>
                    <a:pt x="2895" y="3287"/>
                  </a:lnTo>
                  <a:lnTo>
                    <a:pt x="2808" y="3196"/>
                  </a:lnTo>
                  <a:lnTo>
                    <a:pt x="2717" y="3121"/>
                  </a:lnTo>
                  <a:lnTo>
                    <a:pt x="2623" y="3063"/>
                  </a:lnTo>
                  <a:lnTo>
                    <a:pt x="2525" y="3021"/>
                  </a:lnTo>
                  <a:lnTo>
                    <a:pt x="2426" y="2996"/>
                  </a:lnTo>
                  <a:lnTo>
                    <a:pt x="2323" y="2989"/>
                  </a:lnTo>
                  <a:lnTo>
                    <a:pt x="2221" y="2999"/>
                  </a:lnTo>
                  <a:lnTo>
                    <a:pt x="2169" y="3011"/>
                  </a:lnTo>
                  <a:lnTo>
                    <a:pt x="2117" y="3026"/>
                  </a:lnTo>
                  <a:lnTo>
                    <a:pt x="2019" y="3072"/>
                  </a:lnTo>
                  <a:lnTo>
                    <a:pt x="1929" y="3131"/>
                  </a:lnTo>
                  <a:lnTo>
                    <a:pt x="1849" y="3204"/>
                  </a:lnTo>
                  <a:lnTo>
                    <a:pt x="1781" y="3288"/>
                  </a:lnTo>
                  <a:lnTo>
                    <a:pt x="1727" y="3380"/>
                  </a:lnTo>
                  <a:lnTo>
                    <a:pt x="1687" y="3480"/>
                  </a:lnTo>
                  <a:lnTo>
                    <a:pt x="1663" y="3585"/>
                  </a:lnTo>
                  <a:lnTo>
                    <a:pt x="1660" y="3638"/>
                  </a:lnTo>
                  <a:lnTo>
                    <a:pt x="1470" y="3629"/>
                  </a:lnTo>
                  <a:lnTo>
                    <a:pt x="1474" y="3571"/>
                  </a:lnTo>
                  <a:lnTo>
                    <a:pt x="1496" y="3458"/>
                  </a:lnTo>
                  <a:lnTo>
                    <a:pt x="1534" y="3349"/>
                  </a:lnTo>
                  <a:lnTo>
                    <a:pt x="1584" y="3245"/>
                  </a:lnTo>
                  <a:lnTo>
                    <a:pt x="1649" y="3149"/>
                  </a:lnTo>
                  <a:lnTo>
                    <a:pt x="1724" y="3063"/>
                  </a:lnTo>
                  <a:lnTo>
                    <a:pt x="1811" y="2985"/>
                  </a:lnTo>
                  <a:lnTo>
                    <a:pt x="1906" y="2919"/>
                  </a:lnTo>
                  <a:lnTo>
                    <a:pt x="1956" y="2891"/>
                  </a:lnTo>
                  <a:lnTo>
                    <a:pt x="1937" y="2840"/>
                  </a:lnTo>
                  <a:lnTo>
                    <a:pt x="1907" y="2736"/>
                  </a:lnTo>
                  <a:lnTo>
                    <a:pt x="1886" y="2635"/>
                  </a:lnTo>
                  <a:lnTo>
                    <a:pt x="1876" y="2536"/>
                  </a:lnTo>
                  <a:lnTo>
                    <a:pt x="1873" y="2440"/>
                  </a:lnTo>
                  <a:lnTo>
                    <a:pt x="1881" y="2347"/>
                  </a:lnTo>
                  <a:lnTo>
                    <a:pt x="1895" y="2258"/>
                  </a:lnTo>
                  <a:lnTo>
                    <a:pt x="1919" y="2172"/>
                  </a:lnTo>
                  <a:lnTo>
                    <a:pt x="1949" y="2090"/>
                  </a:lnTo>
                  <a:lnTo>
                    <a:pt x="1985" y="2014"/>
                  </a:lnTo>
                  <a:lnTo>
                    <a:pt x="2028" y="1941"/>
                  </a:lnTo>
                  <a:lnTo>
                    <a:pt x="2077" y="1874"/>
                  </a:lnTo>
                  <a:lnTo>
                    <a:pt x="2131" y="1812"/>
                  </a:lnTo>
                  <a:lnTo>
                    <a:pt x="2190" y="1755"/>
                  </a:lnTo>
                  <a:lnTo>
                    <a:pt x="2253" y="1704"/>
                  </a:lnTo>
                  <a:lnTo>
                    <a:pt x="2321" y="1659"/>
                  </a:lnTo>
                  <a:lnTo>
                    <a:pt x="2356" y="1639"/>
                  </a:lnTo>
                  <a:lnTo>
                    <a:pt x="2385" y="1624"/>
                  </a:lnTo>
                  <a:lnTo>
                    <a:pt x="2454" y="1594"/>
                  </a:lnTo>
                  <a:lnTo>
                    <a:pt x="2529" y="1569"/>
                  </a:lnTo>
                  <a:lnTo>
                    <a:pt x="2612" y="1549"/>
                  </a:lnTo>
                  <a:lnTo>
                    <a:pt x="2699" y="1533"/>
                  </a:lnTo>
                  <a:lnTo>
                    <a:pt x="2790" y="1524"/>
                  </a:lnTo>
                  <a:lnTo>
                    <a:pt x="2884" y="1521"/>
                  </a:lnTo>
                  <a:lnTo>
                    <a:pt x="2980" y="1527"/>
                  </a:lnTo>
                  <a:lnTo>
                    <a:pt x="3028" y="1533"/>
                  </a:lnTo>
                  <a:lnTo>
                    <a:pt x="3006" y="1471"/>
                  </a:lnTo>
                  <a:lnTo>
                    <a:pt x="2953" y="1361"/>
                  </a:lnTo>
                  <a:lnTo>
                    <a:pt x="2893" y="1264"/>
                  </a:lnTo>
                  <a:lnTo>
                    <a:pt x="2827" y="1181"/>
                  </a:lnTo>
                  <a:lnTo>
                    <a:pt x="2756" y="1111"/>
                  </a:lnTo>
                  <a:lnTo>
                    <a:pt x="2680" y="1051"/>
                  </a:lnTo>
                  <a:lnTo>
                    <a:pt x="2600" y="1003"/>
                  </a:lnTo>
                  <a:lnTo>
                    <a:pt x="2518" y="965"/>
                  </a:lnTo>
                  <a:lnTo>
                    <a:pt x="2432" y="937"/>
                  </a:lnTo>
                  <a:lnTo>
                    <a:pt x="2346" y="916"/>
                  </a:lnTo>
                  <a:lnTo>
                    <a:pt x="2218" y="898"/>
                  </a:lnTo>
                  <a:lnTo>
                    <a:pt x="2051" y="895"/>
                  </a:lnTo>
                  <a:lnTo>
                    <a:pt x="1897" y="910"/>
                  </a:lnTo>
                  <a:lnTo>
                    <a:pt x="1828" y="921"/>
                  </a:lnTo>
                  <a:lnTo>
                    <a:pt x="1669" y="950"/>
                  </a:lnTo>
                  <a:lnTo>
                    <a:pt x="1722" y="797"/>
                  </a:lnTo>
                  <a:lnTo>
                    <a:pt x="1728" y="775"/>
                  </a:lnTo>
                  <a:lnTo>
                    <a:pt x="1737" y="728"/>
                  </a:lnTo>
                  <a:lnTo>
                    <a:pt x="1740" y="654"/>
                  </a:lnTo>
                  <a:lnTo>
                    <a:pt x="1722" y="548"/>
                  </a:lnTo>
                  <a:lnTo>
                    <a:pt x="1682" y="438"/>
                  </a:lnTo>
                  <a:lnTo>
                    <a:pt x="1653" y="383"/>
                  </a:lnTo>
                  <a:lnTo>
                    <a:pt x="1632" y="348"/>
                  </a:lnTo>
                  <a:lnTo>
                    <a:pt x="1586" y="284"/>
                  </a:lnTo>
                  <a:lnTo>
                    <a:pt x="1532" y="224"/>
                  </a:lnTo>
                  <a:lnTo>
                    <a:pt x="1475" y="171"/>
                  </a:lnTo>
                  <a:lnTo>
                    <a:pt x="1412" y="124"/>
                  </a:lnTo>
                  <a:lnTo>
                    <a:pt x="1346" y="84"/>
                  </a:lnTo>
                  <a:lnTo>
                    <a:pt x="1277" y="52"/>
                  </a:lnTo>
                  <a:lnTo>
                    <a:pt x="1205" y="28"/>
                  </a:lnTo>
                  <a:lnTo>
                    <a:pt x="1168" y="19"/>
                  </a:lnTo>
                  <a:lnTo>
                    <a:pt x="1107" y="9"/>
                  </a:lnTo>
                  <a:lnTo>
                    <a:pt x="988" y="0"/>
                  </a:lnTo>
                  <a:lnTo>
                    <a:pt x="869" y="4"/>
                  </a:lnTo>
                  <a:lnTo>
                    <a:pt x="754" y="19"/>
                  </a:lnTo>
                  <a:lnTo>
                    <a:pt x="642" y="43"/>
                  </a:lnTo>
                  <a:lnTo>
                    <a:pt x="537" y="74"/>
                  </a:lnTo>
                  <a:lnTo>
                    <a:pt x="394" y="126"/>
                  </a:lnTo>
                  <a:lnTo>
                    <a:pt x="314" y="162"/>
                  </a:lnTo>
                  <a:lnTo>
                    <a:pt x="282" y="192"/>
                  </a:lnTo>
                  <a:lnTo>
                    <a:pt x="221" y="260"/>
                  </a:lnTo>
                  <a:lnTo>
                    <a:pt x="165" y="339"/>
                  </a:lnTo>
                  <a:lnTo>
                    <a:pt x="117" y="426"/>
                  </a:lnTo>
                  <a:lnTo>
                    <a:pt x="76" y="522"/>
                  </a:lnTo>
                  <a:lnTo>
                    <a:pt x="43" y="622"/>
                  </a:lnTo>
                  <a:lnTo>
                    <a:pt x="19" y="728"/>
                  </a:lnTo>
                  <a:lnTo>
                    <a:pt x="4" y="838"/>
                  </a:lnTo>
                  <a:lnTo>
                    <a:pt x="0" y="950"/>
                  </a:lnTo>
                  <a:lnTo>
                    <a:pt x="7" y="1063"/>
                  </a:lnTo>
                  <a:lnTo>
                    <a:pt x="26" y="1175"/>
                  </a:lnTo>
                  <a:lnTo>
                    <a:pt x="59" y="1287"/>
                  </a:lnTo>
                  <a:lnTo>
                    <a:pt x="104" y="1396"/>
                  </a:lnTo>
                  <a:lnTo>
                    <a:pt x="164" y="1501"/>
                  </a:lnTo>
                  <a:lnTo>
                    <a:pt x="238" y="1601"/>
                  </a:lnTo>
                  <a:lnTo>
                    <a:pt x="328" y="1694"/>
                  </a:lnTo>
                  <a:lnTo>
                    <a:pt x="382" y="1738"/>
                  </a:lnTo>
                  <a:lnTo>
                    <a:pt x="358" y="1782"/>
                  </a:lnTo>
                  <a:lnTo>
                    <a:pt x="327" y="1873"/>
                  </a:lnTo>
                  <a:lnTo>
                    <a:pt x="313" y="1963"/>
                  </a:lnTo>
                  <a:lnTo>
                    <a:pt x="314" y="2052"/>
                  </a:lnTo>
                  <a:lnTo>
                    <a:pt x="328" y="2138"/>
                  </a:lnTo>
                  <a:lnTo>
                    <a:pt x="354" y="2224"/>
                  </a:lnTo>
                  <a:lnTo>
                    <a:pt x="388" y="2306"/>
                  </a:lnTo>
                  <a:lnTo>
                    <a:pt x="431" y="2383"/>
                  </a:lnTo>
                  <a:lnTo>
                    <a:pt x="503" y="2492"/>
                  </a:lnTo>
                  <a:lnTo>
                    <a:pt x="607" y="2618"/>
                  </a:lnTo>
                  <a:lnTo>
                    <a:pt x="707" y="2716"/>
                  </a:lnTo>
                  <a:lnTo>
                    <a:pt x="786" y="2783"/>
                  </a:lnTo>
                  <a:lnTo>
                    <a:pt x="811" y="2799"/>
                  </a:lnTo>
                  <a:lnTo>
                    <a:pt x="814" y="2884"/>
                  </a:lnTo>
                  <a:lnTo>
                    <a:pt x="835" y="3046"/>
                  </a:lnTo>
                  <a:lnTo>
                    <a:pt x="871" y="3197"/>
                  </a:lnTo>
                  <a:lnTo>
                    <a:pt x="925" y="3339"/>
                  </a:lnTo>
                  <a:lnTo>
                    <a:pt x="991" y="3471"/>
                  </a:lnTo>
                  <a:lnTo>
                    <a:pt x="1067" y="3591"/>
                  </a:lnTo>
                  <a:lnTo>
                    <a:pt x="1155" y="3702"/>
                  </a:lnTo>
                  <a:lnTo>
                    <a:pt x="1250" y="3800"/>
                  </a:lnTo>
                  <a:lnTo>
                    <a:pt x="1352" y="3887"/>
                  </a:lnTo>
                  <a:lnTo>
                    <a:pt x="1459" y="3962"/>
                  </a:lnTo>
                  <a:lnTo>
                    <a:pt x="1569" y="4026"/>
                  </a:lnTo>
                  <a:lnTo>
                    <a:pt x="1680" y="4076"/>
                  </a:lnTo>
                  <a:lnTo>
                    <a:pt x="1790" y="4114"/>
                  </a:lnTo>
                  <a:lnTo>
                    <a:pt x="1899" y="4138"/>
                  </a:lnTo>
                  <a:lnTo>
                    <a:pt x="2004" y="4150"/>
                  </a:lnTo>
                  <a:lnTo>
                    <a:pt x="2104" y="4147"/>
                  </a:lnTo>
                  <a:lnTo>
                    <a:pt x="2151" y="4140"/>
                  </a:lnTo>
                  <a:lnTo>
                    <a:pt x="2174" y="4182"/>
                  </a:lnTo>
                  <a:lnTo>
                    <a:pt x="2230" y="4267"/>
                  </a:lnTo>
                  <a:lnTo>
                    <a:pt x="2293" y="4346"/>
                  </a:lnTo>
                  <a:lnTo>
                    <a:pt x="2366" y="4421"/>
                  </a:lnTo>
                  <a:lnTo>
                    <a:pt x="2445" y="4492"/>
                  </a:lnTo>
                  <a:lnTo>
                    <a:pt x="2532" y="4560"/>
                  </a:lnTo>
                  <a:lnTo>
                    <a:pt x="2625" y="4620"/>
                  </a:lnTo>
                  <a:lnTo>
                    <a:pt x="2722" y="4678"/>
                  </a:lnTo>
                  <a:lnTo>
                    <a:pt x="2826" y="4728"/>
                  </a:lnTo>
                  <a:lnTo>
                    <a:pt x="2932" y="4772"/>
                  </a:lnTo>
                  <a:lnTo>
                    <a:pt x="3042" y="4810"/>
                  </a:lnTo>
                  <a:lnTo>
                    <a:pt x="3155" y="4841"/>
                  </a:lnTo>
                  <a:lnTo>
                    <a:pt x="3269" y="4865"/>
                  </a:lnTo>
                  <a:lnTo>
                    <a:pt x="3386" y="4882"/>
                  </a:lnTo>
                  <a:lnTo>
                    <a:pt x="3501" y="4890"/>
                  </a:lnTo>
                  <a:lnTo>
                    <a:pt x="3618" y="4891"/>
                  </a:lnTo>
                  <a:lnTo>
                    <a:pt x="3732" y="4884"/>
                  </a:lnTo>
                  <a:lnTo>
                    <a:pt x="3845" y="4867"/>
                  </a:lnTo>
                  <a:lnTo>
                    <a:pt x="3955" y="4841"/>
                  </a:lnTo>
                  <a:lnTo>
                    <a:pt x="4063" y="4806"/>
                  </a:lnTo>
                  <a:lnTo>
                    <a:pt x="4166" y="4760"/>
                  </a:lnTo>
                  <a:lnTo>
                    <a:pt x="4265" y="4705"/>
                  </a:lnTo>
                  <a:lnTo>
                    <a:pt x="4358" y="4639"/>
                  </a:lnTo>
                  <a:lnTo>
                    <a:pt x="4445" y="4561"/>
                  </a:lnTo>
                  <a:lnTo>
                    <a:pt x="4525" y="4473"/>
                  </a:lnTo>
                  <a:lnTo>
                    <a:pt x="4598" y="4373"/>
                  </a:lnTo>
                  <a:lnTo>
                    <a:pt x="4663" y="4260"/>
                  </a:lnTo>
                  <a:lnTo>
                    <a:pt x="4718" y="4136"/>
                  </a:lnTo>
                  <a:lnTo>
                    <a:pt x="4765" y="3998"/>
                  </a:lnTo>
                  <a:lnTo>
                    <a:pt x="4800" y="3848"/>
                  </a:lnTo>
                  <a:lnTo>
                    <a:pt x="4825" y="3685"/>
                  </a:lnTo>
                  <a:lnTo>
                    <a:pt x="4838" y="3507"/>
                  </a:lnTo>
                  <a:lnTo>
                    <a:pt x="4838" y="3412"/>
                  </a:lnTo>
                  <a:lnTo>
                    <a:pt x="4838" y="1073"/>
                  </a:lnTo>
                  <a:lnTo>
                    <a:pt x="4778" y="1039"/>
                  </a:lnTo>
                  <a:lnTo>
                    <a:pt x="4656" y="984"/>
                  </a:lnTo>
                  <a:lnTo>
                    <a:pt x="4533" y="942"/>
                  </a:lnTo>
                  <a:lnTo>
                    <a:pt x="4409" y="915"/>
                  </a:lnTo>
                  <a:lnTo>
                    <a:pt x="4285" y="903"/>
                  </a:lnTo>
                  <a:lnTo>
                    <a:pt x="4164" y="906"/>
                  </a:lnTo>
                  <a:lnTo>
                    <a:pt x="4043" y="923"/>
                  </a:lnTo>
                  <a:lnTo>
                    <a:pt x="3925" y="956"/>
                  </a:lnTo>
                  <a:lnTo>
                    <a:pt x="3868" y="9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</p:grpSp>
      <p:sp>
        <p:nvSpPr>
          <p:cNvPr id="38" name="Titel 1">
            <a:extLst>
              <a:ext uri="{FF2B5EF4-FFF2-40B4-BE49-F238E27FC236}">
                <a16:creationId xmlns="" xmlns:a16="http://schemas.microsoft.com/office/drawing/2014/main" id="{71B4D964-9A54-42FF-902C-DD0672092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978" y="667174"/>
            <a:ext cx="10897786" cy="5484720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ounded Rectangle 32">
            <a:extLst>
              <a:ext uri="{FF2B5EF4-FFF2-40B4-BE49-F238E27FC236}">
                <a16:creationId xmlns="" xmlns:a16="http://schemas.microsoft.com/office/drawing/2014/main" id="{F5EBA0FA-1646-452C-B9FB-52477430A6D3}"/>
              </a:ext>
            </a:extLst>
          </p:cNvPr>
          <p:cNvSpPr/>
          <p:nvPr/>
        </p:nvSpPr>
        <p:spPr>
          <a:xfrm>
            <a:off x="2454388" y="5291385"/>
            <a:ext cx="693638" cy="68918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hteck 28"/>
          <p:cNvSpPr/>
          <p:nvPr/>
        </p:nvSpPr>
        <p:spPr>
          <a:xfrm>
            <a:off x="785368" y="183232"/>
            <a:ext cx="8890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Gemeinsame Bildungsgrundsätze für Kinder von 0-10  Jahren</a:t>
            </a:r>
          </a:p>
        </p:txBody>
      </p:sp>
    </p:spTree>
    <p:extLst>
      <p:ext uri="{BB962C8B-B14F-4D97-AF65-F5344CB8AC3E}">
        <p14:creationId xmlns:p14="http://schemas.microsoft.com/office/powerpoint/2010/main" val="304602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529" y="6219499"/>
            <a:ext cx="1869764" cy="5190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Gruppieren 2"/>
          <p:cNvGrpSpPr/>
          <p:nvPr/>
        </p:nvGrpSpPr>
        <p:grpSpPr>
          <a:xfrm>
            <a:off x="715678" y="418410"/>
            <a:ext cx="8351651" cy="1047600"/>
            <a:chOff x="2064631" y="333631"/>
            <a:chExt cx="8351651" cy="1047600"/>
          </a:xfrm>
        </p:grpSpPr>
        <p:sp>
          <p:nvSpPr>
            <p:cNvPr id="7" name="Rounded Rectangle 32">
              <a:extLst>
                <a:ext uri="{FF2B5EF4-FFF2-40B4-BE49-F238E27FC236}">
                  <a16:creationId xmlns="" xmlns:a16="http://schemas.microsoft.com/office/drawing/2014/main" id="{F5EBA0FA-1646-452C-B9FB-52477430A6D3}"/>
                </a:ext>
              </a:extLst>
            </p:cNvPr>
            <p:cNvSpPr/>
            <p:nvPr/>
          </p:nvSpPr>
          <p:spPr>
            <a:xfrm>
              <a:off x="2064631" y="333631"/>
              <a:ext cx="1047600" cy="104760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19696" y="2510955"/>
                  </a:moveTo>
                  <a:lnTo>
                    <a:pt x="2019696" y="2797359"/>
                  </a:lnTo>
                  <a:lnTo>
                    <a:pt x="2914589" y="2797359"/>
                  </a:lnTo>
                  <a:lnTo>
                    <a:pt x="2914589" y="2510955"/>
                  </a:lnTo>
                  <a:close/>
                  <a:moveTo>
                    <a:pt x="2019696" y="2081348"/>
                  </a:moveTo>
                  <a:lnTo>
                    <a:pt x="2019696" y="2367752"/>
                  </a:lnTo>
                  <a:lnTo>
                    <a:pt x="2914589" y="2367752"/>
                  </a:lnTo>
                  <a:lnTo>
                    <a:pt x="2914589" y="2081348"/>
                  </a:lnTo>
                  <a:close/>
                  <a:moveTo>
                    <a:pt x="580710" y="2021703"/>
                  </a:moveTo>
                  <a:lnTo>
                    <a:pt x="378191" y="2224222"/>
                  </a:lnTo>
                  <a:lnTo>
                    <a:pt x="593323" y="2439354"/>
                  </a:lnTo>
                  <a:lnTo>
                    <a:pt x="378191" y="2654485"/>
                  </a:lnTo>
                  <a:lnTo>
                    <a:pt x="580710" y="2857004"/>
                  </a:lnTo>
                  <a:lnTo>
                    <a:pt x="795842" y="2641872"/>
                  </a:lnTo>
                  <a:lnTo>
                    <a:pt x="1010973" y="2857004"/>
                  </a:lnTo>
                  <a:lnTo>
                    <a:pt x="1213492" y="2654485"/>
                  </a:lnTo>
                  <a:lnTo>
                    <a:pt x="998360" y="2439354"/>
                  </a:lnTo>
                  <a:lnTo>
                    <a:pt x="1213492" y="2224222"/>
                  </a:lnTo>
                  <a:lnTo>
                    <a:pt x="1010973" y="2021703"/>
                  </a:lnTo>
                  <a:lnTo>
                    <a:pt x="795842" y="2236835"/>
                  </a:lnTo>
                  <a:close/>
                  <a:moveTo>
                    <a:pt x="1656000" y="1656001"/>
                  </a:moveTo>
                  <a:lnTo>
                    <a:pt x="3240000" y="1656001"/>
                  </a:lnTo>
                  <a:lnTo>
                    <a:pt x="3240000" y="2699989"/>
                  </a:lnTo>
                  <a:cubicBezTo>
                    <a:pt x="3240000" y="2998229"/>
                    <a:pt x="2998229" y="3240000"/>
                    <a:pt x="2699989" y="3240000"/>
                  </a:cubicBezTo>
                  <a:lnTo>
                    <a:pt x="1656000" y="3240000"/>
                  </a:lnTo>
                  <a:close/>
                  <a:moveTo>
                    <a:pt x="0" y="1656001"/>
                  </a:moveTo>
                  <a:lnTo>
                    <a:pt x="1584000" y="1656001"/>
                  </a:lnTo>
                  <a:lnTo>
                    <a:pt x="1584000" y="3240000"/>
                  </a:lnTo>
                  <a:lnTo>
                    <a:pt x="540011" y="3240000"/>
                  </a:lnTo>
                  <a:cubicBezTo>
                    <a:pt x="241771" y="3240000"/>
                    <a:pt x="0" y="2998229"/>
                    <a:pt x="0" y="2699989"/>
                  </a:cubicBezTo>
                  <a:close/>
                  <a:moveTo>
                    <a:pt x="2467143" y="957859"/>
                  </a:moveTo>
                  <a:cubicBezTo>
                    <a:pt x="2388055" y="957859"/>
                    <a:pt x="2323941" y="1021973"/>
                    <a:pt x="2323941" y="1101061"/>
                  </a:cubicBezTo>
                  <a:cubicBezTo>
                    <a:pt x="2323941" y="1180149"/>
                    <a:pt x="2388055" y="1244263"/>
                    <a:pt x="2467143" y="1244263"/>
                  </a:cubicBezTo>
                  <a:cubicBezTo>
                    <a:pt x="2546231" y="1244263"/>
                    <a:pt x="2610345" y="1180149"/>
                    <a:pt x="2610345" y="1101061"/>
                  </a:cubicBezTo>
                  <a:cubicBezTo>
                    <a:pt x="2610345" y="1021973"/>
                    <a:pt x="2546231" y="957859"/>
                    <a:pt x="2467143" y="957859"/>
                  </a:cubicBezTo>
                  <a:close/>
                  <a:moveTo>
                    <a:pt x="2019696" y="635775"/>
                  </a:moveTo>
                  <a:lnTo>
                    <a:pt x="2019696" y="922180"/>
                  </a:lnTo>
                  <a:lnTo>
                    <a:pt x="2914589" y="922180"/>
                  </a:lnTo>
                  <a:lnTo>
                    <a:pt x="2914589" y="635775"/>
                  </a:lnTo>
                  <a:close/>
                  <a:moveTo>
                    <a:pt x="652639" y="331531"/>
                  </a:moveTo>
                  <a:lnTo>
                    <a:pt x="652639" y="635775"/>
                  </a:lnTo>
                  <a:lnTo>
                    <a:pt x="348395" y="635775"/>
                  </a:lnTo>
                  <a:lnTo>
                    <a:pt x="348395" y="922180"/>
                  </a:lnTo>
                  <a:lnTo>
                    <a:pt x="652639" y="922180"/>
                  </a:lnTo>
                  <a:lnTo>
                    <a:pt x="652639" y="1226424"/>
                  </a:lnTo>
                  <a:lnTo>
                    <a:pt x="939044" y="1226424"/>
                  </a:lnTo>
                  <a:lnTo>
                    <a:pt x="939044" y="922180"/>
                  </a:lnTo>
                  <a:lnTo>
                    <a:pt x="1243288" y="922180"/>
                  </a:lnTo>
                  <a:lnTo>
                    <a:pt x="1243288" y="635775"/>
                  </a:lnTo>
                  <a:lnTo>
                    <a:pt x="939044" y="635775"/>
                  </a:lnTo>
                  <a:lnTo>
                    <a:pt x="939044" y="331531"/>
                  </a:lnTo>
                  <a:close/>
                  <a:moveTo>
                    <a:pt x="2467143" y="313692"/>
                  </a:moveTo>
                  <a:cubicBezTo>
                    <a:pt x="2388055" y="313692"/>
                    <a:pt x="2323941" y="377806"/>
                    <a:pt x="2323941" y="456894"/>
                  </a:cubicBezTo>
                  <a:cubicBezTo>
                    <a:pt x="2323941" y="535982"/>
                    <a:pt x="2388055" y="600096"/>
                    <a:pt x="2467143" y="600096"/>
                  </a:cubicBezTo>
                  <a:cubicBezTo>
                    <a:pt x="2546231" y="600096"/>
                    <a:pt x="2610345" y="535982"/>
                    <a:pt x="2610345" y="456894"/>
                  </a:cubicBezTo>
                  <a:cubicBezTo>
                    <a:pt x="2610345" y="377806"/>
                    <a:pt x="2546231" y="313692"/>
                    <a:pt x="2467143" y="313692"/>
                  </a:cubicBezTo>
                  <a:close/>
                  <a:moveTo>
                    <a:pt x="540011" y="0"/>
                  </a:moveTo>
                  <a:lnTo>
                    <a:pt x="2699989" y="0"/>
                  </a:lnTo>
                  <a:cubicBezTo>
                    <a:pt x="2998229" y="0"/>
                    <a:pt x="3240000" y="241771"/>
                    <a:pt x="3240000" y="540011"/>
                  </a:cubicBezTo>
                  <a:lnTo>
                    <a:pt x="3240000" y="1584001"/>
                  </a:lnTo>
                  <a:lnTo>
                    <a:pt x="1656000" y="1584001"/>
                  </a:lnTo>
                  <a:lnTo>
                    <a:pt x="1656000" y="1"/>
                  </a:lnTo>
                  <a:lnTo>
                    <a:pt x="1584000" y="1"/>
                  </a:lnTo>
                  <a:lnTo>
                    <a:pt x="1584000" y="1584001"/>
                  </a:lnTo>
                  <a:lnTo>
                    <a:pt x="0" y="1584001"/>
                  </a:lnTo>
                  <a:lnTo>
                    <a:pt x="0" y="540011"/>
                  </a:lnTo>
                  <a:cubicBezTo>
                    <a:pt x="0" y="241771"/>
                    <a:pt x="241771" y="0"/>
                    <a:pt x="540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" name="Textfeld 1"/>
            <p:cNvSpPr txBox="1"/>
            <p:nvPr/>
          </p:nvSpPr>
          <p:spPr>
            <a:xfrm>
              <a:off x="3112231" y="751773"/>
              <a:ext cx="73040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b="1" dirty="0">
                  <a:solidFill>
                    <a:srgbClr val="FFC000"/>
                  </a:solidFill>
                </a:rPr>
                <a:t>Mathematische Bildung –  </a:t>
              </a:r>
              <a:r>
                <a:rPr lang="de-DE" sz="3200" b="1" dirty="0" smtClean="0">
                  <a:solidFill>
                    <a:srgbClr val="70AD47"/>
                  </a:solidFill>
                </a:rPr>
                <a:t>in der Familie…</a:t>
              </a:r>
              <a:endParaRPr lang="de-DE" sz="3200" b="1" dirty="0">
                <a:solidFill>
                  <a:srgbClr val="70AD47"/>
                </a:solidFill>
              </a:endParaRPr>
            </a:p>
          </p:txBody>
        </p:sp>
      </p:grp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639978" y="1584636"/>
            <a:ext cx="10897786" cy="445300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882587" y="1843863"/>
            <a:ext cx="2877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…wenn Ihr Kind zählen 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lernt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721928" y="2445790"/>
            <a:ext cx="29216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...wenn Ihr Kind „bezahlen“ übt und Geld 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kennenlernt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003239" y="4919438"/>
            <a:ext cx="41794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...wenn Ihr Kind 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Dinge nach Farbe, Form oder Größe sortiert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226D7E44-4CBD-4099-BBFA-5B4FF777F65D}"/>
              </a:ext>
            </a:extLst>
          </p:cNvPr>
          <p:cNvSpPr/>
          <p:nvPr/>
        </p:nvSpPr>
        <p:spPr>
          <a:xfrm>
            <a:off x="5319133" y="3044283"/>
            <a:ext cx="1962614" cy="126292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78" y="3044283"/>
            <a:ext cx="4040060" cy="2693373"/>
          </a:xfrm>
          <a:prstGeom prst="rect">
            <a:avLst/>
          </a:prstGeom>
        </p:spPr>
      </p:pic>
      <p:grpSp>
        <p:nvGrpSpPr>
          <p:cNvPr id="15" name="Gruppieren 14"/>
          <p:cNvGrpSpPr/>
          <p:nvPr/>
        </p:nvGrpSpPr>
        <p:grpSpPr>
          <a:xfrm>
            <a:off x="475029" y="6117491"/>
            <a:ext cx="2144444" cy="369332"/>
            <a:chOff x="3702389" y="2719857"/>
            <a:chExt cx="2144444" cy="369332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xmlns="" id="{0CEFC199-53BF-4FB3-9696-5A0679D99DA5}"/>
                </a:ext>
              </a:extLst>
            </p:cNvPr>
            <p:cNvSpPr/>
            <p:nvPr/>
          </p:nvSpPr>
          <p:spPr>
            <a:xfrm>
              <a:off x="3702389" y="2741950"/>
              <a:ext cx="383579" cy="347239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150856" y="2719857"/>
              <a:ext cx="1695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Siehe Broschüre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75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529" y="6219499"/>
            <a:ext cx="1869764" cy="5190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Gruppieren 2"/>
          <p:cNvGrpSpPr/>
          <p:nvPr/>
        </p:nvGrpSpPr>
        <p:grpSpPr>
          <a:xfrm>
            <a:off x="639978" y="418410"/>
            <a:ext cx="7794575" cy="1047600"/>
            <a:chOff x="2064631" y="333631"/>
            <a:chExt cx="7794575" cy="1047600"/>
          </a:xfrm>
        </p:grpSpPr>
        <p:sp>
          <p:nvSpPr>
            <p:cNvPr id="7" name="Rounded Rectangle 32">
              <a:extLst>
                <a:ext uri="{FF2B5EF4-FFF2-40B4-BE49-F238E27FC236}">
                  <a16:creationId xmlns="" xmlns:a16="http://schemas.microsoft.com/office/drawing/2014/main" id="{F5EBA0FA-1646-452C-B9FB-52477430A6D3}"/>
                </a:ext>
              </a:extLst>
            </p:cNvPr>
            <p:cNvSpPr/>
            <p:nvPr/>
          </p:nvSpPr>
          <p:spPr>
            <a:xfrm>
              <a:off x="2064631" y="333631"/>
              <a:ext cx="1047600" cy="104760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19696" y="2510955"/>
                  </a:moveTo>
                  <a:lnTo>
                    <a:pt x="2019696" y="2797359"/>
                  </a:lnTo>
                  <a:lnTo>
                    <a:pt x="2914589" y="2797359"/>
                  </a:lnTo>
                  <a:lnTo>
                    <a:pt x="2914589" y="2510955"/>
                  </a:lnTo>
                  <a:close/>
                  <a:moveTo>
                    <a:pt x="2019696" y="2081348"/>
                  </a:moveTo>
                  <a:lnTo>
                    <a:pt x="2019696" y="2367752"/>
                  </a:lnTo>
                  <a:lnTo>
                    <a:pt x="2914589" y="2367752"/>
                  </a:lnTo>
                  <a:lnTo>
                    <a:pt x="2914589" y="2081348"/>
                  </a:lnTo>
                  <a:close/>
                  <a:moveTo>
                    <a:pt x="580710" y="2021703"/>
                  </a:moveTo>
                  <a:lnTo>
                    <a:pt x="378191" y="2224222"/>
                  </a:lnTo>
                  <a:lnTo>
                    <a:pt x="593323" y="2439354"/>
                  </a:lnTo>
                  <a:lnTo>
                    <a:pt x="378191" y="2654485"/>
                  </a:lnTo>
                  <a:lnTo>
                    <a:pt x="580710" y="2857004"/>
                  </a:lnTo>
                  <a:lnTo>
                    <a:pt x="795842" y="2641872"/>
                  </a:lnTo>
                  <a:lnTo>
                    <a:pt x="1010973" y="2857004"/>
                  </a:lnTo>
                  <a:lnTo>
                    <a:pt x="1213492" y="2654485"/>
                  </a:lnTo>
                  <a:lnTo>
                    <a:pt x="998360" y="2439354"/>
                  </a:lnTo>
                  <a:lnTo>
                    <a:pt x="1213492" y="2224222"/>
                  </a:lnTo>
                  <a:lnTo>
                    <a:pt x="1010973" y="2021703"/>
                  </a:lnTo>
                  <a:lnTo>
                    <a:pt x="795842" y="2236835"/>
                  </a:lnTo>
                  <a:close/>
                  <a:moveTo>
                    <a:pt x="1656000" y="1656001"/>
                  </a:moveTo>
                  <a:lnTo>
                    <a:pt x="3240000" y="1656001"/>
                  </a:lnTo>
                  <a:lnTo>
                    <a:pt x="3240000" y="2699989"/>
                  </a:lnTo>
                  <a:cubicBezTo>
                    <a:pt x="3240000" y="2998229"/>
                    <a:pt x="2998229" y="3240000"/>
                    <a:pt x="2699989" y="3240000"/>
                  </a:cubicBezTo>
                  <a:lnTo>
                    <a:pt x="1656000" y="3240000"/>
                  </a:lnTo>
                  <a:close/>
                  <a:moveTo>
                    <a:pt x="0" y="1656001"/>
                  </a:moveTo>
                  <a:lnTo>
                    <a:pt x="1584000" y="1656001"/>
                  </a:lnTo>
                  <a:lnTo>
                    <a:pt x="1584000" y="3240000"/>
                  </a:lnTo>
                  <a:lnTo>
                    <a:pt x="540011" y="3240000"/>
                  </a:lnTo>
                  <a:cubicBezTo>
                    <a:pt x="241771" y="3240000"/>
                    <a:pt x="0" y="2998229"/>
                    <a:pt x="0" y="2699989"/>
                  </a:cubicBezTo>
                  <a:close/>
                  <a:moveTo>
                    <a:pt x="2467143" y="957859"/>
                  </a:moveTo>
                  <a:cubicBezTo>
                    <a:pt x="2388055" y="957859"/>
                    <a:pt x="2323941" y="1021973"/>
                    <a:pt x="2323941" y="1101061"/>
                  </a:cubicBezTo>
                  <a:cubicBezTo>
                    <a:pt x="2323941" y="1180149"/>
                    <a:pt x="2388055" y="1244263"/>
                    <a:pt x="2467143" y="1244263"/>
                  </a:cubicBezTo>
                  <a:cubicBezTo>
                    <a:pt x="2546231" y="1244263"/>
                    <a:pt x="2610345" y="1180149"/>
                    <a:pt x="2610345" y="1101061"/>
                  </a:cubicBezTo>
                  <a:cubicBezTo>
                    <a:pt x="2610345" y="1021973"/>
                    <a:pt x="2546231" y="957859"/>
                    <a:pt x="2467143" y="957859"/>
                  </a:cubicBezTo>
                  <a:close/>
                  <a:moveTo>
                    <a:pt x="2019696" y="635775"/>
                  </a:moveTo>
                  <a:lnTo>
                    <a:pt x="2019696" y="922180"/>
                  </a:lnTo>
                  <a:lnTo>
                    <a:pt x="2914589" y="922180"/>
                  </a:lnTo>
                  <a:lnTo>
                    <a:pt x="2914589" y="635775"/>
                  </a:lnTo>
                  <a:close/>
                  <a:moveTo>
                    <a:pt x="652639" y="331531"/>
                  </a:moveTo>
                  <a:lnTo>
                    <a:pt x="652639" y="635775"/>
                  </a:lnTo>
                  <a:lnTo>
                    <a:pt x="348395" y="635775"/>
                  </a:lnTo>
                  <a:lnTo>
                    <a:pt x="348395" y="922180"/>
                  </a:lnTo>
                  <a:lnTo>
                    <a:pt x="652639" y="922180"/>
                  </a:lnTo>
                  <a:lnTo>
                    <a:pt x="652639" y="1226424"/>
                  </a:lnTo>
                  <a:lnTo>
                    <a:pt x="939044" y="1226424"/>
                  </a:lnTo>
                  <a:lnTo>
                    <a:pt x="939044" y="922180"/>
                  </a:lnTo>
                  <a:lnTo>
                    <a:pt x="1243288" y="922180"/>
                  </a:lnTo>
                  <a:lnTo>
                    <a:pt x="1243288" y="635775"/>
                  </a:lnTo>
                  <a:lnTo>
                    <a:pt x="939044" y="635775"/>
                  </a:lnTo>
                  <a:lnTo>
                    <a:pt x="939044" y="331531"/>
                  </a:lnTo>
                  <a:close/>
                  <a:moveTo>
                    <a:pt x="2467143" y="313692"/>
                  </a:moveTo>
                  <a:cubicBezTo>
                    <a:pt x="2388055" y="313692"/>
                    <a:pt x="2323941" y="377806"/>
                    <a:pt x="2323941" y="456894"/>
                  </a:cubicBezTo>
                  <a:cubicBezTo>
                    <a:pt x="2323941" y="535982"/>
                    <a:pt x="2388055" y="600096"/>
                    <a:pt x="2467143" y="600096"/>
                  </a:cubicBezTo>
                  <a:cubicBezTo>
                    <a:pt x="2546231" y="600096"/>
                    <a:pt x="2610345" y="535982"/>
                    <a:pt x="2610345" y="456894"/>
                  </a:cubicBezTo>
                  <a:cubicBezTo>
                    <a:pt x="2610345" y="377806"/>
                    <a:pt x="2546231" y="313692"/>
                    <a:pt x="2467143" y="313692"/>
                  </a:cubicBezTo>
                  <a:close/>
                  <a:moveTo>
                    <a:pt x="540011" y="0"/>
                  </a:moveTo>
                  <a:lnTo>
                    <a:pt x="2699989" y="0"/>
                  </a:lnTo>
                  <a:cubicBezTo>
                    <a:pt x="2998229" y="0"/>
                    <a:pt x="3240000" y="241771"/>
                    <a:pt x="3240000" y="540011"/>
                  </a:cubicBezTo>
                  <a:lnTo>
                    <a:pt x="3240000" y="1584001"/>
                  </a:lnTo>
                  <a:lnTo>
                    <a:pt x="1656000" y="1584001"/>
                  </a:lnTo>
                  <a:lnTo>
                    <a:pt x="1656000" y="1"/>
                  </a:lnTo>
                  <a:lnTo>
                    <a:pt x="1584000" y="1"/>
                  </a:lnTo>
                  <a:lnTo>
                    <a:pt x="1584000" y="1584001"/>
                  </a:lnTo>
                  <a:lnTo>
                    <a:pt x="0" y="1584001"/>
                  </a:lnTo>
                  <a:lnTo>
                    <a:pt x="0" y="540011"/>
                  </a:lnTo>
                  <a:cubicBezTo>
                    <a:pt x="0" y="241771"/>
                    <a:pt x="241771" y="0"/>
                    <a:pt x="540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" name="Textfeld 1"/>
            <p:cNvSpPr txBox="1"/>
            <p:nvPr/>
          </p:nvSpPr>
          <p:spPr>
            <a:xfrm>
              <a:off x="3112231" y="778998"/>
              <a:ext cx="67469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b="1" dirty="0">
                  <a:solidFill>
                    <a:srgbClr val="FFC000"/>
                  </a:solidFill>
                </a:rPr>
                <a:t>Mathematische Bildung </a:t>
              </a:r>
              <a:r>
                <a:rPr lang="de-DE" sz="3200" b="1" dirty="0">
                  <a:solidFill>
                    <a:srgbClr val="C00000"/>
                  </a:solidFill>
                </a:rPr>
                <a:t>–  in der Kita…</a:t>
              </a:r>
            </a:p>
          </p:txBody>
        </p:sp>
      </p:grpSp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639978" y="1577091"/>
            <a:ext cx="10897786" cy="445300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="" xmlns:a16="http://schemas.microsoft.com/office/drawing/2014/main" id="{CC068563-A580-47B0-951D-A9DF4D882B70}"/>
              </a:ext>
            </a:extLst>
          </p:cNvPr>
          <p:cNvSpPr/>
          <p:nvPr/>
        </p:nvSpPr>
        <p:spPr>
          <a:xfrm rot="2700000">
            <a:off x="4691248" y="2569374"/>
            <a:ext cx="1223708" cy="192602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3275123" y="1691740"/>
            <a:ext cx="2877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…wenn die Kinder 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 Tisch decken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46872" y="3378313"/>
            <a:ext cx="2877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…wenn die Kinder mit Klötzen bauen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534729" y="4752437"/>
            <a:ext cx="34094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…wenn die Kinder Mengen, Längen, Größen vergleichen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11290" y="2353217"/>
            <a:ext cx="4214554" cy="295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0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529" y="6219499"/>
            <a:ext cx="1869764" cy="5190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Gruppieren 2"/>
          <p:cNvGrpSpPr/>
          <p:nvPr/>
        </p:nvGrpSpPr>
        <p:grpSpPr>
          <a:xfrm>
            <a:off x="639978" y="418410"/>
            <a:ext cx="8241044" cy="1047600"/>
            <a:chOff x="2064631" y="333631"/>
            <a:chExt cx="8241044" cy="1047600"/>
          </a:xfrm>
        </p:grpSpPr>
        <p:sp>
          <p:nvSpPr>
            <p:cNvPr id="7" name="Rounded Rectangle 32">
              <a:extLst>
                <a:ext uri="{FF2B5EF4-FFF2-40B4-BE49-F238E27FC236}">
                  <a16:creationId xmlns="" xmlns:a16="http://schemas.microsoft.com/office/drawing/2014/main" id="{F5EBA0FA-1646-452C-B9FB-52477430A6D3}"/>
                </a:ext>
              </a:extLst>
            </p:cNvPr>
            <p:cNvSpPr/>
            <p:nvPr/>
          </p:nvSpPr>
          <p:spPr>
            <a:xfrm>
              <a:off x="2064631" y="333631"/>
              <a:ext cx="1047600" cy="104760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19696" y="2510955"/>
                  </a:moveTo>
                  <a:lnTo>
                    <a:pt x="2019696" y="2797359"/>
                  </a:lnTo>
                  <a:lnTo>
                    <a:pt x="2914589" y="2797359"/>
                  </a:lnTo>
                  <a:lnTo>
                    <a:pt x="2914589" y="2510955"/>
                  </a:lnTo>
                  <a:close/>
                  <a:moveTo>
                    <a:pt x="2019696" y="2081348"/>
                  </a:moveTo>
                  <a:lnTo>
                    <a:pt x="2019696" y="2367752"/>
                  </a:lnTo>
                  <a:lnTo>
                    <a:pt x="2914589" y="2367752"/>
                  </a:lnTo>
                  <a:lnTo>
                    <a:pt x="2914589" y="2081348"/>
                  </a:lnTo>
                  <a:close/>
                  <a:moveTo>
                    <a:pt x="580710" y="2021703"/>
                  </a:moveTo>
                  <a:lnTo>
                    <a:pt x="378191" y="2224222"/>
                  </a:lnTo>
                  <a:lnTo>
                    <a:pt x="593323" y="2439354"/>
                  </a:lnTo>
                  <a:lnTo>
                    <a:pt x="378191" y="2654485"/>
                  </a:lnTo>
                  <a:lnTo>
                    <a:pt x="580710" y="2857004"/>
                  </a:lnTo>
                  <a:lnTo>
                    <a:pt x="795842" y="2641872"/>
                  </a:lnTo>
                  <a:lnTo>
                    <a:pt x="1010973" y="2857004"/>
                  </a:lnTo>
                  <a:lnTo>
                    <a:pt x="1213492" y="2654485"/>
                  </a:lnTo>
                  <a:lnTo>
                    <a:pt x="998360" y="2439354"/>
                  </a:lnTo>
                  <a:lnTo>
                    <a:pt x="1213492" y="2224222"/>
                  </a:lnTo>
                  <a:lnTo>
                    <a:pt x="1010973" y="2021703"/>
                  </a:lnTo>
                  <a:lnTo>
                    <a:pt x="795842" y="2236835"/>
                  </a:lnTo>
                  <a:close/>
                  <a:moveTo>
                    <a:pt x="1656000" y="1656001"/>
                  </a:moveTo>
                  <a:lnTo>
                    <a:pt x="3240000" y="1656001"/>
                  </a:lnTo>
                  <a:lnTo>
                    <a:pt x="3240000" y="2699989"/>
                  </a:lnTo>
                  <a:cubicBezTo>
                    <a:pt x="3240000" y="2998229"/>
                    <a:pt x="2998229" y="3240000"/>
                    <a:pt x="2699989" y="3240000"/>
                  </a:cubicBezTo>
                  <a:lnTo>
                    <a:pt x="1656000" y="3240000"/>
                  </a:lnTo>
                  <a:close/>
                  <a:moveTo>
                    <a:pt x="0" y="1656001"/>
                  </a:moveTo>
                  <a:lnTo>
                    <a:pt x="1584000" y="1656001"/>
                  </a:lnTo>
                  <a:lnTo>
                    <a:pt x="1584000" y="3240000"/>
                  </a:lnTo>
                  <a:lnTo>
                    <a:pt x="540011" y="3240000"/>
                  </a:lnTo>
                  <a:cubicBezTo>
                    <a:pt x="241771" y="3240000"/>
                    <a:pt x="0" y="2998229"/>
                    <a:pt x="0" y="2699989"/>
                  </a:cubicBezTo>
                  <a:close/>
                  <a:moveTo>
                    <a:pt x="2467143" y="957859"/>
                  </a:moveTo>
                  <a:cubicBezTo>
                    <a:pt x="2388055" y="957859"/>
                    <a:pt x="2323941" y="1021973"/>
                    <a:pt x="2323941" y="1101061"/>
                  </a:cubicBezTo>
                  <a:cubicBezTo>
                    <a:pt x="2323941" y="1180149"/>
                    <a:pt x="2388055" y="1244263"/>
                    <a:pt x="2467143" y="1244263"/>
                  </a:cubicBezTo>
                  <a:cubicBezTo>
                    <a:pt x="2546231" y="1244263"/>
                    <a:pt x="2610345" y="1180149"/>
                    <a:pt x="2610345" y="1101061"/>
                  </a:cubicBezTo>
                  <a:cubicBezTo>
                    <a:pt x="2610345" y="1021973"/>
                    <a:pt x="2546231" y="957859"/>
                    <a:pt x="2467143" y="957859"/>
                  </a:cubicBezTo>
                  <a:close/>
                  <a:moveTo>
                    <a:pt x="2019696" y="635775"/>
                  </a:moveTo>
                  <a:lnTo>
                    <a:pt x="2019696" y="922180"/>
                  </a:lnTo>
                  <a:lnTo>
                    <a:pt x="2914589" y="922180"/>
                  </a:lnTo>
                  <a:lnTo>
                    <a:pt x="2914589" y="635775"/>
                  </a:lnTo>
                  <a:close/>
                  <a:moveTo>
                    <a:pt x="652639" y="331531"/>
                  </a:moveTo>
                  <a:lnTo>
                    <a:pt x="652639" y="635775"/>
                  </a:lnTo>
                  <a:lnTo>
                    <a:pt x="348395" y="635775"/>
                  </a:lnTo>
                  <a:lnTo>
                    <a:pt x="348395" y="922180"/>
                  </a:lnTo>
                  <a:lnTo>
                    <a:pt x="652639" y="922180"/>
                  </a:lnTo>
                  <a:lnTo>
                    <a:pt x="652639" y="1226424"/>
                  </a:lnTo>
                  <a:lnTo>
                    <a:pt x="939044" y="1226424"/>
                  </a:lnTo>
                  <a:lnTo>
                    <a:pt x="939044" y="922180"/>
                  </a:lnTo>
                  <a:lnTo>
                    <a:pt x="1243288" y="922180"/>
                  </a:lnTo>
                  <a:lnTo>
                    <a:pt x="1243288" y="635775"/>
                  </a:lnTo>
                  <a:lnTo>
                    <a:pt x="939044" y="635775"/>
                  </a:lnTo>
                  <a:lnTo>
                    <a:pt x="939044" y="331531"/>
                  </a:lnTo>
                  <a:close/>
                  <a:moveTo>
                    <a:pt x="2467143" y="313692"/>
                  </a:moveTo>
                  <a:cubicBezTo>
                    <a:pt x="2388055" y="313692"/>
                    <a:pt x="2323941" y="377806"/>
                    <a:pt x="2323941" y="456894"/>
                  </a:cubicBezTo>
                  <a:cubicBezTo>
                    <a:pt x="2323941" y="535982"/>
                    <a:pt x="2388055" y="600096"/>
                    <a:pt x="2467143" y="600096"/>
                  </a:cubicBezTo>
                  <a:cubicBezTo>
                    <a:pt x="2546231" y="600096"/>
                    <a:pt x="2610345" y="535982"/>
                    <a:pt x="2610345" y="456894"/>
                  </a:cubicBezTo>
                  <a:cubicBezTo>
                    <a:pt x="2610345" y="377806"/>
                    <a:pt x="2546231" y="313692"/>
                    <a:pt x="2467143" y="313692"/>
                  </a:cubicBezTo>
                  <a:close/>
                  <a:moveTo>
                    <a:pt x="540011" y="0"/>
                  </a:moveTo>
                  <a:lnTo>
                    <a:pt x="2699989" y="0"/>
                  </a:lnTo>
                  <a:cubicBezTo>
                    <a:pt x="2998229" y="0"/>
                    <a:pt x="3240000" y="241771"/>
                    <a:pt x="3240000" y="540011"/>
                  </a:cubicBezTo>
                  <a:lnTo>
                    <a:pt x="3240000" y="1584001"/>
                  </a:lnTo>
                  <a:lnTo>
                    <a:pt x="1656000" y="1584001"/>
                  </a:lnTo>
                  <a:lnTo>
                    <a:pt x="1656000" y="1"/>
                  </a:lnTo>
                  <a:lnTo>
                    <a:pt x="1584000" y="1"/>
                  </a:lnTo>
                  <a:lnTo>
                    <a:pt x="1584000" y="1584001"/>
                  </a:lnTo>
                  <a:lnTo>
                    <a:pt x="0" y="1584001"/>
                  </a:lnTo>
                  <a:lnTo>
                    <a:pt x="0" y="540011"/>
                  </a:lnTo>
                  <a:cubicBezTo>
                    <a:pt x="0" y="241771"/>
                    <a:pt x="241771" y="0"/>
                    <a:pt x="540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" name="Textfeld 1"/>
            <p:cNvSpPr txBox="1"/>
            <p:nvPr/>
          </p:nvSpPr>
          <p:spPr>
            <a:xfrm>
              <a:off x="3112231" y="795931"/>
              <a:ext cx="71934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b="1" dirty="0">
                  <a:solidFill>
                    <a:srgbClr val="FFC000"/>
                  </a:solidFill>
                </a:rPr>
                <a:t>Mathematische Bildung </a:t>
              </a:r>
              <a:r>
                <a:rPr lang="de-DE" sz="3200" b="1" dirty="0">
                  <a:solidFill>
                    <a:srgbClr val="2F5597"/>
                  </a:solidFill>
                </a:rPr>
                <a:t>–  in der Schule…</a:t>
              </a:r>
            </a:p>
          </p:txBody>
        </p:sp>
      </p:grpSp>
      <p:sp>
        <p:nvSpPr>
          <p:cNvPr id="15" name="Round Same Side Corner Rectangle 6">
            <a:extLst>
              <a:ext uri="{FF2B5EF4-FFF2-40B4-BE49-F238E27FC236}">
                <a16:creationId xmlns="" xmlns:a16="http://schemas.microsoft.com/office/drawing/2014/main" id="{5E452DB9-650F-4617-9C8C-74FEA26E6E29}"/>
              </a:ext>
            </a:extLst>
          </p:cNvPr>
          <p:cNvSpPr/>
          <p:nvPr/>
        </p:nvSpPr>
        <p:spPr>
          <a:xfrm rot="2700000">
            <a:off x="6255729" y="3086552"/>
            <a:ext cx="545488" cy="1592083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6" name="Titel 1"/>
          <p:cNvSpPr>
            <a:spLocks noGrp="1"/>
          </p:cNvSpPr>
          <p:nvPr>
            <p:ph type="ctrTitle"/>
          </p:nvPr>
        </p:nvSpPr>
        <p:spPr>
          <a:xfrm>
            <a:off x="650790" y="1595830"/>
            <a:ext cx="10897786" cy="445300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317092" y="4789589"/>
            <a:ext cx="28770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…wenn 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Kinder Plus und Minus rechnen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8335807" y="2983959"/>
            <a:ext cx="28770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…wenn die Kinder bei Experimenten 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messen </a:t>
            </a:r>
            <a:r>
              <a:rPr lang="de-DE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wiegen 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551791" y="1855438"/>
            <a:ext cx="29769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wenn die Kinder Zahlen schreiben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26" y="2642905"/>
            <a:ext cx="4680065" cy="312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5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529" y="6219499"/>
            <a:ext cx="1869764" cy="5190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uppieren 7"/>
          <p:cNvGrpSpPr/>
          <p:nvPr/>
        </p:nvGrpSpPr>
        <p:grpSpPr>
          <a:xfrm>
            <a:off x="2510937" y="801328"/>
            <a:ext cx="6636728" cy="5234808"/>
            <a:chOff x="2598344" y="1049638"/>
            <a:chExt cx="6636728" cy="5234808"/>
          </a:xfrm>
        </p:grpSpPr>
        <p:sp>
          <p:nvSpPr>
            <p:cNvPr id="7" name="Ellipse 6"/>
            <p:cNvSpPr/>
            <p:nvPr/>
          </p:nvSpPr>
          <p:spPr>
            <a:xfrm>
              <a:off x="3063832" y="1245414"/>
              <a:ext cx="5557389" cy="4775140"/>
            </a:xfrm>
            <a:prstGeom prst="ellipse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" name="Gruppieren 1"/>
            <p:cNvGrpSpPr/>
            <p:nvPr/>
          </p:nvGrpSpPr>
          <p:grpSpPr>
            <a:xfrm>
              <a:off x="2598344" y="1049638"/>
              <a:ext cx="6636728" cy="5234808"/>
              <a:chOff x="2236647" y="333631"/>
              <a:chExt cx="6702598" cy="6178489"/>
            </a:xfrm>
          </p:grpSpPr>
          <p:sp>
            <p:nvSpPr>
              <p:cNvPr id="3" name="Freihandform 2"/>
              <p:cNvSpPr/>
              <p:nvPr/>
            </p:nvSpPr>
            <p:spPr>
              <a:xfrm>
                <a:off x="4844771" y="333631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Bewegung</a:t>
                </a:r>
                <a:endParaRPr lang="de-DE" sz="6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ihandform 13"/>
              <p:cNvSpPr/>
              <p:nvPr/>
            </p:nvSpPr>
            <p:spPr>
              <a:xfrm>
                <a:off x="6567104" y="989976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Körper, Gesundheit und Ernährung </a:t>
                </a:r>
              </a:p>
            </p:txBody>
          </p:sp>
          <p:sp>
            <p:nvSpPr>
              <p:cNvPr id="16" name="Freihandform 15"/>
              <p:cNvSpPr/>
              <p:nvPr/>
            </p:nvSpPr>
            <p:spPr>
              <a:xfrm>
                <a:off x="7366639" y="2198699"/>
                <a:ext cx="1511344" cy="944590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Sprache und Kommunikation</a:t>
                </a:r>
              </a:p>
            </p:txBody>
          </p:sp>
          <p:sp>
            <p:nvSpPr>
              <p:cNvPr id="18" name="Freihandform 17"/>
              <p:cNvSpPr/>
              <p:nvPr/>
            </p:nvSpPr>
            <p:spPr>
              <a:xfrm>
                <a:off x="7427901" y="3523457"/>
                <a:ext cx="1511344" cy="944590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Soziale und </a:t>
                </a:r>
                <a:br>
                  <a:rPr lang="de-DE" sz="1400" kern="1200" dirty="0">
                    <a:solidFill>
                      <a:schemeClr val="tx1"/>
                    </a:solidFill>
                  </a:rPr>
                </a:br>
                <a:r>
                  <a:rPr lang="de-DE" sz="1400" kern="1200" dirty="0">
                    <a:solidFill>
                      <a:schemeClr val="tx1"/>
                    </a:solidFill>
                  </a:rPr>
                  <a:t>(inter-)kulturelle Bildung</a:t>
                </a:r>
              </a:p>
            </p:txBody>
          </p:sp>
          <p:sp>
            <p:nvSpPr>
              <p:cNvPr id="19" name="Freihandform 18"/>
              <p:cNvSpPr/>
              <p:nvPr/>
            </p:nvSpPr>
            <p:spPr>
              <a:xfrm>
                <a:off x="2815488" y="1055693"/>
                <a:ext cx="5299979" cy="529997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5195431" y="3386992"/>
                    </a:moveTo>
                    <a:arcTo wR="2649989" hR="2649989" stAng="968864" swAng="569715"/>
                  </a:path>
                </a:pathLst>
              </a:custGeom>
              <a:noFill/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Freihandform 19"/>
              <p:cNvSpPr/>
              <p:nvPr/>
            </p:nvSpPr>
            <p:spPr>
              <a:xfrm>
                <a:off x="6712855" y="4856532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Musisch-ästhetische Bildung</a:t>
                </a:r>
              </a:p>
            </p:txBody>
          </p:sp>
          <p:sp>
            <p:nvSpPr>
              <p:cNvPr id="22" name="Freihandform 21"/>
              <p:cNvSpPr/>
              <p:nvPr/>
            </p:nvSpPr>
            <p:spPr>
              <a:xfrm>
                <a:off x="5017767" y="5567529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 Religion und Ethik</a:t>
                </a:r>
              </a:p>
            </p:txBody>
          </p:sp>
          <p:sp>
            <p:nvSpPr>
              <p:cNvPr id="24" name="Freihandform 23"/>
              <p:cNvSpPr/>
              <p:nvPr/>
            </p:nvSpPr>
            <p:spPr>
              <a:xfrm>
                <a:off x="3193241" y="5080078"/>
                <a:ext cx="1511344" cy="944590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Mathematische Bildung</a:t>
                </a:r>
              </a:p>
            </p:txBody>
          </p:sp>
          <p:sp>
            <p:nvSpPr>
              <p:cNvPr id="26" name="Freihandform 25"/>
              <p:cNvSpPr/>
              <p:nvPr/>
            </p:nvSpPr>
            <p:spPr>
              <a:xfrm>
                <a:off x="2236647" y="3665593"/>
                <a:ext cx="1511344" cy="944590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Naturwissen-</a:t>
                </a:r>
                <a:r>
                  <a:rPr lang="de-DE" sz="1400" kern="1200" dirty="0" err="1">
                    <a:solidFill>
                      <a:schemeClr val="tx1"/>
                    </a:solidFill>
                  </a:rPr>
                  <a:t>schaftlich</a:t>
                </a:r>
                <a:r>
                  <a:rPr lang="de-DE" sz="1400" kern="1200" dirty="0">
                    <a:solidFill>
                      <a:schemeClr val="tx1"/>
                    </a:solidFill>
                  </a:rPr>
                  <a:t>-technische Bildung</a:t>
                </a:r>
              </a:p>
            </p:txBody>
          </p:sp>
          <p:sp>
            <p:nvSpPr>
              <p:cNvPr id="28" name="Freihandform 27"/>
              <p:cNvSpPr/>
              <p:nvPr/>
            </p:nvSpPr>
            <p:spPr>
              <a:xfrm>
                <a:off x="2332936" y="2247892"/>
                <a:ext cx="1511344" cy="944590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Ökologische Bildung</a:t>
                </a:r>
              </a:p>
            </p:txBody>
          </p:sp>
          <p:sp>
            <p:nvSpPr>
              <p:cNvPr id="30" name="Freihandform 29"/>
              <p:cNvSpPr/>
              <p:nvPr/>
            </p:nvSpPr>
            <p:spPr>
              <a:xfrm>
                <a:off x="3088609" y="937491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dirty="0">
                    <a:solidFill>
                      <a:schemeClr val="tx1"/>
                    </a:solidFill>
                  </a:rPr>
                  <a:t>Medien</a:t>
                </a:r>
              </a:p>
            </p:txBody>
          </p:sp>
        </p:grpSp>
      </p:grpSp>
      <p:grpSp>
        <p:nvGrpSpPr>
          <p:cNvPr id="32" name="Group 17">
            <a:extLst>
              <a:ext uri="{FF2B5EF4-FFF2-40B4-BE49-F238E27FC236}">
                <a16:creationId xmlns="" xmlns:a16="http://schemas.microsoft.com/office/drawing/2014/main" id="{55E3C3D4-2FBB-44E3-846C-624D6DE0716C}"/>
              </a:ext>
            </a:extLst>
          </p:cNvPr>
          <p:cNvGrpSpPr/>
          <p:nvPr/>
        </p:nvGrpSpPr>
        <p:grpSpPr>
          <a:xfrm>
            <a:off x="4512034" y="2163288"/>
            <a:ext cx="2659281" cy="2492492"/>
            <a:chOff x="4370934" y="2033743"/>
            <a:chExt cx="3418963" cy="3025979"/>
          </a:xfrm>
        </p:grpSpPr>
        <p:sp>
          <p:nvSpPr>
            <p:cNvPr id="33" name="Freeform 54">
              <a:extLst>
                <a:ext uri="{FF2B5EF4-FFF2-40B4-BE49-F238E27FC236}">
                  <a16:creationId xmlns="" xmlns:a16="http://schemas.microsoft.com/office/drawing/2014/main" id="{BE60FAE0-E0F0-4828-BF8B-EDE62476F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0204" y="3451196"/>
              <a:ext cx="1639693" cy="1608526"/>
            </a:xfrm>
            <a:custGeom>
              <a:avLst/>
              <a:gdLst>
                <a:gd name="T0" fmla="*/ 4287 w 4838"/>
                <a:gd name="T1" fmla="*/ 174 h 4745"/>
                <a:gd name="T2" fmla="*/ 3818 w 4838"/>
                <a:gd name="T3" fmla="*/ 301 h 4745"/>
                <a:gd name="T4" fmla="*/ 3447 w 4838"/>
                <a:gd name="T5" fmla="*/ 261 h 4745"/>
                <a:gd name="T6" fmla="*/ 3257 w 4838"/>
                <a:gd name="T7" fmla="*/ 585 h 4745"/>
                <a:gd name="T8" fmla="*/ 2944 w 4838"/>
                <a:gd name="T9" fmla="*/ 875 h 4745"/>
                <a:gd name="T10" fmla="*/ 2420 w 4838"/>
                <a:gd name="T11" fmla="*/ 998 h 4745"/>
                <a:gd name="T12" fmla="*/ 1891 w 4838"/>
                <a:gd name="T13" fmla="*/ 909 h 4745"/>
                <a:gd name="T14" fmla="*/ 1766 w 4838"/>
                <a:gd name="T15" fmla="*/ 990 h 4745"/>
                <a:gd name="T16" fmla="*/ 1269 w 4838"/>
                <a:gd name="T17" fmla="*/ 1150 h 4745"/>
                <a:gd name="T18" fmla="*/ 775 w 4838"/>
                <a:gd name="T19" fmla="*/ 1133 h 4745"/>
                <a:gd name="T20" fmla="*/ 287 w 4838"/>
                <a:gd name="T21" fmla="*/ 933 h 4745"/>
                <a:gd name="T22" fmla="*/ 22 w 4838"/>
                <a:gd name="T23" fmla="*/ 2755 h 4745"/>
                <a:gd name="T24" fmla="*/ 317 w 4838"/>
                <a:gd name="T25" fmla="*/ 3160 h 4745"/>
                <a:gd name="T26" fmla="*/ 644 w 4838"/>
                <a:gd name="T27" fmla="*/ 3307 h 4745"/>
                <a:gd name="T28" fmla="*/ 1109 w 4838"/>
                <a:gd name="T29" fmla="*/ 3298 h 4745"/>
                <a:gd name="T30" fmla="*/ 1151 w 4838"/>
                <a:gd name="T31" fmla="*/ 2952 h 4745"/>
                <a:gd name="T32" fmla="*/ 1460 w 4838"/>
                <a:gd name="T33" fmla="*/ 2736 h 4745"/>
                <a:gd name="T34" fmla="*/ 1297 w 4838"/>
                <a:gd name="T35" fmla="*/ 3241 h 4745"/>
                <a:gd name="T36" fmla="*/ 1416 w 4838"/>
                <a:gd name="T37" fmla="*/ 3619 h 4745"/>
                <a:gd name="T38" fmla="*/ 1493 w 4838"/>
                <a:gd name="T39" fmla="*/ 3965 h 4745"/>
                <a:gd name="T40" fmla="*/ 1164 w 4838"/>
                <a:gd name="T41" fmla="*/ 3543 h 4745"/>
                <a:gd name="T42" fmla="*/ 757 w 4838"/>
                <a:gd name="T43" fmla="*/ 3514 h 4745"/>
                <a:gd name="T44" fmla="*/ 276 w 4838"/>
                <a:gd name="T45" fmla="*/ 3362 h 4745"/>
                <a:gd name="T46" fmla="*/ 24 w 4838"/>
                <a:gd name="T47" fmla="*/ 3133 h 4745"/>
                <a:gd name="T48" fmla="*/ 37 w 4838"/>
                <a:gd name="T49" fmla="*/ 3702 h 4745"/>
                <a:gd name="T50" fmla="*/ 312 w 4838"/>
                <a:gd name="T51" fmla="*/ 4327 h 4745"/>
                <a:gd name="T52" fmla="*/ 775 w 4838"/>
                <a:gd name="T53" fmla="*/ 4660 h 4745"/>
                <a:gd name="T54" fmla="*/ 1336 w 4838"/>
                <a:gd name="T55" fmla="*/ 4744 h 4745"/>
                <a:gd name="T56" fmla="*/ 1905 w 4838"/>
                <a:gd name="T57" fmla="*/ 4626 h 4745"/>
                <a:gd name="T58" fmla="*/ 2392 w 4838"/>
                <a:gd name="T59" fmla="*/ 4346 h 4745"/>
                <a:gd name="T60" fmla="*/ 2687 w 4838"/>
                <a:gd name="T61" fmla="*/ 3994 h 4745"/>
                <a:gd name="T62" fmla="*/ 2833 w 4838"/>
                <a:gd name="T63" fmla="*/ 3679 h 4745"/>
                <a:gd name="T64" fmla="*/ 2862 w 4838"/>
                <a:gd name="T65" fmla="*/ 3321 h 4745"/>
                <a:gd name="T66" fmla="*/ 2631 w 4838"/>
                <a:gd name="T67" fmla="*/ 2784 h 4745"/>
                <a:gd name="T68" fmla="*/ 2309 w 4838"/>
                <a:gd name="T69" fmla="*/ 2626 h 4745"/>
                <a:gd name="T70" fmla="*/ 1906 w 4838"/>
                <a:gd name="T71" fmla="*/ 2880 h 4745"/>
                <a:gd name="T72" fmla="*/ 1914 w 4838"/>
                <a:gd name="T73" fmla="*/ 2672 h 4745"/>
                <a:gd name="T74" fmla="*/ 2331 w 4838"/>
                <a:gd name="T75" fmla="*/ 2275 h 4745"/>
                <a:gd name="T76" fmla="*/ 2421 w 4838"/>
                <a:gd name="T77" fmla="*/ 1709 h 4745"/>
                <a:gd name="T78" fmla="*/ 2611 w 4838"/>
                <a:gd name="T79" fmla="*/ 1926 h 4745"/>
                <a:gd name="T80" fmla="*/ 2558 w 4838"/>
                <a:gd name="T81" fmla="*/ 2428 h 4745"/>
                <a:gd name="T82" fmla="*/ 2989 w 4838"/>
                <a:gd name="T83" fmla="*/ 3038 h 4745"/>
                <a:gd name="T84" fmla="*/ 3053 w 4838"/>
                <a:gd name="T85" fmla="*/ 3501 h 4745"/>
                <a:gd name="T86" fmla="*/ 2989 w 4838"/>
                <a:gd name="T87" fmla="*/ 3982 h 4745"/>
                <a:gd name="T88" fmla="*/ 3674 w 4838"/>
                <a:gd name="T89" fmla="*/ 3563 h 4745"/>
                <a:gd name="T90" fmla="*/ 3930 w 4838"/>
                <a:gd name="T91" fmla="*/ 3150 h 4745"/>
                <a:gd name="T92" fmla="*/ 4003 w 4838"/>
                <a:gd name="T93" fmla="*/ 2852 h 4745"/>
                <a:gd name="T94" fmla="*/ 3953 w 4838"/>
                <a:gd name="T95" fmla="*/ 2265 h 4745"/>
                <a:gd name="T96" fmla="*/ 3713 w 4838"/>
                <a:gd name="T97" fmla="*/ 1898 h 4745"/>
                <a:gd name="T98" fmla="*/ 3099 w 4838"/>
                <a:gd name="T99" fmla="*/ 1576 h 4745"/>
                <a:gd name="T100" fmla="*/ 3476 w 4838"/>
                <a:gd name="T101" fmla="*/ 1513 h 4745"/>
                <a:gd name="T102" fmla="*/ 4029 w 4838"/>
                <a:gd name="T103" fmla="*/ 1989 h 4745"/>
                <a:gd name="T104" fmla="*/ 4193 w 4838"/>
                <a:gd name="T105" fmla="*/ 2447 h 4745"/>
                <a:gd name="T106" fmla="*/ 4448 w 4838"/>
                <a:gd name="T107" fmla="*/ 2161 h 4745"/>
                <a:gd name="T108" fmla="*/ 4517 w 4838"/>
                <a:gd name="T109" fmla="*/ 1755 h 4745"/>
                <a:gd name="T110" fmla="*/ 4602 w 4838"/>
                <a:gd name="T111" fmla="*/ 1452 h 4745"/>
                <a:gd name="T112" fmla="*/ 4832 w 4838"/>
                <a:gd name="T113" fmla="*/ 904 h 4745"/>
                <a:gd name="T114" fmla="*/ 4754 w 4838"/>
                <a:gd name="T115" fmla="*/ 357 h 4745"/>
                <a:gd name="T116" fmla="*/ 4505 w 4838"/>
                <a:gd name="T117" fmla="*/ 0 h 4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38" h="4745">
                  <a:moveTo>
                    <a:pt x="4505" y="0"/>
                  </a:moveTo>
                  <a:lnTo>
                    <a:pt x="4478" y="27"/>
                  </a:lnTo>
                  <a:lnTo>
                    <a:pt x="4421" y="81"/>
                  </a:lnTo>
                  <a:lnTo>
                    <a:pt x="4357" y="130"/>
                  </a:lnTo>
                  <a:lnTo>
                    <a:pt x="4287" y="174"/>
                  </a:lnTo>
                  <a:lnTo>
                    <a:pt x="4251" y="195"/>
                  </a:lnTo>
                  <a:lnTo>
                    <a:pt x="4189" y="226"/>
                  </a:lnTo>
                  <a:lnTo>
                    <a:pt x="4064" y="269"/>
                  </a:lnTo>
                  <a:lnTo>
                    <a:pt x="3940" y="292"/>
                  </a:lnTo>
                  <a:lnTo>
                    <a:pt x="3818" y="301"/>
                  </a:lnTo>
                  <a:lnTo>
                    <a:pt x="3761" y="300"/>
                  </a:lnTo>
                  <a:lnTo>
                    <a:pt x="3713" y="298"/>
                  </a:lnTo>
                  <a:lnTo>
                    <a:pt x="3620" y="292"/>
                  </a:lnTo>
                  <a:lnTo>
                    <a:pt x="3532" y="279"/>
                  </a:lnTo>
                  <a:lnTo>
                    <a:pt x="3447" y="261"/>
                  </a:lnTo>
                  <a:lnTo>
                    <a:pt x="3408" y="249"/>
                  </a:lnTo>
                  <a:lnTo>
                    <a:pt x="3392" y="302"/>
                  </a:lnTo>
                  <a:lnTo>
                    <a:pt x="3354" y="405"/>
                  </a:lnTo>
                  <a:lnTo>
                    <a:pt x="3309" y="499"/>
                  </a:lnTo>
                  <a:lnTo>
                    <a:pt x="3257" y="585"/>
                  </a:lnTo>
                  <a:lnTo>
                    <a:pt x="3200" y="664"/>
                  </a:lnTo>
                  <a:lnTo>
                    <a:pt x="3135" y="734"/>
                  </a:lnTo>
                  <a:lnTo>
                    <a:pt x="3064" y="797"/>
                  </a:lnTo>
                  <a:lnTo>
                    <a:pt x="2986" y="852"/>
                  </a:lnTo>
                  <a:lnTo>
                    <a:pt x="2944" y="875"/>
                  </a:lnTo>
                  <a:lnTo>
                    <a:pt x="2880" y="909"/>
                  </a:lnTo>
                  <a:lnTo>
                    <a:pt x="2747" y="955"/>
                  </a:lnTo>
                  <a:lnTo>
                    <a:pt x="2614" y="985"/>
                  </a:lnTo>
                  <a:lnTo>
                    <a:pt x="2483" y="998"/>
                  </a:lnTo>
                  <a:lnTo>
                    <a:pt x="2420" y="998"/>
                  </a:lnTo>
                  <a:lnTo>
                    <a:pt x="2366" y="998"/>
                  </a:lnTo>
                  <a:lnTo>
                    <a:pt x="2267" y="990"/>
                  </a:lnTo>
                  <a:lnTo>
                    <a:pt x="2131" y="972"/>
                  </a:lnTo>
                  <a:lnTo>
                    <a:pt x="1930" y="923"/>
                  </a:lnTo>
                  <a:lnTo>
                    <a:pt x="1891" y="909"/>
                  </a:lnTo>
                  <a:lnTo>
                    <a:pt x="1895" y="900"/>
                  </a:lnTo>
                  <a:lnTo>
                    <a:pt x="1892" y="901"/>
                  </a:lnTo>
                  <a:lnTo>
                    <a:pt x="1889" y="904"/>
                  </a:lnTo>
                  <a:lnTo>
                    <a:pt x="1849" y="935"/>
                  </a:lnTo>
                  <a:lnTo>
                    <a:pt x="1766" y="990"/>
                  </a:lnTo>
                  <a:lnTo>
                    <a:pt x="1677" y="1038"/>
                  </a:lnTo>
                  <a:lnTo>
                    <a:pt x="1582" y="1079"/>
                  </a:lnTo>
                  <a:lnTo>
                    <a:pt x="1484" y="1110"/>
                  </a:lnTo>
                  <a:lnTo>
                    <a:pt x="1379" y="1134"/>
                  </a:lnTo>
                  <a:lnTo>
                    <a:pt x="1269" y="1150"/>
                  </a:lnTo>
                  <a:lnTo>
                    <a:pt x="1153" y="1158"/>
                  </a:lnTo>
                  <a:lnTo>
                    <a:pt x="1094" y="1159"/>
                  </a:lnTo>
                  <a:lnTo>
                    <a:pt x="1017" y="1158"/>
                  </a:lnTo>
                  <a:lnTo>
                    <a:pt x="858" y="1145"/>
                  </a:lnTo>
                  <a:lnTo>
                    <a:pt x="775" y="1133"/>
                  </a:lnTo>
                  <a:lnTo>
                    <a:pt x="715" y="1123"/>
                  </a:lnTo>
                  <a:lnTo>
                    <a:pt x="600" y="1090"/>
                  </a:lnTo>
                  <a:lnTo>
                    <a:pt x="490" y="1048"/>
                  </a:lnTo>
                  <a:lnTo>
                    <a:pt x="386" y="994"/>
                  </a:lnTo>
                  <a:lnTo>
                    <a:pt x="287" y="933"/>
                  </a:lnTo>
                  <a:lnTo>
                    <a:pt x="197" y="866"/>
                  </a:lnTo>
                  <a:lnTo>
                    <a:pt x="72" y="760"/>
                  </a:lnTo>
                  <a:lnTo>
                    <a:pt x="0" y="688"/>
                  </a:lnTo>
                  <a:lnTo>
                    <a:pt x="0" y="2695"/>
                  </a:lnTo>
                  <a:lnTo>
                    <a:pt x="22" y="2755"/>
                  </a:lnTo>
                  <a:lnTo>
                    <a:pt x="84" y="2884"/>
                  </a:lnTo>
                  <a:lnTo>
                    <a:pt x="147" y="2981"/>
                  </a:lnTo>
                  <a:lnTo>
                    <a:pt x="197" y="3045"/>
                  </a:lnTo>
                  <a:lnTo>
                    <a:pt x="254" y="3104"/>
                  </a:lnTo>
                  <a:lnTo>
                    <a:pt x="317" y="3160"/>
                  </a:lnTo>
                  <a:lnTo>
                    <a:pt x="354" y="3185"/>
                  </a:lnTo>
                  <a:lnTo>
                    <a:pt x="390" y="3209"/>
                  </a:lnTo>
                  <a:lnTo>
                    <a:pt x="469" y="3251"/>
                  </a:lnTo>
                  <a:lnTo>
                    <a:pt x="554" y="3283"/>
                  </a:lnTo>
                  <a:lnTo>
                    <a:pt x="644" y="3307"/>
                  </a:lnTo>
                  <a:lnTo>
                    <a:pt x="738" y="3321"/>
                  </a:lnTo>
                  <a:lnTo>
                    <a:pt x="838" y="3326"/>
                  </a:lnTo>
                  <a:lnTo>
                    <a:pt x="942" y="3322"/>
                  </a:lnTo>
                  <a:lnTo>
                    <a:pt x="1052" y="3308"/>
                  </a:lnTo>
                  <a:lnTo>
                    <a:pt x="1109" y="3298"/>
                  </a:lnTo>
                  <a:lnTo>
                    <a:pt x="1107" y="3263"/>
                  </a:lnTo>
                  <a:lnTo>
                    <a:pt x="1107" y="3190"/>
                  </a:lnTo>
                  <a:lnTo>
                    <a:pt x="1114" y="3114"/>
                  </a:lnTo>
                  <a:lnTo>
                    <a:pt x="1129" y="3034"/>
                  </a:lnTo>
                  <a:lnTo>
                    <a:pt x="1151" y="2952"/>
                  </a:lnTo>
                  <a:lnTo>
                    <a:pt x="1182" y="2865"/>
                  </a:lnTo>
                  <a:lnTo>
                    <a:pt x="1222" y="2775"/>
                  </a:lnTo>
                  <a:lnTo>
                    <a:pt x="1271" y="2683"/>
                  </a:lnTo>
                  <a:lnTo>
                    <a:pt x="1300" y="2635"/>
                  </a:lnTo>
                  <a:lnTo>
                    <a:pt x="1460" y="2736"/>
                  </a:lnTo>
                  <a:lnTo>
                    <a:pt x="1423" y="2800"/>
                  </a:lnTo>
                  <a:lnTo>
                    <a:pt x="1363" y="2922"/>
                  </a:lnTo>
                  <a:lnTo>
                    <a:pt x="1324" y="3036"/>
                  </a:lnTo>
                  <a:lnTo>
                    <a:pt x="1302" y="3142"/>
                  </a:lnTo>
                  <a:lnTo>
                    <a:pt x="1297" y="3241"/>
                  </a:lnTo>
                  <a:lnTo>
                    <a:pt x="1304" y="3333"/>
                  </a:lnTo>
                  <a:lnTo>
                    <a:pt x="1320" y="3416"/>
                  </a:lnTo>
                  <a:lnTo>
                    <a:pt x="1348" y="3492"/>
                  </a:lnTo>
                  <a:lnTo>
                    <a:pt x="1380" y="3559"/>
                  </a:lnTo>
                  <a:lnTo>
                    <a:pt x="1416" y="3619"/>
                  </a:lnTo>
                  <a:lnTo>
                    <a:pt x="1475" y="3696"/>
                  </a:lnTo>
                  <a:lnTo>
                    <a:pt x="1581" y="3794"/>
                  </a:lnTo>
                  <a:lnTo>
                    <a:pt x="1606" y="3811"/>
                  </a:lnTo>
                  <a:lnTo>
                    <a:pt x="1503" y="3970"/>
                  </a:lnTo>
                  <a:lnTo>
                    <a:pt x="1493" y="3965"/>
                  </a:lnTo>
                  <a:lnTo>
                    <a:pt x="1415" y="3900"/>
                  </a:lnTo>
                  <a:lnTo>
                    <a:pt x="1330" y="3812"/>
                  </a:lnTo>
                  <a:lnTo>
                    <a:pt x="1270" y="3736"/>
                  </a:lnTo>
                  <a:lnTo>
                    <a:pt x="1213" y="3646"/>
                  </a:lnTo>
                  <a:lnTo>
                    <a:pt x="1164" y="3543"/>
                  </a:lnTo>
                  <a:lnTo>
                    <a:pt x="1144" y="3484"/>
                  </a:lnTo>
                  <a:lnTo>
                    <a:pt x="1065" y="3498"/>
                  </a:lnTo>
                  <a:lnTo>
                    <a:pt x="913" y="3514"/>
                  </a:lnTo>
                  <a:lnTo>
                    <a:pt x="841" y="3515"/>
                  </a:lnTo>
                  <a:lnTo>
                    <a:pt x="757" y="3514"/>
                  </a:lnTo>
                  <a:lnTo>
                    <a:pt x="596" y="3492"/>
                  </a:lnTo>
                  <a:lnTo>
                    <a:pt x="483" y="3461"/>
                  </a:lnTo>
                  <a:lnTo>
                    <a:pt x="412" y="3434"/>
                  </a:lnTo>
                  <a:lnTo>
                    <a:pt x="343" y="3400"/>
                  </a:lnTo>
                  <a:lnTo>
                    <a:pt x="276" y="3362"/>
                  </a:lnTo>
                  <a:lnTo>
                    <a:pt x="245" y="3340"/>
                  </a:lnTo>
                  <a:lnTo>
                    <a:pt x="207" y="3314"/>
                  </a:lnTo>
                  <a:lnTo>
                    <a:pt x="140" y="3257"/>
                  </a:lnTo>
                  <a:lnTo>
                    <a:pt x="79" y="3197"/>
                  </a:lnTo>
                  <a:lnTo>
                    <a:pt x="24" y="3133"/>
                  </a:lnTo>
                  <a:lnTo>
                    <a:pt x="0" y="3101"/>
                  </a:lnTo>
                  <a:lnTo>
                    <a:pt x="0" y="3266"/>
                  </a:lnTo>
                  <a:lnTo>
                    <a:pt x="1" y="3361"/>
                  </a:lnTo>
                  <a:lnTo>
                    <a:pt x="14" y="3539"/>
                  </a:lnTo>
                  <a:lnTo>
                    <a:pt x="37" y="3702"/>
                  </a:lnTo>
                  <a:lnTo>
                    <a:pt x="74" y="3852"/>
                  </a:lnTo>
                  <a:lnTo>
                    <a:pt x="119" y="3990"/>
                  </a:lnTo>
                  <a:lnTo>
                    <a:pt x="175" y="4114"/>
                  </a:lnTo>
                  <a:lnTo>
                    <a:pt x="239" y="4227"/>
                  </a:lnTo>
                  <a:lnTo>
                    <a:pt x="312" y="4327"/>
                  </a:lnTo>
                  <a:lnTo>
                    <a:pt x="392" y="4415"/>
                  </a:lnTo>
                  <a:lnTo>
                    <a:pt x="481" y="4493"/>
                  </a:lnTo>
                  <a:lnTo>
                    <a:pt x="574" y="4559"/>
                  </a:lnTo>
                  <a:lnTo>
                    <a:pt x="672" y="4614"/>
                  </a:lnTo>
                  <a:lnTo>
                    <a:pt x="775" y="4660"/>
                  </a:lnTo>
                  <a:lnTo>
                    <a:pt x="882" y="4695"/>
                  </a:lnTo>
                  <a:lnTo>
                    <a:pt x="993" y="4721"/>
                  </a:lnTo>
                  <a:lnTo>
                    <a:pt x="1105" y="4738"/>
                  </a:lnTo>
                  <a:lnTo>
                    <a:pt x="1221" y="4745"/>
                  </a:lnTo>
                  <a:lnTo>
                    <a:pt x="1336" y="4744"/>
                  </a:lnTo>
                  <a:lnTo>
                    <a:pt x="1453" y="4736"/>
                  </a:lnTo>
                  <a:lnTo>
                    <a:pt x="1568" y="4719"/>
                  </a:lnTo>
                  <a:lnTo>
                    <a:pt x="1682" y="4695"/>
                  </a:lnTo>
                  <a:lnTo>
                    <a:pt x="1795" y="4664"/>
                  </a:lnTo>
                  <a:lnTo>
                    <a:pt x="1905" y="4626"/>
                  </a:lnTo>
                  <a:lnTo>
                    <a:pt x="2013" y="4582"/>
                  </a:lnTo>
                  <a:lnTo>
                    <a:pt x="2115" y="4532"/>
                  </a:lnTo>
                  <a:lnTo>
                    <a:pt x="2213" y="4474"/>
                  </a:lnTo>
                  <a:lnTo>
                    <a:pt x="2305" y="4414"/>
                  </a:lnTo>
                  <a:lnTo>
                    <a:pt x="2392" y="4346"/>
                  </a:lnTo>
                  <a:lnTo>
                    <a:pt x="2473" y="4275"/>
                  </a:lnTo>
                  <a:lnTo>
                    <a:pt x="2544" y="4200"/>
                  </a:lnTo>
                  <a:lnTo>
                    <a:pt x="2609" y="4121"/>
                  </a:lnTo>
                  <a:lnTo>
                    <a:pt x="2663" y="4036"/>
                  </a:lnTo>
                  <a:lnTo>
                    <a:pt x="2687" y="3994"/>
                  </a:lnTo>
                  <a:lnTo>
                    <a:pt x="2693" y="3995"/>
                  </a:lnTo>
                  <a:lnTo>
                    <a:pt x="2700" y="3996"/>
                  </a:lnTo>
                  <a:lnTo>
                    <a:pt x="2735" y="3934"/>
                  </a:lnTo>
                  <a:lnTo>
                    <a:pt x="2797" y="3795"/>
                  </a:lnTo>
                  <a:lnTo>
                    <a:pt x="2833" y="3679"/>
                  </a:lnTo>
                  <a:lnTo>
                    <a:pt x="2851" y="3596"/>
                  </a:lnTo>
                  <a:lnTo>
                    <a:pt x="2863" y="3510"/>
                  </a:lnTo>
                  <a:lnTo>
                    <a:pt x="2867" y="3422"/>
                  </a:lnTo>
                  <a:lnTo>
                    <a:pt x="2865" y="3377"/>
                  </a:lnTo>
                  <a:lnTo>
                    <a:pt x="2862" y="3321"/>
                  </a:lnTo>
                  <a:lnTo>
                    <a:pt x="2842" y="3209"/>
                  </a:lnTo>
                  <a:lnTo>
                    <a:pt x="2810" y="3101"/>
                  </a:lnTo>
                  <a:lnTo>
                    <a:pt x="2763" y="2993"/>
                  </a:lnTo>
                  <a:lnTo>
                    <a:pt x="2705" y="2888"/>
                  </a:lnTo>
                  <a:lnTo>
                    <a:pt x="2631" y="2784"/>
                  </a:lnTo>
                  <a:lnTo>
                    <a:pt x="2545" y="2682"/>
                  </a:lnTo>
                  <a:lnTo>
                    <a:pt x="2447" y="2582"/>
                  </a:lnTo>
                  <a:lnTo>
                    <a:pt x="2391" y="2533"/>
                  </a:lnTo>
                  <a:lnTo>
                    <a:pt x="2366" y="2565"/>
                  </a:lnTo>
                  <a:lnTo>
                    <a:pt x="2309" y="2626"/>
                  </a:lnTo>
                  <a:lnTo>
                    <a:pt x="2246" y="2685"/>
                  </a:lnTo>
                  <a:lnTo>
                    <a:pt x="2175" y="2740"/>
                  </a:lnTo>
                  <a:lnTo>
                    <a:pt x="2094" y="2791"/>
                  </a:lnTo>
                  <a:lnTo>
                    <a:pt x="2005" y="2837"/>
                  </a:lnTo>
                  <a:lnTo>
                    <a:pt x="1906" y="2880"/>
                  </a:lnTo>
                  <a:lnTo>
                    <a:pt x="1797" y="2917"/>
                  </a:lnTo>
                  <a:lnTo>
                    <a:pt x="1739" y="2932"/>
                  </a:lnTo>
                  <a:lnTo>
                    <a:pt x="1692" y="2748"/>
                  </a:lnTo>
                  <a:lnTo>
                    <a:pt x="1773" y="2726"/>
                  </a:lnTo>
                  <a:lnTo>
                    <a:pt x="1914" y="2672"/>
                  </a:lnTo>
                  <a:lnTo>
                    <a:pt x="2033" y="2605"/>
                  </a:lnTo>
                  <a:lnTo>
                    <a:pt x="2133" y="2532"/>
                  </a:lnTo>
                  <a:lnTo>
                    <a:pt x="2216" y="2450"/>
                  </a:lnTo>
                  <a:lnTo>
                    <a:pt x="2281" y="2363"/>
                  </a:lnTo>
                  <a:lnTo>
                    <a:pt x="2331" y="2275"/>
                  </a:lnTo>
                  <a:lnTo>
                    <a:pt x="2370" y="2184"/>
                  </a:lnTo>
                  <a:lnTo>
                    <a:pt x="2398" y="2095"/>
                  </a:lnTo>
                  <a:lnTo>
                    <a:pt x="2414" y="2009"/>
                  </a:lnTo>
                  <a:lnTo>
                    <a:pt x="2427" y="1890"/>
                  </a:lnTo>
                  <a:lnTo>
                    <a:pt x="2421" y="1709"/>
                  </a:lnTo>
                  <a:lnTo>
                    <a:pt x="2414" y="1671"/>
                  </a:lnTo>
                  <a:lnTo>
                    <a:pt x="2600" y="1635"/>
                  </a:lnTo>
                  <a:lnTo>
                    <a:pt x="2602" y="1649"/>
                  </a:lnTo>
                  <a:lnTo>
                    <a:pt x="2614" y="1773"/>
                  </a:lnTo>
                  <a:lnTo>
                    <a:pt x="2611" y="1926"/>
                  </a:lnTo>
                  <a:lnTo>
                    <a:pt x="2597" y="2044"/>
                  </a:lnTo>
                  <a:lnTo>
                    <a:pt x="2570" y="2171"/>
                  </a:lnTo>
                  <a:lnTo>
                    <a:pt x="2525" y="2305"/>
                  </a:lnTo>
                  <a:lnTo>
                    <a:pt x="2493" y="2371"/>
                  </a:lnTo>
                  <a:lnTo>
                    <a:pt x="2558" y="2428"/>
                  </a:lnTo>
                  <a:lnTo>
                    <a:pt x="2676" y="2545"/>
                  </a:lnTo>
                  <a:lnTo>
                    <a:pt x="2777" y="2664"/>
                  </a:lnTo>
                  <a:lnTo>
                    <a:pt x="2864" y="2786"/>
                  </a:lnTo>
                  <a:lnTo>
                    <a:pt x="2934" y="2910"/>
                  </a:lnTo>
                  <a:lnTo>
                    <a:pt x="2989" y="3038"/>
                  </a:lnTo>
                  <a:lnTo>
                    <a:pt x="3027" y="3168"/>
                  </a:lnTo>
                  <a:lnTo>
                    <a:pt x="3051" y="3301"/>
                  </a:lnTo>
                  <a:lnTo>
                    <a:pt x="3055" y="3369"/>
                  </a:lnTo>
                  <a:lnTo>
                    <a:pt x="3056" y="3414"/>
                  </a:lnTo>
                  <a:lnTo>
                    <a:pt x="3053" y="3501"/>
                  </a:lnTo>
                  <a:lnTo>
                    <a:pt x="3039" y="3628"/>
                  </a:lnTo>
                  <a:lnTo>
                    <a:pt x="3000" y="3786"/>
                  </a:lnTo>
                  <a:lnTo>
                    <a:pt x="2947" y="3929"/>
                  </a:lnTo>
                  <a:lnTo>
                    <a:pt x="2916" y="3995"/>
                  </a:lnTo>
                  <a:lnTo>
                    <a:pt x="2989" y="3982"/>
                  </a:lnTo>
                  <a:lnTo>
                    <a:pt x="3139" y="3937"/>
                  </a:lnTo>
                  <a:lnTo>
                    <a:pt x="3289" y="3868"/>
                  </a:lnTo>
                  <a:lnTo>
                    <a:pt x="3437" y="3777"/>
                  </a:lnTo>
                  <a:lnTo>
                    <a:pt x="3577" y="3663"/>
                  </a:lnTo>
                  <a:lnTo>
                    <a:pt x="3674" y="3563"/>
                  </a:lnTo>
                  <a:lnTo>
                    <a:pt x="3735" y="3491"/>
                  </a:lnTo>
                  <a:lnTo>
                    <a:pt x="3791" y="3413"/>
                  </a:lnTo>
                  <a:lnTo>
                    <a:pt x="3843" y="3330"/>
                  </a:lnTo>
                  <a:lnTo>
                    <a:pt x="3889" y="3243"/>
                  </a:lnTo>
                  <a:lnTo>
                    <a:pt x="3930" y="3150"/>
                  </a:lnTo>
                  <a:lnTo>
                    <a:pt x="3948" y="3102"/>
                  </a:lnTo>
                  <a:lnTo>
                    <a:pt x="3945" y="3102"/>
                  </a:lnTo>
                  <a:lnTo>
                    <a:pt x="3952" y="3084"/>
                  </a:lnTo>
                  <a:lnTo>
                    <a:pt x="3983" y="2966"/>
                  </a:lnTo>
                  <a:lnTo>
                    <a:pt x="4003" y="2852"/>
                  </a:lnTo>
                  <a:lnTo>
                    <a:pt x="4016" y="2713"/>
                  </a:lnTo>
                  <a:lnTo>
                    <a:pt x="4014" y="2558"/>
                  </a:lnTo>
                  <a:lnTo>
                    <a:pt x="3998" y="2433"/>
                  </a:lnTo>
                  <a:lnTo>
                    <a:pt x="3979" y="2349"/>
                  </a:lnTo>
                  <a:lnTo>
                    <a:pt x="3953" y="2265"/>
                  </a:lnTo>
                  <a:lnTo>
                    <a:pt x="3918" y="2180"/>
                  </a:lnTo>
                  <a:lnTo>
                    <a:pt x="3897" y="2139"/>
                  </a:lnTo>
                  <a:lnTo>
                    <a:pt x="3867" y="2086"/>
                  </a:lnTo>
                  <a:lnTo>
                    <a:pt x="3796" y="1989"/>
                  </a:lnTo>
                  <a:lnTo>
                    <a:pt x="3713" y="1898"/>
                  </a:lnTo>
                  <a:lnTo>
                    <a:pt x="3616" y="1817"/>
                  </a:lnTo>
                  <a:lnTo>
                    <a:pt x="3506" y="1744"/>
                  </a:lnTo>
                  <a:lnTo>
                    <a:pt x="3383" y="1680"/>
                  </a:lnTo>
                  <a:lnTo>
                    <a:pt x="3248" y="1624"/>
                  </a:lnTo>
                  <a:lnTo>
                    <a:pt x="3099" y="1576"/>
                  </a:lnTo>
                  <a:lnTo>
                    <a:pt x="3020" y="1557"/>
                  </a:lnTo>
                  <a:lnTo>
                    <a:pt x="3064" y="1372"/>
                  </a:lnTo>
                  <a:lnTo>
                    <a:pt x="3153" y="1395"/>
                  </a:lnTo>
                  <a:lnTo>
                    <a:pt x="3322" y="1448"/>
                  </a:lnTo>
                  <a:lnTo>
                    <a:pt x="3476" y="1513"/>
                  </a:lnTo>
                  <a:lnTo>
                    <a:pt x="3615" y="1588"/>
                  </a:lnTo>
                  <a:lnTo>
                    <a:pt x="3740" y="1672"/>
                  </a:lnTo>
                  <a:lnTo>
                    <a:pt x="3852" y="1768"/>
                  </a:lnTo>
                  <a:lnTo>
                    <a:pt x="3948" y="1873"/>
                  </a:lnTo>
                  <a:lnTo>
                    <a:pt x="4029" y="1989"/>
                  </a:lnTo>
                  <a:lnTo>
                    <a:pt x="4064" y="2051"/>
                  </a:lnTo>
                  <a:lnTo>
                    <a:pt x="4093" y="2108"/>
                  </a:lnTo>
                  <a:lnTo>
                    <a:pt x="4140" y="2222"/>
                  </a:lnTo>
                  <a:lnTo>
                    <a:pt x="4172" y="2336"/>
                  </a:lnTo>
                  <a:lnTo>
                    <a:pt x="4193" y="2447"/>
                  </a:lnTo>
                  <a:lnTo>
                    <a:pt x="4199" y="2503"/>
                  </a:lnTo>
                  <a:lnTo>
                    <a:pt x="4237" y="2464"/>
                  </a:lnTo>
                  <a:lnTo>
                    <a:pt x="4313" y="2375"/>
                  </a:lnTo>
                  <a:lnTo>
                    <a:pt x="4386" y="2272"/>
                  </a:lnTo>
                  <a:lnTo>
                    <a:pt x="4448" y="2161"/>
                  </a:lnTo>
                  <a:lnTo>
                    <a:pt x="4496" y="2042"/>
                  </a:lnTo>
                  <a:lnTo>
                    <a:pt x="4518" y="1948"/>
                  </a:lnTo>
                  <a:lnTo>
                    <a:pt x="4524" y="1885"/>
                  </a:lnTo>
                  <a:lnTo>
                    <a:pt x="4524" y="1820"/>
                  </a:lnTo>
                  <a:lnTo>
                    <a:pt x="4517" y="1755"/>
                  </a:lnTo>
                  <a:lnTo>
                    <a:pt x="4500" y="1689"/>
                  </a:lnTo>
                  <a:lnTo>
                    <a:pt x="4474" y="1624"/>
                  </a:lnTo>
                  <a:lnTo>
                    <a:pt x="4457" y="1592"/>
                  </a:lnTo>
                  <a:lnTo>
                    <a:pt x="4510" y="1547"/>
                  </a:lnTo>
                  <a:lnTo>
                    <a:pt x="4602" y="1452"/>
                  </a:lnTo>
                  <a:lnTo>
                    <a:pt x="4677" y="1351"/>
                  </a:lnTo>
                  <a:lnTo>
                    <a:pt x="4737" y="1243"/>
                  </a:lnTo>
                  <a:lnTo>
                    <a:pt x="4782" y="1133"/>
                  </a:lnTo>
                  <a:lnTo>
                    <a:pt x="4814" y="1019"/>
                  </a:lnTo>
                  <a:lnTo>
                    <a:pt x="4832" y="904"/>
                  </a:lnTo>
                  <a:lnTo>
                    <a:pt x="4838" y="790"/>
                  </a:lnTo>
                  <a:lnTo>
                    <a:pt x="4832" y="676"/>
                  </a:lnTo>
                  <a:lnTo>
                    <a:pt x="4816" y="565"/>
                  </a:lnTo>
                  <a:lnTo>
                    <a:pt x="4790" y="458"/>
                  </a:lnTo>
                  <a:lnTo>
                    <a:pt x="4754" y="357"/>
                  </a:lnTo>
                  <a:lnTo>
                    <a:pt x="4711" y="262"/>
                  </a:lnTo>
                  <a:lnTo>
                    <a:pt x="4659" y="174"/>
                  </a:lnTo>
                  <a:lnTo>
                    <a:pt x="4602" y="96"/>
                  </a:lnTo>
                  <a:lnTo>
                    <a:pt x="4539" y="29"/>
                  </a:lnTo>
                  <a:lnTo>
                    <a:pt x="4505" y="0"/>
                  </a:lnTo>
                  <a:close/>
                </a:path>
              </a:pathLst>
            </a:custGeom>
            <a:solidFill>
              <a:srgbClr val="EF11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="" xmlns:a16="http://schemas.microsoft.com/office/drawing/2014/main" id="{F5B81FBE-886C-476E-92CF-262D7F6B4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0204" y="2033743"/>
              <a:ext cx="1539414" cy="1745392"/>
            </a:xfrm>
            <a:custGeom>
              <a:avLst/>
              <a:gdLst>
                <a:gd name="connsiteX0" fmla="*/ 1075964 w 1539414"/>
                <a:gd name="connsiteY0" fmla="*/ 503700 h 1745392"/>
                <a:gd name="connsiteX1" fmla="*/ 1076641 w 1539414"/>
                <a:gd name="connsiteY1" fmla="*/ 503700 h 1745392"/>
                <a:gd name="connsiteX2" fmla="*/ 1075286 w 1539414"/>
                <a:gd name="connsiteY2" fmla="*/ 504039 h 1745392"/>
                <a:gd name="connsiteX3" fmla="*/ 1075261 w 1539414"/>
                <a:gd name="connsiteY3" fmla="*/ 503841 h 1745392"/>
                <a:gd name="connsiteX4" fmla="*/ 727360 w 1539414"/>
                <a:gd name="connsiteY4" fmla="*/ 210043 h 1745392"/>
                <a:gd name="connsiteX5" fmla="*/ 764287 w 1539414"/>
                <a:gd name="connsiteY5" fmla="*/ 211737 h 1745392"/>
                <a:gd name="connsiteX6" fmla="*/ 800536 w 1539414"/>
                <a:gd name="connsiteY6" fmla="*/ 218172 h 1745392"/>
                <a:gd name="connsiteX7" fmla="*/ 835430 w 1539414"/>
                <a:gd name="connsiteY7" fmla="*/ 228333 h 1745392"/>
                <a:gd name="connsiteX8" fmla="*/ 868970 w 1539414"/>
                <a:gd name="connsiteY8" fmla="*/ 242559 h 1745392"/>
                <a:gd name="connsiteX9" fmla="*/ 900476 w 1539414"/>
                <a:gd name="connsiteY9" fmla="*/ 259494 h 1745392"/>
                <a:gd name="connsiteX10" fmla="*/ 930289 w 1539414"/>
                <a:gd name="connsiteY10" fmla="*/ 279139 h 1745392"/>
                <a:gd name="connsiteX11" fmla="*/ 958069 w 1539414"/>
                <a:gd name="connsiteY11" fmla="*/ 301155 h 1745392"/>
                <a:gd name="connsiteX12" fmla="*/ 983477 w 1539414"/>
                <a:gd name="connsiteY12" fmla="*/ 325203 h 1745392"/>
                <a:gd name="connsiteX13" fmla="*/ 1006175 w 1539414"/>
                <a:gd name="connsiteY13" fmla="*/ 351283 h 1745392"/>
                <a:gd name="connsiteX14" fmla="*/ 1026163 w 1539414"/>
                <a:gd name="connsiteY14" fmla="*/ 378041 h 1745392"/>
                <a:gd name="connsiteX15" fmla="*/ 1043102 w 1539414"/>
                <a:gd name="connsiteY15" fmla="*/ 406153 h 1745392"/>
                <a:gd name="connsiteX16" fmla="*/ 1056653 w 1539414"/>
                <a:gd name="connsiteY16" fmla="*/ 434266 h 1745392"/>
                <a:gd name="connsiteX17" fmla="*/ 1066817 w 1539414"/>
                <a:gd name="connsiteY17" fmla="*/ 462378 h 1745392"/>
                <a:gd name="connsiteX18" fmla="*/ 1073592 w 1539414"/>
                <a:gd name="connsiteY18" fmla="*/ 490491 h 1745392"/>
                <a:gd name="connsiteX19" fmla="*/ 1075261 w 1539414"/>
                <a:gd name="connsiteY19" fmla="*/ 503841 h 1745392"/>
                <a:gd name="connsiteX20" fmla="*/ 1074270 w 1539414"/>
                <a:gd name="connsiteY20" fmla="*/ 504039 h 1745392"/>
                <a:gd name="connsiteX21" fmla="*/ 1075286 w 1539414"/>
                <a:gd name="connsiteY21" fmla="*/ 504039 h 1745392"/>
                <a:gd name="connsiteX22" fmla="*/ 1084772 w 1539414"/>
                <a:gd name="connsiteY22" fmla="*/ 552812 h 1745392"/>
                <a:gd name="connsiteX23" fmla="*/ 1094935 w 1539414"/>
                <a:gd name="connsiteY23" fmla="*/ 615134 h 1745392"/>
                <a:gd name="connsiteX24" fmla="*/ 1098662 w 1539414"/>
                <a:gd name="connsiteY24" fmla="*/ 652730 h 1745392"/>
                <a:gd name="connsiteX25" fmla="*/ 1099001 w 1539414"/>
                <a:gd name="connsiteY25" fmla="*/ 686601 h 1745392"/>
                <a:gd name="connsiteX26" fmla="*/ 1095613 w 1539414"/>
                <a:gd name="connsiteY26" fmla="*/ 718439 h 1745392"/>
                <a:gd name="connsiteX27" fmla="*/ 1088499 w 1539414"/>
                <a:gd name="connsiteY27" fmla="*/ 748245 h 1745392"/>
                <a:gd name="connsiteX28" fmla="*/ 1076641 w 1539414"/>
                <a:gd name="connsiteY28" fmla="*/ 776358 h 1745392"/>
                <a:gd name="connsiteX29" fmla="*/ 1068511 w 1539414"/>
                <a:gd name="connsiteY29" fmla="*/ 789906 h 1745392"/>
                <a:gd name="connsiteX30" fmla="*/ 1061735 w 1539414"/>
                <a:gd name="connsiteY30" fmla="*/ 801083 h 1745392"/>
                <a:gd name="connsiteX31" fmla="*/ 1045474 w 1539414"/>
                <a:gd name="connsiteY31" fmla="*/ 822421 h 1745392"/>
                <a:gd name="connsiteX32" fmla="*/ 1027518 w 1539414"/>
                <a:gd name="connsiteY32" fmla="*/ 840712 h 1745392"/>
                <a:gd name="connsiteX33" fmla="*/ 1008208 w 1539414"/>
                <a:gd name="connsiteY33" fmla="*/ 857308 h 1745392"/>
                <a:gd name="connsiteX34" fmla="*/ 977379 w 1539414"/>
                <a:gd name="connsiteY34" fmla="*/ 878985 h 1745392"/>
                <a:gd name="connsiteX35" fmla="*/ 935709 w 1539414"/>
                <a:gd name="connsiteY35" fmla="*/ 900324 h 1745392"/>
                <a:gd name="connsiteX36" fmla="*/ 895056 w 1539414"/>
                <a:gd name="connsiteY36" fmla="*/ 915904 h 1745392"/>
                <a:gd name="connsiteX37" fmla="*/ 860161 w 1539414"/>
                <a:gd name="connsiteY37" fmla="*/ 926065 h 1745392"/>
                <a:gd name="connsiteX38" fmla="*/ 822218 w 1539414"/>
                <a:gd name="connsiteY38" fmla="*/ 933517 h 1745392"/>
                <a:gd name="connsiteX39" fmla="*/ 816120 w 1539414"/>
                <a:gd name="connsiteY39" fmla="*/ 933855 h 1745392"/>
                <a:gd name="connsiteX40" fmla="*/ 822218 w 1539414"/>
                <a:gd name="connsiteY40" fmla="*/ 997871 h 1745392"/>
                <a:gd name="connsiteX41" fmla="*/ 831704 w 1539414"/>
                <a:gd name="connsiteY41" fmla="*/ 997193 h 1745392"/>
                <a:gd name="connsiteX42" fmla="*/ 877100 w 1539414"/>
                <a:gd name="connsiteY42" fmla="*/ 987709 h 1745392"/>
                <a:gd name="connsiteX43" fmla="*/ 918431 w 1539414"/>
                <a:gd name="connsiteY43" fmla="*/ 975855 h 1745392"/>
                <a:gd name="connsiteX44" fmla="*/ 965522 w 1539414"/>
                <a:gd name="connsiteY44" fmla="*/ 957565 h 1745392"/>
                <a:gd name="connsiteX45" fmla="*/ 1002449 w 1539414"/>
                <a:gd name="connsiteY45" fmla="*/ 938597 h 1745392"/>
                <a:gd name="connsiteX46" fmla="*/ 1026841 w 1539414"/>
                <a:gd name="connsiteY46" fmla="*/ 923356 h 1745392"/>
                <a:gd name="connsiteX47" fmla="*/ 1051233 w 1539414"/>
                <a:gd name="connsiteY47" fmla="*/ 905743 h 1745392"/>
                <a:gd name="connsiteX48" fmla="*/ 1073931 w 1539414"/>
                <a:gd name="connsiteY48" fmla="*/ 885421 h 1745392"/>
                <a:gd name="connsiteX49" fmla="*/ 1095613 w 1539414"/>
                <a:gd name="connsiteY49" fmla="*/ 863066 h 1745392"/>
                <a:gd name="connsiteX50" fmla="*/ 1114923 w 1539414"/>
                <a:gd name="connsiteY50" fmla="*/ 837325 h 1745392"/>
                <a:gd name="connsiteX51" fmla="*/ 1123393 w 1539414"/>
                <a:gd name="connsiteY51" fmla="*/ 823099 h 1745392"/>
                <a:gd name="connsiteX52" fmla="*/ 1132879 w 1539414"/>
                <a:gd name="connsiteY52" fmla="*/ 807518 h 1745392"/>
                <a:gd name="connsiteX53" fmla="*/ 1147785 w 1539414"/>
                <a:gd name="connsiteY53" fmla="*/ 773987 h 1745392"/>
                <a:gd name="connsiteX54" fmla="*/ 1158626 w 1539414"/>
                <a:gd name="connsiteY54" fmla="*/ 738761 h 1745392"/>
                <a:gd name="connsiteX55" fmla="*/ 1165402 w 1539414"/>
                <a:gd name="connsiteY55" fmla="*/ 701504 h 1745392"/>
                <a:gd name="connsiteX56" fmla="*/ 1167773 w 1539414"/>
                <a:gd name="connsiteY56" fmla="*/ 662553 h 1745392"/>
                <a:gd name="connsiteX57" fmla="*/ 1166079 w 1539414"/>
                <a:gd name="connsiteY57" fmla="*/ 621231 h 1745392"/>
                <a:gd name="connsiteX58" fmla="*/ 1160997 w 1539414"/>
                <a:gd name="connsiteY58" fmla="*/ 578215 h 1745392"/>
                <a:gd name="connsiteX59" fmla="*/ 1151173 w 1539414"/>
                <a:gd name="connsiteY59" fmla="*/ 533845 h 1745392"/>
                <a:gd name="connsiteX60" fmla="*/ 1144736 w 1539414"/>
                <a:gd name="connsiteY60" fmla="*/ 510474 h 1745392"/>
                <a:gd name="connsiteX61" fmla="*/ 1161336 w 1539414"/>
                <a:gd name="connsiteY61" fmla="*/ 514877 h 1745392"/>
                <a:gd name="connsiteX62" fmla="*/ 1193859 w 1539414"/>
                <a:gd name="connsiteY62" fmla="*/ 526732 h 1745392"/>
                <a:gd name="connsiteX63" fmla="*/ 1225027 w 1539414"/>
                <a:gd name="connsiteY63" fmla="*/ 542313 h 1745392"/>
                <a:gd name="connsiteX64" fmla="*/ 1254839 w 1539414"/>
                <a:gd name="connsiteY64" fmla="*/ 561619 h 1745392"/>
                <a:gd name="connsiteX65" fmla="*/ 1283297 w 1539414"/>
                <a:gd name="connsiteY65" fmla="*/ 583973 h 1745392"/>
                <a:gd name="connsiteX66" fmla="*/ 1309383 w 1539414"/>
                <a:gd name="connsiteY66" fmla="*/ 609037 h 1745392"/>
                <a:gd name="connsiteX67" fmla="*/ 1333436 w 1539414"/>
                <a:gd name="connsiteY67" fmla="*/ 637150 h 1745392"/>
                <a:gd name="connsiteX68" fmla="*/ 1355457 w 1539414"/>
                <a:gd name="connsiteY68" fmla="*/ 667633 h 1745392"/>
                <a:gd name="connsiteX69" fmla="*/ 1374429 w 1539414"/>
                <a:gd name="connsiteY69" fmla="*/ 700149 h 1745392"/>
                <a:gd name="connsiteX70" fmla="*/ 1390690 w 1539414"/>
                <a:gd name="connsiteY70" fmla="*/ 734358 h 1745392"/>
                <a:gd name="connsiteX71" fmla="*/ 1403225 w 1539414"/>
                <a:gd name="connsiteY71" fmla="*/ 770600 h 1745392"/>
                <a:gd name="connsiteX72" fmla="*/ 1413049 w 1539414"/>
                <a:gd name="connsiteY72" fmla="*/ 807857 h 1745392"/>
                <a:gd name="connsiteX73" fmla="*/ 1418470 w 1539414"/>
                <a:gd name="connsiteY73" fmla="*/ 846470 h 1745392"/>
                <a:gd name="connsiteX74" fmla="*/ 1420841 w 1539414"/>
                <a:gd name="connsiteY74" fmla="*/ 885421 h 1745392"/>
                <a:gd name="connsiteX75" fmla="*/ 1418470 w 1539414"/>
                <a:gd name="connsiteY75" fmla="*/ 925049 h 1745392"/>
                <a:gd name="connsiteX76" fmla="*/ 1412033 w 1539414"/>
                <a:gd name="connsiteY76" fmla="*/ 964678 h 1745392"/>
                <a:gd name="connsiteX77" fmla="*/ 1407290 w 1539414"/>
                <a:gd name="connsiteY77" fmla="*/ 984322 h 1745392"/>
                <a:gd name="connsiteX78" fmla="*/ 1416437 w 1539414"/>
                <a:gd name="connsiteY78" fmla="*/ 987371 h 1745392"/>
                <a:gd name="connsiteX79" fmla="*/ 1434054 w 1539414"/>
                <a:gd name="connsiteY79" fmla="*/ 994484 h 1745392"/>
                <a:gd name="connsiteX80" fmla="*/ 1450315 w 1539414"/>
                <a:gd name="connsiteY80" fmla="*/ 1003290 h 1745392"/>
                <a:gd name="connsiteX81" fmla="*/ 1464883 w 1539414"/>
                <a:gd name="connsiteY81" fmla="*/ 1013790 h 1745392"/>
                <a:gd name="connsiteX82" fmla="*/ 1483516 w 1539414"/>
                <a:gd name="connsiteY82" fmla="*/ 1031741 h 1745392"/>
                <a:gd name="connsiteX83" fmla="*/ 1504181 w 1539414"/>
                <a:gd name="connsiteY83" fmla="*/ 1060531 h 1745392"/>
                <a:gd name="connsiteX84" fmla="*/ 1519765 w 1539414"/>
                <a:gd name="connsiteY84" fmla="*/ 1094063 h 1745392"/>
                <a:gd name="connsiteX85" fmla="*/ 1530606 w 1539414"/>
                <a:gd name="connsiteY85" fmla="*/ 1129965 h 1745392"/>
                <a:gd name="connsiteX86" fmla="*/ 1536704 w 1539414"/>
                <a:gd name="connsiteY86" fmla="*/ 1167900 h 1745392"/>
                <a:gd name="connsiteX87" fmla="*/ 1539414 w 1539414"/>
                <a:gd name="connsiteY87" fmla="*/ 1206513 h 1745392"/>
                <a:gd name="connsiteX88" fmla="*/ 1539414 w 1539414"/>
                <a:gd name="connsiteY88" fmla="*/ 1225819 h 1745392"/>
                <a:gd name="connsiteX89" fmla="*/ 1538059 w 1539414"/>
                <a:gd name="connsiteY89" fmla="*/ 1240722 h 1745392"/>
                <a:gd name="connsiteX90" fmla="*/ 1532639 w 1539414"/>
                <a:gd name="connsiteY90" fmla="*/ 1270528 h 1745392"/>
                <a:gd name="connsiteX91" fmla="*/ 1528912 w 1539414"/>
                <a:gd name="connsiteY91" fmla="*/ 1285092 h 1745392"/>
                <a:gd name="connsiteX92" fmla="*/ 1525185 w 1539414"/>
                <a:gd name="connsiteY92" fmla="*/ 1296608 h 1745392"/>
                <a:gd name="connsiteX93" fmla="*/ 1516716 w 1539414"/>
                <a:gd name="connsiteY93" fmla="*/ 1318285 h 1745392"/>
                <a:gd name="connsiteX94" fmla="*/ 1505536 w 1539414"/>
                <a:gd name="connsiteY94" fmla="*/ 1338946 h 1745392"/>
                <a:gd name="connsiteX95" fmla="*/ 1493001 w 1539414"/>
                <a:gd name="connsiteY95" fmla="*/ 1357914 h 1745392"/>
                <a:gd name="connsiteX96" fmla="*/ 1478434 w 1539414"/>
                <a:gd name="connsiteY96" fmla="*/ 1375527 h 1745392"/>
                <a:gd name="connsiteX97" fmla="*/ 1461156 w 1539414"/>
                <a:gd name="connsiteY97" fmla="*/ 1391784 h 1745392"/>
                <a:gd name="connsiteX98" fmla="*/ 1442184 w 1539414"/>
                <a:gd name="connsiteY98" fmla="*/ 1406687 h 1745392"/>
                <a:gd name="connsiteX99" fmla="*/ 1421180 w 1539414"/>
                <a:gd name="connsiteY99" fmla="*/ 1420236 h 1745392"/>
                <a:gd name="connsiteX100" fmla="*/ 1410000 w 1539414"/>
                <a:gd name="connsiteY100" fmla="*/ 1426671 h 1745392"/>
                <a:gd name="connsiteX101" fmla="*/ 1398821 w 1539414"/>
                <a:gd name="connsiteY101" fmla="*/ 1432429 h 1745392"/>
                <a:gd name="connsiteX102" fmla="*/ 1376122 w 1539414"/>
                <a:gd name="connsiteY102" fmla="*/ 1441235 h 1745392"/>
                <a:gd name="connsiteX103" fmla="*/ 1341906 w 1539414"/>
                <a:gd name="connsiteY103" fmla="*/ 1450380 h 1745392"/>
                <a:gd name="connsiteX104" fmla="*/ 1296509 w 1539414"/>
                <a:gd name="connsiteY104" fmla="*/ 1454783 h 1745392"/>
                <a:gd name="connsiteX105" fmla="*/ 1253484 w 1539414"/>
                <a:gd name="connsiteY105" fmla="*/ 1453767 h 1745392"/>
                <a:gd name="connsiteX106" fmla="*/ 1215202 w 1539414"/>
                <a:gd name="connsiteY106" fmla="*/ 1448009 h 1745392"/>
                <a:gd name="connsiteX107" fmla="*/ 1183357 w 1539414"/>
                <a:gd name="connsiteY107" fmla="*/ 1440558 h 1745392"/>
                <a:gd name="connsiteX108" fmla="*/ 1150495 w 1539414"/>
                <a:gd name="connsiteY108" fmla="*/ 1430058 h 1745392"/>
                <a:gd name="connsiteX109" fmla="*/ 1145414 w 1539414"/>
                <a:gd name="connsiteY109" fmla="*/ 1427687 h 1745392"/>
                <a:gd name="connsiteX110" fmla="*/ 1121699 w 1539414"/>
                <a:gd name="connsiteY110" fmla="*/ 1417187 h 1745392"/>
                <a:gd name="connsiteX111" fmla="*/ 1108487 w 1539414"/>
                <a:gd name="connsiteY111" fmla="*/ 1409397 h 1745392"/>
                <a:gd name="connsiteX112" fmla="*/ 1084772 w 1539414"/>
                <a:gd name="connsiteY112" fmla="*/ 1390430 h 1745392"/>
                <a:gd name="connsiteX113" fmla="*/ 1074270 w 1539414"/>
                <a:gd name="connsiteY113" fmla="*/ 1379930 h 1745392"/>
                <a:gd name="connsiteX114" fmla="*/ 1061058 w 1539414"/>
                <a:gd name="connsiteY114" fmla="*/ 1364011 h 1745392"/>
                <a:gd name="connsiteX115" fmla="*/ 1040731 w 1539414"/>
                <a:gd name="connsiteY115" fmla="*/ 1331156 h 1745392"/>
                <a:gd name="connsiteX116" fmla="*/ 1026502 w 1539414"/>
                <a:gd name="connsiteY116" fmla="*/ 1297286 h 1745392"/>
                <a:gd name="connsiteX117" fmla="*/ 1017016 w 1539414"/>
                <a:gd name="connsiteY117" fmla="*/ 1264431 h 1745392"/>
                <a:gd name="connsiteX118" fmla="*/ 1010241 w 1539414"/>
                <a:gd name="connsiteY118" fmla="*/ 1220061 h 1745392"/>
                <a:gd name="connsiteX119" fmla="*/ 1009224 w 1539414"/>
                <a:gd name="connsiteY119" fmla="*/ 1182465 h 1745392"/>
                <a:gd name="connsiteX120" fmla="*/ 1009224 w 1539414"/>
                <a:gd name="connsiteY120" fmla="*/ 1178062 h 1745392"/>
                <a:gd name="connsiteX121" fmla="*/ 945195 w 1539414"/>
                <a:gd name="connsiteY121" fmla="*/ 1172642 h 1745392"/>
                <a:gd name="connsiteX122" fmla="*/ 944856 w 1539414"/>
                <a:gd name="connsiteY122" fmla="*/ 1178739 h 1745392"/>
                <a:gd name="connsiteX123" fmla="*/ 945195 w 1539414"/>
                <a:gd name="connsiteY123" fmla="*/ 1212271 h 1745392"/>
                <a:gd name="connsiteX124" fmla="*/ 947905 w 1539414"/>
                <a:gd name="connsiteY124" fmla="*/ 1243770 h 1745392"/>
                <a:gd name="connsiteX125" fmla="*/ 954342 w 1539414"/>
                <a:gd name="connsiteY125" fmla="*/ 1280689 h 1745392"/>
                <a:gd name="connsiteX126" fmla="*/ 966199 w 1539414"/>
                <a:gd name="connsiteY126" fmla="*/ 1320656 h 1745392"/>
                <a:gd name="connsiteX127" fmla="*/ 984493 w 1539414"/>
                <a:gd name="connsiteY127" fmla="*/ 1362317 h 1745392"/>
                <a:gd name="connsiteX128" fmla="*/ 1003126 w 1539414"/>
                <a:gd name="connsiteY128" fmla="*/ 1393139 h 1745392"/>
                <a:gd name="connsiteX129" fmla="*/ 1018033 w 1539414"/>
                <a:gd name="connsiteY129" fmla="*/ 1413123 h 1745392"/>
                <a:gd name="connsiteX130" fmla="*/ 1026502 w 1539414"/>
                <a:gd name="connsiteY130" fmla="*/ 1422945 h 1745392"/>
                <a:gd name="connsiteX131" fmla="*/ 1041747 w 1539414"/>
                <a:gd name="connsiteY131" fmla="*/ 1438187 h 1745392"/>
                <a:gd name="connsiteX132" fmla="*/ 1075964 w 1539414"/>
                <a:gd name="connsiteY132" fmla="*/ 1464945 h 1745392"/>
                <a:gd name="connsiteX133" fmla="*/ 1094935 w 1539414"/>
                <a:gd name="connsiteY133" fmla="*/ 1476461 h 1745392"/>
                <a:gd name="connsiteX134" fmla="*/ 1090531 w 1539414"/>
                <a:gd name="connsiteY134" fmla="*/ 1492380 h 1745392"/>
                <a:gd name="connsiteX135" fmla="*/ 1080029 w 1539414"/>
                <a:gd name="connsiteY135" fmla="*/ 1522186 h 1745392"/>
                <a:gd name="connsiteX136" fmla="*/ 1067494 w 1539414"/>
                <a:gd name="connsiteY136" fmla="*/ 1549621 h 1745392"/>
                <a:gd name="connsiteX137" fmla="*/ 1053266 w 1539414"/>
                <a:gd name="connsiteY137" fmla="*/ 1574685 h 1745392"/>
                <a:gd name="connsiteX138" fmla="*/ 1037343 w 1539414"/>
                <a:gd name="connsiteY138" fmla="*/ 1597717 h 1745392"/>
                <a:gd name="connsiteX139" fmla="*/ 1019388 w 1539414"/>
                <a:gd name="connsiteY139" fmla="*/ 1617700 h 1745392"/>
                <a:gd name="connsiteX140" fmla="*/ 999738 w 1539414"/>
                <a:gd name="connsiteY140" fmla="*/ 1635313 h 1745392"/>
                <a:gd name="connsiteX141" fmla="*/ 978057 w 1539414"/>
                <a:gd name="connsiteY141" fmla="*/ 1650555 h 1745392"/>
                <a:gd name="connsiteX142" fmla="*/ 966877 w 1539414"/>
                <a:gd name="connsiteY142" fmla="*/ 1657329 h 1745392"/>
                <a:gd name="connsiteX143" fmla="*/ 947905 w 1539414"/>
                <a:gd name="connsiteY143" fmla="*/ 1666813 h 1745392"/>
                <a:gd name="connsiteX144" fmla="*/ 909284 w 1539414"/>
                <a:gd name="connsiteY144" fmla="*/ 1680700 h 1745392"/>
                <a:gd name="connsiteX145" fmla="*/ 869647 w 1539414"/>
                <a:gd name="connsiteY145" fmla="*/ 1688490 h 1745392"/>
                <a:gd name="connsiteX146" fmla="*/ 830688 w 1539414"/>
                <a:gd name="connsiteY146" fmla="*/ 1691538 h 1745392"/>
                <a:gd name="connsiteX147" fmla="*/ 793422 w 1539414"/>
                <a:gd name="connsiteY147" fmla="*/ 1690522 h 1745392"/>
                <a:gd name="connsiteX148" fmla="*/ 758527 w 1539414"/>
                <a:gd name="connsiteY148" fmla="*/ 1687135 h 1745392"/>
                <a:gd name="connsiteX149" fmla="*/ 713131 w 1539414"/>
                <a:gd name="connsiteY149" fmla="*/ 1679345 h 1745392"/>
                <a:gd name="connsiteX150" fmla="*/ 690433 w 1539414"/>
                <a:gd name="connsiteY150" fmla="*/ 1673587 h 1745392"/>
                <a:gd name="connsiteX151" fmla="*/ 706355 w 1539414"/>
                <a:gd name="connsiteY151" fmla="*/ 1653264 h 1745392"/>
                <a:gd name="connsiteX152" fmla="*/ 731764 w 1539414"/>
                <a:gd name="connsiteY152" fmla="*/ 1612959 h 1745392"/>
                <a:gd name="connsiteX153" fmla="*/ 751752 w 1539414"/>
                <a:gd name="connsiteY153" fmla="*/ 1572653 h 1745392"/>
                <a:gd name="connsiteX154" fmla="*/ 765642 w 1539414"/>
                <a:gd name="connsiteY154" fmla="*/ 1534379 h 1745392"/>
                <a:gd name="connsiteX155" fmla="*/ 779193 w 1539414"/>
                <a:gd name="connsiteY155" fmla="*/ 1484251 h 1745392"/>
                <a:gd name="connsiteX156" fmla="*/ 785969 w 1539414"/>
                <a:gd name="connsiteY156" fmla="*/ 1440897 h 1745392"/>
                <a:gd name="connsiteX157" fmla="*/ 786307 w 1539414"/>
                <a:gd name="connsiteY157" fmla="*/ 1434800 h 1745392"/>
                <a:gd name="connsiteX158" fmla="*/ 722278 w 1539414"/>
                <a:gd name="connsiteY158" fmla="*/ 1431074 h 1745392"/>
                <a:gd name="connsiteX159" fmla="*/ 721939 w 1539414"/>
                <a:gd name="connsiteY159" fmla="*/ 1436493 h 1745392"/>
                <a:gd name="connsiteX160" fmla="*/ 716519 w 1539414"/>
                <a:gd name="connsiteY160" fmla="*/ 1469348 h 1745392"/>
                <a:gd name="connsiteX161" fmla="*/ 708727 w 1539414"/>
                <a:gd name="connsiteY161" fmla="*/ 1501186 h 1745392"/>
                <a:gd name="connsiteX162" fmla="*/ 696192 w 1539414"/>
                <a:gd name="connsiteY162" fmla="*/ 1537766 h 1745392"/>
                <a:gd name="connsiteX163" fmla="*/ 677898 w 1539414"/>
                <a:gd name="connsiteY163" fmla="*/ 1577733 h 1745392"/>
                <a:gd name="connsiteX164" fmla="*/ 652490 w 1539414"/>
                <a:gd name="connsiteY164" fmla="*/ 1618378 h 1745392"/>
                <a:gd name="connsiteX165" fmla="*/ 628097 w 1539414"/>
                <a:gd name="connsiteY165" fmla="*/ 1647168 h 1745392"/>
                <a:gd name="connsiteX166" fmla="*/ 609465 w 1539414"/>
                <a:gd name="connsiteY166" fmla="*/ 1665797 h 1745392"/>
                <a:gd name="connsiteX167" fmla="*/ 598962 w 1539414"/>
                <a:gd name="connsiteY167" fmla="*/ 1673925 h 1745392"/>
                <a:gd name="connsiteX168" fmla="*/ 584395 w 1539414"/>
                <a:gd name="connsiteY168" fmla="*/ 1685780 h 1745392"/>
                <a:gd name="connsiteX169" fmla="*/ 551872 w 1539414"/>
                <a:gd name="connsiteY169" fmla="*/ 1705764 h 1745392"/>
                <a:gd name="connsiteX170" fmla="*/ 516639 w 1539414"/>
                <a:gd name="connsiteY170" fmla="*/ 1721344 h 1745392"/>
                <a:gd name="connsiteX171" fmla="*/ 478357 w 1539414"/>
                <a:gd name="connsiteY171" fmla="*/ 1733199 h 1745392"/>
                <a:gd name="connsiteX172" fmla="*/ 437703 w 1539414"/>
                <a:gd name="connsiteY172" fmla="*/ 1740989 h 1745392"/>
                <a:gd name="connsiteX173" fmla="*/ 393662 w 1539414"/>
                <a:gd name="connsiteY173" fmla="*/ 1745053 h 1745392"/>
                <a:gd name="connsiteX174" fmla="*/ 347249 w 1539414"/>
                <a:gd name="connsiteY174" fmla="*/ 1745392 h 1745392"/>
                <a:gd name="connsiteX175" fmla="*/ 298126 w 1539414"/>
                <a:gd name="connsiteY175" fmla="*/ 1741666 h 1745392"/>
                <a:gd name="connsiteX176" fmla="*/ 272040 w 1539414"/>
                <a:gd name="connsiteY176" fmla="*/ 1737602 h 1745392"/>
                <a:gd name="connsiteX177" fmla="*/ 249681 w 1539414"/>
                <a:gd name="connsiteY177" fmla="*/ 1733538 h 1745392"/>
                <a:gd name="connsiteX178" fmla="*/ 206317 w 1539414"/>
                <a:gd name="connsiteY178" fmla="*/ 1719651 h 1745392"/>
                <a:gd name="connsiteX179" fmla="*/ 166002 w 1539414"/>
                <a:gd name="connsiteY179" fmla="*/ 1700344 h 1745392"/>
                <a:gd name="connsiteX180" fmla="*/ 128059 w 1539414"/>
                <a:gd name="connsiteY180" fmla="*/ 1676635 h 1745392"/>
                <a:gd name="connsiteX181" fmla="*/ 93503 w 1539414"/>
                <a:gd name="connsiteY181" fmla="*/ 1649877 h 1745392"/>
                <a:gd name="connsiteX182" fmla="*/ 61658 w 1539414"/>
                <a:gd name="connsiteY182" fmla="*/ 1621426 h 1745392"/>
                <a:gd name="connsiteX183" fmla="*/ 21005 w 1539414"/>
                <a:gd name="connsiteY183" fmla="*/ 1578749 h 1745392"/>
                <a:gd name="connsiteX184" fmla="*/ 0 w 1539414"/>
                <a:gd name="connsiteY184" fmla="*/ 1552669 h 1745392"/>
                <a:gd name="connsiteX185" fmla="*/ 0 w 1539414"/>
                <a:gd name="connsiteY185" fmla="*/ 652392 h 1745392"/>
                <a:gd name="connsiteX186" fmla="*/ 27103 w 1539414"/>
                <a:gd name="connsiteY186" fmla="*/ 647650 h 1745392"/>
                <a:gd name="connsiteX187" fmla="*/ 79275 w 1539414"/>
                <a:gd name="connsiteY187" fmla="*/ 641553 h 1745392"/>
                <a:gd name="connsiteX188" fmla="*/ 128059 w 1539414"/>
                <a:gd name="connsiteY188" fmla="*/ 639860 h 1745392"/>
                <a:gd name="connsiteX189" fmla="*/ 173794 w 1539414"/>
                <a:gd name="connsiteY189" fmla="*/ 642231 h 1745392"/>
                <a:gd name="connsiteX190" fmla="*/ 216480 w 1539414"/>
                <a:gd name="connsiteY190" fmla="*/ 649343 h 1745392"/>
                <a:gd name="connsiteX191" fmla="*/ 255440 w 1539414"/>
                <a:gd name="connsiteY191" fmla="*/ 660859 h 1745392"/>
                <a:gd name="connsiteX192" fmla="*/ 291351 w 1539414"/>
                <a:gd name="connsiteY192" fmla="*/ 676440 h 1745392"/>
                <a:gd name="connsiteX193" fmla="*/ 323873 w 1539414"/>
                <a:gd name="connsiteY193" fmla="*/ 697101 h 1745392"/>
                <a:gd name="connsiteX194" fmla="*/ 338441 w 1539414"/>
                <a:gd name="connsiteY194" fmla="*/ 708955 h 1745392"/>
                <a:gd name="connsiteX195" fmla="*/ 348604 w 1539414"/>
                <a:gd name="connsiteY195" fmla="*/ 717762 h 1745392"/>
                <a:gd name="connsiteX196" fmla="*/ 366898 w 1539414"/>
                <a:gd name="connsiteY196" fmla="*/ 736729 h 1745392"/>
                <a:gd name="connsiteX197" fmla="*/ 383160 w 1539414"/>
                <a:gd name="connsiteY197" fmla="*/ 757051 h 1745392"/>
                <a:gd name="connsiteX198" fmla="*/ 397389 w 1539414"/>
                <a:gd name="connsiteY198" fmla="*/ 778390 h 1745392"/>
                <a:gd name="connsiteX199" fmla="*/ 415344 w 1539414"/>
                <a:gd name="connsiteY199" fmla="*/ 811244 h 1745392"/>
                <a:gd name="connsiteX200" fmla="*/ 432960 w 1539414"/>
                <a:gd name="connsiteY200" fmla="*/ 856631 h 1745392"/>
                <a:gd name="connsiteX201" fmla="*/ 445156 w 1539414"/>
                <a:gd name="connsiteY201" fmla="*/ 901001 h 1745392"/>
                <a:gd name="connsiteX202" fmla="*/ 452948 w 1539414"/>
                <a:gd name="connsiteY202" fmla="*/ 942662 h 1745392"/>
                <a:gd name="connsiteX203" fmla="*/ 458369 w 1539414"/>
                <a:gd name="connsiteY203" fmla="*/ 996177 h 1745392"/>
                <a:gd name="connsiteX204" fmla="*/ 458708 w 1539414"/>
                <a:gd name="connsiteY204" fmla="*/ 1019886 h 1745392"/>
                <a:gd name="connsiteX205" fmla="*/ 439397 w 1539414"/>
                <a:gd name="connsiteY205" fmla="*/ 1025983 h 1745392"/>
                <a:gd name="connsiteX206" fmla="*/ 404842 w 1539414"/>
                <a:gd name="connsiteY206" fmla="*/ 1041225 h 1745392"/>
                <a:gd name="connsiteX207" fmla="*/ 375029 w 1539414"/>
                <a:gd name="connsiteY207" fmla="*/ 1059515 h 1745392"/>
                <a:gd name="connsiteX208" fmla="*/ 348943 w 1539414"/>
                <a:gd name="connsiteY208" fmla="*/ 1078144 h 1745392"/>
                <a:gd name="connsiteX209" fmla="*/ 319131 w 1539414"/>
                <a:gd name="connsiteY209" fmla="*/ 1104901 h 1745392"/>
                <a:gd name="connsiteX210" fmla="*/ 297110 w 1539414"/>
                <a:gd name="connsiteY210" fmla="*/ 1129965 h 1745392"/>
                <a:gd name="connsiteX211" fmla="*/ 295077 w 1539414"/>
                <a:gd name="connsiteY211" fmla="*/ 1133014 h 1745392"/>
                <a:gd name="connsiteX212" fmla="*/ 347588 w 1539414"/>
                <a:gd name="connsiteY212" fmla="*/ 1169933 h 1745392"/>
                <a:gd name="connsiteX213" fmla="*/ 353686 w 1539414"/>
                <a:gd name="connsiteY213" fmla="*/ 1161804 h 1745392"/>
                <a:gd name="connsiteX214" fmla="*/ 388919 w 1539414"/>
                <a:gd name="connsiteY214" fmla="*/ 1127595 h 1745392"/>
                <a:gd name="connsiteX215" fmla="*/ 415344 w 1539414"/>
                <a:gd name="connsiteY215" fmla="*/ 1108627 h 1745392"/>
                <a:gd name="connsiteX216" fmla="*/ 436009 w 1539414"/>
                <a:gd name="connsiteY216" fmla="*/ 1097111 h 1745392"/>
                <a:gd name="connsiteX217" fmla="*/ 459724 w 1539414"/>
                <a:gd name="connsiteY217" fmla="*/ 1086950 h 1745392"/>
                <a:gd name="connsiteX218" fmla="*/ 485471 w 1539414"/>
                <a:gd name="connsiteY218" fmla="*/ 1079160 h 1745392"/>
                <a:gd name="connsiteX219" fmla="*/ 513929 w 1539414"/>
                <a:gd name="connsiteY219" fmla="*/ 1074418 h 1745392"/>
                <a:gd name="connsiteX220" fmla="*/ 544758 w 1539414"/>
                <a:gd name="connsiteY220" fmla="*/ 1073402 h 1745392"/>
                <a:gd name="connsiteX221" fmla="*/ 578297 w 1539414"/>
                <a:gd name="connsiteY221" fmla="*/ 1076450 h 1745392"/>
                <a:gd name="connsiteX222" fmla="*/ 614207 w 1539414"/>
                <a:gd name="connsiteY222" fmla="*/ 1085256 h 1745392"/>
                <a:gd name="connsiteX223" fmla="*/ 651812 w 1539414"/>
                <a:gd name="connsiteY223" fmla="*/ 1100159 h 1745392"/>
                <a:gd name="connsiteX224" fmla="*/ 692465 w 1539414"/>
                <a:gd name="connsiteY224" fmla="*/ 1121837 h 1745392"/>
                <a:gd name="connsiteX225" fmla="*/ 713470 w 1539414"/>
                <a:gd name="connsiteY225" fmla="*/ 1135723 h 1745392"/>
                <a:gd name="connsiteX226" fmla="*/ 749719 w 1539414"/>
                <a:gd name="connsiteY226" fmla="*/ 1082547 h 1745392"/>
                <a:gd name="connsiteX227" fmla="*/ 733797 w 1539414"/>
                <a:gd name="connsiteY227" fmla="*/ 1072047 h 1745392"/>
                <a:gd name="connsiteX228" fmla="*/ 702290 w 1539414"/>
                <a:gd name="connsiteY228" fmla="*/ 1053757 h 1745392"/>
                <a:gd name="connsiteX229" fmla="*/ 671800 w 1539414"/>
                <a:gd name="connsiteY229" fmla="*/ 1038854 h 1745392"/>
                <a:gd name="connsiteX230" fmla="*/ 642326 w 1539414"/>
                <a:gd name="connsiteY230" fmla="*/ 1026999 h 1745392"/>
                <a:gd name="connsiteX231" fmla="*/ 613869 w 1539414"/>
                <a:gd name="connsiteY231" fmla="*/ 1018532 h 1745392"/>
                <a:gd name="connsiteX232" fmla="*/ 586428 w 1539414"/>
                <a:gd name="connsiteY232" fmla="*/ 1012435 h 1745392"/>
                <a:gd name="connsiteX233" fmla="*/ 560341 w 1539414"/>
                <a:gd name="connsiteY233" fmla="*/ 1009387 h 1745392"/>
                <a:gd name="connsiteX234" fmla="*/ 535272 w 1539414"/>
                <a:gd name="connsiteY234" fmla="*/ 1008370 h 1745392"/>
                <a:gd name="connsiteX235" fmla="*/ 522737 w 1539414"/>
                <a:gd name="connsiteY235" fmla="*/ 1009048 h 1745392"/>
                <a:gd name="connsiteX236" fmla="*/ 522398 w 1539414"/>
                <a:gd name="connsiteY236" fmla="*/ 989064 h 1745392"/>
                <a:gd name="connsiteX237" fmla="*/ 517655 w 1539414"/>
                <a:gd name="connsiteY237" fmla="*/ 936904 h 1745392"/>
                <a:gd name="connsiteX238" fmla="*/ 505798 w 1539414"/>
                <a:gd name="connsiteY238" fmla="*/ 874582 h 1745392"/>
                <a:gd name="connsiteX239" fmla="*/ 489875 w 1539414"/>
                <a:gd name="connsiteY239" fmla="*/ 824454 h 1745392"/>
                <a:gd name="connsiteX240" fmla="*/ 476324 w 1539414"/>
                <a:gd name="connsiteY240" fmla="*/ 790583 h 1745392"/>
                <a:gd name="connsiteX241" fmla="*/ 468532 w 1539414"/>
                <a:gd name="connsiteY241" fmla="*/ 773987 h 1745392"/>
                <a:gd name="connsiteX242" fmla="*/ 492924 w 1539414"/>
                <a:gd name="connsiteY242" fmla="*/ 759084 h 1745392"/>
                <a:gd name="connsiteX243" fmla="*/ 537304 w 1539414"/>
                <a:gd name="connsiteY243" fmla="*/ 727584 h 1745392"/>
                <a:gd name="connsiteX244" fmla="*/ 568472 w 1539414"/>
                <a:gd name="connsiteY244" fmla="*/ 700826 h 1745392"/>
                <a:gd name="connsiteX245" fmla="*/ 599301 w 1539414"/>
                <a:gd name="connsiteY245" fmla="*/ 669666 h 1745392"/>
                <a:gd name="connsiteX246" fmla="*/ 629114 w 1539414"/>
                <a:gd name="connsiteY246" fmla="*/ 633424 h 1745392"/>
                <a:gd name="connsiteX247" fmla="*/ 655877 w 1539414"/>
                <a:gd name="connsiteY247" fmla="*/ 592780 h 1745392"/>
                <a:gd name="connsiteX248" fmla="*/ 678576 w 1539414"/>
                <a:gd name="connsiteY248" fmla="*/ 547054 h 1745392"/>
                <a:gd name="connsiteX249" fmla="*/ 687384 w 1539414"/>
                <a:gd name="connsiteY249" fmla="*/ 521990 h 1745392"/>
                <a:gd name="connsiteX250" fmla="*/ 693143 w 1539414"/>
                <a:gd name="connsiteY250" fmla="*/ 504378 h 1745392"/>
                <a:gd name="connsiteX251" fmla="*/ 701613 w 1539414"/>
                <a:gd name="connsiteY251" fmla="*/ 468136 h 1745392"/>
                <a:gd name="connsiteX252" fmla="*/ 706355 w 1539414"/>
                <a:gd name="connsiteY252" fmla="*/ 431556 h 1745392"/>
                <a:gd name="connsiteX253" fmla="*/ 707711 w 1539414"/>
                <a:gd name="connsiteY253" fmla="*/ 393960 h 1745392"/>
                <a:gd name="connsiteX254" fmla="*/ 705678 w 1539414"/>
                <a:gd name="connsiteY254" fmla="*/ 355686 h 1745392"/>
                <a:gd name="connsiteX255" fmla="*/ 699919 w 1539414"/>
                <a:gd name="connsiteY255" fmla="*/ 316735 h 1745392"/>
                <a:gd name="connsiteX256" fmla="*/ 690433 w 1539414"/>
                <a:gd name="connsiteY256" fmla="*/ 277107 h 1745392"/>
                <a:gd name="connsiteX257" fmla="*/ 678237 w 1539414"/>
                <a:gd name="connsiteY257" fmla="*/ 236801 h 1745392"/>
                <a:gd name="connsiteX258" fmla="*/ 670445 w 1539414"/>
                <a:gd name="connsiteY258" fmla="*/ 216140 h 1745392"/>
                <a:gd name="connsiteX259" fmla="*/ 689755 w 1539414"/>
                <a:gd name="connsiteY259" fmla="*/ 212414 h 1745392"/>
                <a:gd name="connsiteX260" fmla="*/ 262894 w 1539414"/>
                <a:gd name="connsiteY260" fmla="*/ 0 h 1745392"/>
                <a:gd name="connsiteX261" fmla="*/ 280510 w 1539414"/>
                <a:gd name="connsiteY261" fmla="*/ 0 h 1745392"/>
                <a:gd name="connsiteX262" fmla="*/ 294400 w 1539414"/>
                <a:gd name="connsiteY262" fmla="*/ 0 h 1745392"/>
                <a:gd name="connsiteX263" fmla="*/ 321164 w 1539414"/>
                <a:gd name="connsiteY263" fmla="*/ 2033 h 1745392"/>
                <a:gd name="connsiteX264" fmla="*/ 360123 w 1539414"/>
                <a:gd name="connsiteY264" fmla="*/ 9147 h 1745392"/>
                <a:gd name="connsiteX265" fmla="*/ 406875 w 1539414"/>
                <a:gd name="connsiteY265" fmla="*/ 25070 h 1745392"/>
                <a:gd name="connsiteX266" fmla="*/ 449900 w 1539414"/>
                <a:gd name="connsiteY266" fmla="*/ 46752 h 1745392"/>
                <a:gd name="connsiteX267" fmla="*/ 487843 w 1539414"/>
                <a:gd name="connsiteY267" fmla="*/ 73177 h 1745392"/>
                <a:gd name="connsiteX268" fmla="*/ 521044 w 1539414"/>
                <a:gd name="connsiteY268" fmla="*/ 102312 h 1745392"/>
                <a:gd name="connsiteX269" fmla="*/ 549501 w 1539414"/>
                <a:gd name="connsiteY269" fmla="*/ 132802 h 1745392"/>
                <a:gd name="connsiteX270" fmla="*/ 573216 w 1539414"/>
                <a:gd name="connsiteY270" fmla="*/ 163969 h 1745392"/>
                <a:gd name="connsiteX271" fmla="*/ 583041 w 1539414"/>
                <a:gd name="connsiteY271" fmla="*/ 179215 h 1745392"/>
                <a:gd name="connsiteX272" fmla="*/ 593882 w 1539414"/>
                <a:gd name="connsiteY272" fmla="*/ 201574 h 1745392"/>
                <a:gd name="connsiteX273" fmla="*/ 612514 w 1539414"/>
                <a:gd name="connsiteY273" fmla="*/ 244938 h 1745392"/>
                <a:gd name="connsiteX274" fmla="*/ 627082 w 1539414"/>
                <a:gd name="connsiteY274" fmla="*/ 286947 h 1745392"/>
                <a:gd name="connsiteX275" fmla="*/ 636568 w 1539414"/>
                <a:gd name="connsiteY275" fmla="*/ 328278 h 1745392"/>
                <a:gd name="connsiteX276" fmla="*/ 642327 w 1539414"/>
                <a:gd name="connsiteY276" fmla="*/ 368592 h 1745392"/>
                <a:gd name="connsiteX277" fmla="*/ 643682 w 1539414"/>
                <a:gd name="connsiteY277" fmla="*/ 408230 h 1745392"/>
                <a:gd name="connsiteX278" fmla="*/ 639956 w 1539414"/>
                <a:gd name="connsiteY278" fmla="*/ 446512 h 1745392"/>
                <a:gd name="connsiteX279" fmla="*/ 632502 w 1539414"/>
                <a:gd name="connsiteY279" fmla="*/ 483439 h 1745392"/>
                <a:gd name="connsiteX280" fmla="*/ 627082 w 1539414"/>
                <a:gd name="connsiteY280" fmla="*/ 501394 h 1745392"/>
                <a:gd name="connsiteX281" fmla="*/ 618951 w 1539414"/>
                <a:gd name="connsiteY281" fmla="*/ 522737 h 1745392"/>
                <a:gd name="connsiteX282" fmla="*/ 599302 w 1539414"/>
                <a:gd name="connsiteY282" fmla="*/ 562374 h 1745392"/>
                <a:gd name="connsiteX283" fmla="*/ 575926 w 1539414"/>
                <a:gd name="connsiteY283" fmla="*/ 597607 h 1745392"/>
                <a:gd name="connsiteX284" fmla="*/ 549501 w 1539414"/>
                <a:gd name="connsiteY284" fmla="*/ 628775 h 1745392"/>
                <a:gd name="connsiteX285" fmla="*/ 522399 w 1539414"/>
                <a:gd name="connsiteY285" fmla="*/ 655878 h 1745392"/>
                <a:gd name="connsiteX286" fmla="*/ 494619 w 1539414"/>
                <a:gd name="connsiteY286" fmla="*/ 678915 h 1745392"/>
                <a:gd name="connsiteX287" fmla="*/ 455998 w 1539414"/>
                <a:gd name="connsiteY287" fmla="*/ 707033 h 1745392"/>
                <a:gd name="connsiteX288" fmla="*/ 434655 w 1539414"/>
                <a:gd name="connsiteY288" fmla="*/ 719568 h 1745392"/>
                <a:gd name="connsiteX289" fmla="*/ 422798 w 1539414"/>
                <a:gd name="connsiteY289" fmla="*/ 703646 h 1745392"/>
                <a:gd name="connsiteX290" fmla="*/ 396034 w 1539414"/>
                <a:gd name="connsiteY290" fmla="*/ 674510 h 1745392"/>
                <a:gd name="connsiteX291" fmla="*/ 380450 w 1539414"/>
                <a:gd name="connsiteY291" fmla="*/ 660620 h 1745392"/>
                <a:gd name="connsiteX292" fmla="*/ 363172 w 1539414"/>
                <a:gd name="connsiteY292" fmla="*/ 646731 h 1745392"/>
                <a:gd name="connsiteX293" fmla="*/ 325568 w 1539414"/>
                <a:gd name="connsiteY293" fmla="*/ 622677 h 1745392"/>
                <a:gd name="connsiteX294" fmla="*/ 284575 w 1539414"/>
                <a:gd name="connsiteY294" fmla="*/ 603706 h 1745392"/>
                <a:gd name="connsiteX295" fmla="*/ 240195 w 1539414"/>
                <a:gd name="connsiteY295" fmla="*/ 589138 h 1745392"/>
                <a:gd name="connsiteX296" fmla="*/ 192766 w 1539414"/>
                <a:gd name="connsiteY296" fmla="*/ 579991 h 1745392"/>
                <a:gd name="connsiteX297" fmla="*/ 141610 w 1539414"/>
                <a:gd name="connsiteY297" fmla="*/ 575926 h 1745392"/>
                <a:gd name="connsiteX298" fmla="*/ 87405 w 1539414"/>
                <a:gd name="connsiteY298" fmla="*/ 576942 h 1745392"/>
                <a:gd name="connsiteX299" fmla="*/ 29813 w 1539414"/>
                <a:gd name="connsiteY299" fmla="*/ 582701 h 1745392"/>
                <a:gd name="connsiteX300" fmla="*/ 0 w 1539414"/>
                <a:gd name="connsiteY300" fmla="*/ 587783 h 1745392"/>
                <a:gd name="connsiteX301" fmla="*/ 0 w 1539414"/>
                <a:gd name="connsiteY301" fmla="*/ 353347 h 1745392"/>
                <a:gd name="connsiteX302" fmla="*/ 0 w 1539414"/>
                <a:gd name="connsiteY302" fmla="*/ 334376 h 1745392"/>
                <a:gd name="connsiteX303" fmla="*/ 2033 w 1539414"/>
                <a:gd name="connsiteY303" fmla="*/ 298465 h 1745392"/>
                <a:gd name="connsiteX304" fmla="*/ 6437 w 1539414"/>
                <a:gd name="connsiteY304" fmla="*/ 263232 h 1745392"/>
                <a:gd name="connsiteX305" fmla="*/ 13213 w 1539414"/>
                <a:gd name="connsiteY305" fmla="*/ 230032 h 1745392"/>
                <a:gd name="connsiteX306" fmla="*/ 21682 w 1539414"/>
                <a:gd name="connsiteY306" fmla="*/ 197847 h 1745392"/>
                <a:gd name="connsiteX307" fmla="*/ 32862 w 1539414"/>
                <a:gd name="connsiteY307" fmla="*/ 168035 h 1745392"/>
                <a:gd name="connsiteX308" fmla="*/ 45397 w 1539414"/>
                <a:gd name="connsiteY308" fmla="*/ 139916 h 1745392"/>
                <a:gd name="connsiteX309" fmla="*/ 60981 w 1539414"/>
                <a:gd name="connsiteY309" fmla="*/ 114169 h 1745392"/>
                <a:gd name="connsiteX310" fmla="*/ 78597 w 1539414"/>
                <a:gd name="connsiteY310" fmla="*/ 89777 h 1745392"/>
                <a:gd name="connsiteX311" fmla="*/ 98246 w 1539414"/>
                <a:gd name="connsiteY311" fmla="*/ 68772 h 1745392"/>
                <a:gd name="connsiteX312" fmla="*/ 120267 w 1539414"/>
                <a:gd name="connsiteY312" fmla="*/ 50139 h 1745392"/>
                <a:gd name="connsiteX313" fmla="*/ 144321 w 1539414"/>
                <a:gd name="connsiteY313" fmla="*/ 33878 h 1745392"/>
                <a:gd name="connsiteX314" fmla="*/ 170745 w 1539414"/>
                <a:gd name="connsiteY314" fmla="*/ 20666 h 1745392"/>
                <a:gd name="connsiteX315" fmla="*/ 199203 w 1539414"/>
                <a:gd name="connsiteY315" fmla="*/ 10502 h 1745392"/>
                <a:gd name="connsiteX316" fmla="*/ 230032 w 1539414"/>
                <a:gd name="connsiteY316" fmla="*/ 3388 h 174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</a:cxnLst>
              <a:rect l="l" t="t" r="r" b="b"/>
              <a:pathLst>
                <a:path w="1539414" h="1745392">
                  <a:moveTo>
                    <a:pt x="1075964" y="503700"/>
                  </a:moveTo>
                  <a:lnTo>
                    <a:pt x="1076641" y="503700"/>
                  </a:lnTo>
                  <a:lnTo>
                    <a:pt x="1075286" y="504039"/>
                  </a:lnTo>
                  <a:lnTo>
                    <a:pt x="1075261" y="503841"/>
                  </a:lnTo>
                  <a:close/>
                  <a:moveTo>
                    <a:pt x="727360" y="210043"/>
                  </a:moveTo>
                  <a:lnTo>
                    <a:pt x="764287" y="211737"/>
                  </a:lnTo>
                  <a:lnTo>
                    <a:pt x="800536" y="218172"/>
                  </a:lnTo>
                  <a:lnTo>
                    <a:pt x="835430" y="228333"/>
                  </a:lnTo>
                  <a:lnTo>
                    <a:pt x="868970" y="242559"/>
                  </a:lnTo>
                  <a:lnTo>
                    <a:pt x="900476" y="259494"/>
                  </a:lnTo>
                  <a:lnTo>
                    <a:pt x="930289" y="279139"/>
                  </a:lnTo>
                  <a:lnTo>
                    <a:pt x="958069" y="301155"/>
                  </a:lnTo>
                  <a:lnTo>
                    <a:pt x="983477" y="325203"/>
                  </a:lnTo>
                  <a:lnTo>
                    <a:pt x="1006175" y="351283"/>
                  </a:lnTo>
                  <a:lnTo>
                    <a:pt x="1026163" y="378041"/>
                  </a:lnTo>
                  <a:lnTo>
                    <a:pt x="1043102" y="406153"/>
                  </a:lnTo>
                  <a:lnTo>
                    <a:pt x="1056653" y="434266"/>
                  </a:lnTo>
                  <a:lnTo>
                    <a:pt x="1066817" y="462378"/>
                  </a:lnTo>
                  <a:lnTo>
                    <a:pt x="1073592" y="490491"/>
                  </a:lnTo>
                  <a:lnTo>
                    <a:pt x="1075261" y="503841"/>
                  </a:lnTo>
                  <a:lnTo>
                    <a:pt x="1074270" y="504039"/>
                  </a:lnTo>
                  <a:lnTo>
                    <a:pt x="1075286" y="504039"/>
                  </a:lnTo>
                  <a:lnTo>
                    <a:pt x="1084772" y="552812"/>
                  </a:lnTo>
                  <a:lnTo>
                    <a:pt x="1094935" y="615134"/>
                  </a:lnTo>
                  <a:lnTo>
                    <a:pt x="1098662" y="652730"/>
                  </a:lnTo>
                  <a:lnTo>
                    <a:pt x="1099001" y="686601"/>
                  </a:lnTo>
                  <a:lnTo>
                    <a:pt x="1095613" y="718439"/>
                  </a:lnTo>
                  <a:lnTo>
                    <a:pt x="1088499" y="748245"/>
                  </a:lnTo>
                  <a:lnTo>
                    <a:pt x="1076641" y="776358"/>
                  </a:lnTo>
                  <a:lnTo>
                    <a:pt x="1068511" y="789906"/>
                  </a:lnTo>
                  <a:lnTo>
                    <a:pt x="1061735" y="801083"/>
                  </a:lnTo>
                  <a:lnTo>
                    <a:pt x="1045474" y="822421"/>
                  </a:lnTo>
                  <a:lnTo>
                    <a:pt x="1027518" y="840712"/>
                  </a:lnTo>
                  <a:lnTo>
                    <a:pt x="1008208" y="857308"/>
                  </a:lnTo>
                  <a:lnTo>
                    <a:pt x="977379" y="878985"/>
                  </a:lnTo>
                  <a:lnTo>
                    <a:pt x="935709" y="900324"/>
                  </a:lnTo>
                  <a:lnTo>
                    <a:pt x="895056" y="915904"/>
                  </a:lnTo>
                  <a:lnTo>
                    <a:pt x="860161" y="926065"/>
                  </a:lnTo>
                  <a:lnTo>
                    <a:pt x="822218" y="933517"/>
                  </a:lnTo>
                  <a:lnTo>
                    <a:pt x="816120" y="933855"/>
                  </a:lnTo>
                  <a:lnTo>
                    <a:pt x="822218" y="997871"/>
                  </a:lnTo>
                  <a:lnTo>
                    <a:pt x="831704" y="997193"/>
                  </a:lnTo>
                  <a:lnTo>
                    <a:pt x="877100" y="987709"/>
                  </a:lnTo>
                  <a:lnTo>
                    <a:pt x="918431" y="975855"/>
                  </a:lnTo>
                  <a:lnTo>
                    <a:pt x="965522" y="957565"/>
                  </a:lnTo>
                  <a:lnTo>
                    <a:pt x="1002449" y="938597"/>
                  </a:lnTo>
                  <a:lnTo>
                    <a:pt x="1026841" y="923356"/>
                  </a:lnTo>
                  <a:lnTo>
                    <a:pt x="1051233" y="905743"/>
                  </a:lnTo>
                  <a:lnTo>
                    <a:pt x="1073931" y="885421"/>
                  </a:lnTo>
                  <a:lnTo>
                    <a:pt x="1095613" y="863066"/>
                  </a:lnTo>
                  <a:lnTo>
                    <a:pt x="1114923" y="837325"/>
                  </a:lnTo>
                  <a:lnTo>
                    <a:pt x="1123393" y="823099"/>
                  </a:lnTo>
                  <a:lnTo>
                    <a:pt x="1132879" y="807518"/>
                  </a:lnTo>
                  <a:lnTo>
                    <a:pt x="1147785" y="773987"/>
                  </a:lnTo>
                  <a:lnTo>
                    <a:pt x="1158626" y="738761"/>
                  </a:lnTo>
                  <a:lnTo>
                    <a:pt x="1165402" y="701504"/>
                  </a:lnTo>
                  <a:lnTo>
                    <a:pt x="1167773" y="662553"/>
                  </a:lnTo>
                  <a:lnTo>
                    <a:pt x="1166079" y="621231"/>
                  </a:lnTo>
                  <a:lnTo>
                    <a:pt x="1160997" y="578215"/>
                  </a:lnTo>
                  <a:lnTo>
                    <a:pt x="1151173" y="533845"/>
                  </a:lnTo>
                  <a:lnTo>
                    <a:pt x="1144736" y="510474"/>
                  </a:lnTo>
                  <a:lnTo>
                    <a:pt x="1161336" y="514877"/>
                  </a:lnTo>
                  <a:lnTo>
                    <a:pt x="1193859" y="526732"/>
                  </a:lnTo>
                  <a:lnTo>
                    <a:pt x="1225027" y="542313"/>
                  </a:lnTo>
                  <a:lnTo>
                    <a:pt x="1254839" y="561619"/>
                  </a:lnTo>
                  <a:lnTo>
                    <a:pt x="1283297" y="583973"/>
                  </a:lnTo>
                  <a:lnTo>
                    <a:pt x="1309383" y="609037"/>
                  </a:lnTo>
                  <a:lnTo>
                    <a:pt x="1333436" y="637150"/>
                  </a:lnTo>
                  <a:lnTo>
                    <a:pt x="1355457" y="667633"/>
                  </a:lnTo>
                  <a:lnTo>
                    <a:pt x="1374429" y="700149"/>
                  </a:lnTo>
                  <a:lnTo>
                    <a:pt x="1390690" y="734358"/>
                  </a:lnTo>
                  <a:lnTo>
                    <a:pt x="1403225" y="770600"/>
                  </a:lnTo>
                  <a:lnTo>
                    <a:pt x="1413049" y="807857"/>
                  </a:lnTo>
                  <a:lnTo>
                    <a:pt x="1418470" y="846470"/>
                  </a:lnTo>
                  <a:lnTo>
                    <a:pt x="1420841" y="885421"/>
                  </a:lnTo>
                  <a:lnTo>
                    <a:pt x="1418470" y="925049"/>
                  </a:lnTo>
                  <a:lnTo>
                    <a:pt x="1412033" y="964678"/>
                  </a:lnTo>
                  <a:lnTo>
                    <a:pt x="1407290" y="984322"/>
                  </a:lnTo>
                  <a:lnTo>
                    <a:pt x="1416437" y="987371"/>
                  </a:lnTo>
                  <a:lnTo>
                    <a:pt x="1434054" y="994484"/>
                  </a:lnTo>
                  <a:lnTo>
                    <a:pt x="1450315" y="1003290"/>
                  </a:lnTo>
                  <a:lnTo>
                    <a:pt x="1464883" y="1013790"/>
                  </a:lnTo>
                  <a:lnTo>
                    <a:pt x="1483516" y="1031741"/>
                  </a:lnTo>
                  <a:lnTo>
                    <a:pt x="1504181" y="1060531"/>
                  </a:lnTo>
                  <a:lnTo>
                    <a:pt x="1519765" y="1094063"/>
                  </a:lnTo>
                  <a:lnTo>
                    <a:pt x="1530606" y="1129965"/>
                  </a:lnTo>
                  <a:lnTo>
                    <a:pt x="1536704" y="1167900"/>
                  </a:lnTo>
                  <a:lnTo>
                    <a:pt x="1539414" y="1206513"/>
                  </a:lnTo>
                  <a:lnTo>
                    <a:pt x="1539414" y="1225819"/>
                  </a:lnTo>
                  <a:lnTo>
                    <a:pt x="1538059" y="1240722"/>
                  </a:lnTo>
                  <a:lnTo>
                    <a:pt x="1532639" y="1270528"/>
                  </a:lnTo>
                  <a:lnTo>
                    <a:pt x="1528912" y="1285092"/>
                  </a:lnTo>
                  <a:lnTo>
                    <a:pt x="1525185" y="1296608"/>
                  </a:lnTo>
                  <a:lnTo>
                    <a:pt x="1516716" y="1318285"/>
                  </a:lnTo>
                  <a:lnTo>
                    <a:pt x="1505536" y="1338946"/>
                  </a:lnTo>
                  <a:lnTo>
                    <a:pt x="1493001" y="1357914"/>
                  </a:lnTo>
                  <a:lnTo>
                    <a:pt x="1478434" y="1375527"/>
                  </a:lnTo>
                  <a:lnTo>
                    <a:pt x="1461156" y="1391784"/>
                  </a:lnTo>
                  <a:lnTo>
                    <a:pt x="1442184" y="1406687"/>
                  </a:lnTo>
                  <a:lnTo>
                    <a:pt x="1421180" y="1420236"/>
                  </a:lnTo>
                  <a:lnTo>
                    <a:pt x="1410000" y="1426671"/>
                  </a:lnTo>
                  <a:lnTo>
                    <a:pt x="1398821" y="1432429"/>
                  </a:lnTo>
                  <a:lnTo>
                    <a:pt x="1376122" y="1441235"/>
                  </a:lnTo>
                  <a:lnTo>
                    <a:pt x="1341906" y="1450380"/>
                  </a:lnTo>
                  <a:lnTo>
                    <a:pt x="1296509" y="1454783"/>
                  </a:lnTo>
                  <a:lnTo>
                    <a:pt x="1253484" y="1453767"/>
                  </a:lnTo>
                  <a:lnTo>
                    <a:pt x="1215202" y="1448009"/>
                  </a:lnTo>
                  <a:lnTo>
                    <a:pt x="1183357" y="1440558"/>
                  </a:lnTo>
                  <a:lnTo>
                    <a:pt x="1150495" y="1430058"/>
                  </a:lnTo>
                  <a:lnTo>
                    <a:pt x="1145414" y="1427687"/>
                  </a:lnTo>
                  <a:lnTo>
                    <a:pt x="1121699" y="1417187"/>
                  </a:lnTo>
                  <a:lnTo>
                    <a:pt x="1108487" y="1409397"/>
                  </a:lnTo>
                  <a:lnTo>
                    <a:pt x="1084772" y="1390430"/>
                  </a:lnTo>
                  <a:lnTo>
                    <a:pt x="1074270" y="1379930"/>
                  </a:lnTo>
                  <a:lnTo>
                    <a:pt x="1061058" y="1364011"/>
                  </a:lnTo>
                  <a:lnTo>
                    <a:pt x="1040731" y="1331156"/>
                  </a:lnTo>
                  <a:lnTo>
                    <a:pt x="1026502" y="1297286"/>
                  </a:lnTo>
                  <a:lnTo>
                    <a:pt x="1017016" y="1264431"/>
                  </a:lnTo>
                  <a:lnTo>
                    <a:pt x="1010241" y="1220061"/>
                  </a:lnTo>
                  <a:lnTo>
                    <a:pt x="1009224" y="1182465"/>
                  </a:lnTo>
                  <a:lnTo>
                    <a:pt x="1009224" y="1178062"/>
                  </a:lnTo>
                  <a:lnTo>
                    <a:pt x="945195" y="1172642"/>
                  </a:lnTo>
                  <a:lnTo>
                    <a:pt x="944856" y="1178739"/>
                  </a:lnTo>
                  <a:lnTo>
                    <a:pt x="945195" y="1212271"/>
                  </a:lnTo>
                  <a:lnTo>
                    <a:pt x="947905" y="1243770"/>
                  </a:lnTo>
                  <a:lnTo>
                    <a:pt x="954342" y="1280689"/>
                  </a:lnTo>
                  <a:lnTo>
                    <a:pt x="966199" y="1320656"/>
                  </a:lnTo>
                  <a:lnTo>
                    <a:pt x="984493" y="1362317"/>
                  </a:lnTo>
                  <a:lnTo>
                    <a:pt x="1003126" y="1393139"/>
                  </a:lnTo>
                  <a:lnTo>
                    <a:pt x="1018033" y="1413123"/>
                  </a:lnTo>
                  <a:lnTo>
                    <a:pt x="1026502" y="1422945"/>
                  </a:lnTo>
                  <a:lnTo>
                    <a:pt x="1041747" y="1438187"/>
                  </a:lnTo>
                  <a:lnTo>
                    <a:pt x="1075964" y="1464945"/>
                  </a:lnTo>
                  <a:lnTo>
                    <a:pt x="1094935" y="1476461"/>
                  </a:lnTo>
                  <a:lnTo>
                    <a:pt x="1090531" y="1492380"/>
                  </a:lnTo>
                  <a:lnTo>
                    <a:pt x="1080029" y="1522186"/>
                  </a:lnTo>
                  <a:lnTo>
                    <a:pt x="1067494" y="1549621"/>
                  </a:lnTo>
                  <a:lnTo>
                    <a:pt x="1053266" y="1574685"/>
                  </a:lnTo>
                  <a:lnTo>
                    <a:pt x="1037343" y="1597717"/>
                  </a:lnTo>
                  <a:lnTo>
                    <a:pt x="1019388" y="1617700"/>
                  </a:lnTo>
                  <a:lnTo>
                    <a:pt x="999738" y="1635313"/>
                  </a:lnTo>
                  <a:lnTo>
                    <a:pt x="978057" y="1650555"/>
                  </a:lnTo>
                  <a:lnTo>
                    <a:pt x="966877" y="1657329"/>
                  </a:lnTo>
                  <a:lnTo>
                    <a:pt x="947905" y="1666813"/>
                  </a:lnTo>
                  <a:lnTo>
                    <a:pt x="909284" y="1680700"/>
                  </a:lnTo>
                  <a:lnTo>
                    <a:pt x="869647" y="1688490"/>
                  </a:lnTo>
                  <a:lnTo>
                    <a:pt x="830688" y="1691538"/>
                  </a:lnTo>
                  <a:lnTo>
                    <a:pt x="793422" y="1690522"/>
                  </a:lnTo>
                  <a:lnTo>
                    <a:pt x="758527" y="1687135"/>
                  </a:lnTo>
                  <a:lnTo>
                    <a:pt x="713131" y="1679345"/>
                  </a:lnTo>
                  <a:lnTo>
                    <a:pt x="690433" y="1673587"/>
                  </a:lnTo>
                  <a:lnTo>
                    <a:pt x="706355" y="1653264"/>
                  </a:lnTo>
                  <a:lnTo>
                    <a:pt x="731764" y="1612959"/>
                  </a:lnTo>
                  <a:lnTo>
                    <a:pt x="751752" y="1572653"/>
                  </a:lnTo>
                  <a:lnTo>
                    <a:pt x="765642" y="1534379"/>
                  </a:lnTo>
                  <a:lnTo>
                    <a:pt x="779193" y="1484251"/>
                  </a:lnTo>
                  <a:lnTo>
                    <a:pt x="785969" y="1440897"/>
                  </a:lnTo>
                  <a:lnTo>
                    <a:pt x="786307" y="1434800"/>
                  </a:lnTo>
                  <a:lnTo>
                    <a:pt x="722278" y="1431074"/>
                  </a:lnTo>
                  <a:lnTo>
                    <a:pt x="721939" y="1436493"/>
                  </a:lnTo>
                  <a:lnTo>
                    <a:pt x="716519" y="1469348"/>
                  </a:lnTo>
                  <a:lnTo>
                    <a:pt x="708727" y="1501186"/>
                  </a:lnTo>
                  <a:lnTo>
                    <a:pt x="696192" y="1537766"/>
                  </a:lnTo>
                  <a:lnTo>
                    <a:pt x="677898" y="1577733"/>
                  </a:lnTo>
                  <a:lnTo>
                    <a:pt x="652490" y="1618378"/>
                  </a:lnTo>
                  <a:lnTo>
                    <a:pt x="628097" y="1647168"/>
                  </a:lnTo>
                  <a:lnTo>
                    <a:pt x="609465" y="1665797"/>
                  </a:lnTo>
                  <a:lnTo>
                    <a:pt x="598962" y="1673925"/>
                  </a:lnTo>
                  <a:lnTo>
                    <a:pt x="584395" y="1685780"/>
                  </a:lnTo>
                  <a:lnTo>
                    <a:pt x="551872" y="1705764"/>
                  </a:lnTo>
                  <a:lnTo>
                    <a:pt x="516639" y="1721344"/>
                  </a:lnTo>
                  <a:lnTo>
                    <a:pt x="478357" y="1733199"/>
                  </a:lnTo>
                  <a:lnTo>
                    <a:pt x="437703" y="1740989"/>
                  </a:lnTo>
                  <a:lnTo>
                    <a:pt x="393662" y="1745053"/>
                  </a:lnTo>
                  <a:lnTo>
                    <a:pt x="347249" y="1745392"/>
                  </a:lnTo>
                  <a:lnTo>
                    <a:pt x="298126" y="1741666"/>
                  </a:lnTo>
                  <a:lnTo>
                    <a:pt x="272040" y="1737602"/>
                  </a:lnTo>
                  <a:lnTo>
                    <a:pt x="249681" y="1733538"/>
                  </a:lnTo>
                  <a:lnTo>
                    <a:pt x="206317" y="1719651"/>
                  </a:lnTo>
                  <a:lnTo>
                    <a:pt x="166002" y="1700344"/>
                  </a:lnTo>
                  <a:lnTo>
                    <a:pt x="128059" y="1676635"/>
                  </a:lnTo>
                  <a:lnTo>
                    <a:pt x="93503" y="1649877"/>
                  </a:lnTo>
                  <a:lnTo>
                    <a:pt x="61658" y="1621426"/>
                  </a:lnTo>
                  <a:lnTo>
                    <a:pt x="21005" y="1578749"/>
                  </a:lnTo>
                  <a:lnTo>
                    <a:pt x="0" y="1552669"/>
                  </a:lnTo>
                  <a:lnTo>
                    <a:pt x="0" y="652392"/>
                  </a:lnTo>
                  <a:lnTo>
                    <a:pt x="27103" y="647650"/>
                  </a:lnTo>
                  <a:lnTo>
                    <a:pt x="79275" y="641553"/>
                  </a:lnTo>
                  <a:lnTo>
                    <a:pt x="128059" y="639860"/>
                  </a:lnTo>
                  <a:lnTo>
                    <a:pt x="173794" y="642231"/>
                  </a:lnTo>
                  <a:lnTo>
                    <a:pt x="216480" y="649343"/>
                  </a:lnTo>
                  <a:lnTo>
                    <a:pt x="255440" y="660859"/>
                  </a:lnTo>
                  <a:lnTo>
                    <a:pt x="291351" y="676440"/>
                  </a:lnTo>
                  <a:lnTo>
                    <a:pt x="323873" y="697101"/>
                  </a:lnTo>
                  <a:lnTo>
                    <a:pt x="338441" y="708955"/>
                  </a:lnTo>
                  <a:lnTo>
                    <a:pt x="348604" y="717762"/>
                  </a:lnTo>
                  <a:lnTo>
                    <a:pt x="366898" y="736729"/>
                  </a:lnTo>
                  <a:lnTo>
                    <a:pt x="383160" y="757051"/>
                  </a:lnTo>
                  <a:lnTo>
                    <a:pt x="397389" y="778390"/>
                  </a:lnTo>
                  <a:lnTo>
                    <a:pt x="415344" y="811244"/>
                  </a:lnTo>
                  <a:lnTo>
                    <a:pt x="432960" y="856631"/>
                  </a:lnTo>
                  <a:lnTo>
                    <a:pt x="445156" y="901001"/>
                  </a:lnTo>
                  <a:lnTo>
                    <a:pt x="452948" y="942662"/>
                  </a:lnTo>
                  <a:lnTo>
                    <a:pt x="458369" y="996177"/>
                  </a:lnTo>
                  <a:lnTo>
                    <a:pt x="458708" y="1019886"/>
                  </a:lnTo>
                  <a:lnTo>
                    <a:pt x="439397" y="1025983"/>
                  </a:lnTo>
                  <a:lnTo>
                    <a:pt x="404842" y="1041225"/>
                  </a:lnTo>
                  <a:lnTo>
                    <a:pt x="375029" y="1059515"/>
                  </a:lnTo>
                  <a:lnTo>
                    <a:pt x="348943" y="1078144"/>
                  </a:lnTo>
                  <a:lnTo>
                    <a:pt x="319131" y="1104901"/>
                  </a:lnTo>
                  <a:lnTo>
                    <a:pt x="297110" y="1129965"/>
                  </a:lnTo>
                  <a:lnTo>
                    <a:pt x="295077" y="1133014"/>
                  </a:lnTo>
                  <a:lnTo>
                    <a:pt x="347588" y="1169933"/>
                  </a:lnTo>
                  <a:lnTo>
                    <a:pt x="353686" y="1161804"/>
                  </a:lnTo>
                  <a:lnTo>
                    <a:pt x="388919" y="1127595"/>
                  </a:lnTo>
                  <a:lnTo>
                    <a:pt x="415344" y="1108627"/>
                  </a:lnTo>
                  <a:lnTo>
                    <a:pt x="436009" y="1097111"/>
                  </a:lnTo>
                  <a:lnTo>
                    <a:pt x="459724" y="1086950"/>
                  </a:lnTo>
                  <a:lnTo>
                    <a:pt x="485471" y="1079160"/>
                  </a:lnTo>
                  <a:lnTo>
                    <a:pt x="513929" y="1074418"/>
                  </a:lnTo>
                  <a:lnTo>
                    <a:pt x="544758" y="1073402"/>
                  </a:lnTo>
                  <a:lnTo>
                    <a:pt x="578297" y="1076450"/>
                  </a:lnTo>
                  <a:lnTo>
                    <a:pt x="614207" y="1085256"/>
                  </a:lnTo>
                  <a:lnTo>
                    <a:pt x="651812" y="1100159"/>
                  </a:lnTo>
                  <a:lnTo>
                    <a:pt x="692465" y="1121837"/>
                  </a:lnTo>
                  <a:lnTo>
                    <a:pt x="713470" y="1135723"/>
                  </a:lnTo>
                  <a:lnTo>
                    <a:pt x="749719" y="1082547"/>
                  </a:lnTo>
                  <a:lnTo>
                    <a:pt x="733797" y="1072047"/>
                  </a:lnTo>
                  <a:lnTo>
                    <a:pt x="702290" y="1053757"/>
                  </a:lnTo>
                  <a:lnTo>
                    <a:pt x="671800" y="1038854"/>
                  </a:lnTo>
                  <a:lnTo>
                    <a:pt x="642326" y="1026999"/>
                  </a:lnTo>
                  <a:lnTo>
                    <a:pt x="613869" y="1018532"/>
                  </a:lnTo>
                  <a:lnTo>
                    <a:pt x="586428" y="1012435"/>
                  </a:lnTo>
                  <a:lnTo>
                    <a:pt x="560341" y="1009387"/>
                  </a:lnTo>
                  <a:lnTo>
                    <a:pt x="535272" y="1008370"/>
                  </a:lnTo>
                  <a:lnTo>
                    <a:pt x="522737" y="1009048"/>
                  </a:lnTo>
                  <a:lnTo>
                    <a:pt x="522398" y="989064"/>
                  </a:lnTo>
                  <a:lnTo>
                    <a:pt x="517655" y="936904"/>
                  </a:lnTo>
                  <a:lnTo>
                    <a:pt x="505798" y="874582"/>
                  </a:lnTo>
                  <a:lnTo>
                    <a:pt x="489875" y="824454"/>
                  </a:lnTo>
                  <a:lnTo>
                    <a:pt x="476324" y="790583"/>
                  </a:lnTo>
                  <a:lnTo>
                    <a:pt x="468532" y="773987"/>
                  </a:lnTo>
                  <a:lnTo>
                    <a:pt x="492924" y="759084"/>
                  </a:lnTo>
                  <a:lnTo>
                    <a:pt x="537304" y="727584"/>
                  </a:lnTo>
                  <a:lnTo>
                    <a:pt x="568472" y="700826"/>
                  </a:lnTo>
                  <a:lnTo>
                    <a:pt x="599301" y="669666"/>
                  </a:lnTo>
                  <a:lnTo>
                    <a:pt x="629114" y="633424"/>
                  </a:lnTo>
                  <a:lnTo>
                    <a:pt x="655877" y="592780"/>
                  </a:lnTo>
                  <a:lnTo>
                    <a:pt x="678576" y="547054"/>
                  </a:lnTo>
                  <a:lnTo>
                    <a:pt x="687384" y="521990"/>
                  </a:lnTo>
                  <a:lnTo>
                    <a:pt x="693143" y="504378"/>
                  </a:lnTo>
                  <a:lnTo>
                    <a:pt x="701613" y="468136"/>
                  </a:lnTo>
                  <a:lnTo>
                    <a:pt x="706355" y="431556"/>
                  </a:lnTo>
                  <a:lnTo>
                    <a:pt x="707711" y="393960"/>
                  </a:lnTo>
                  <a:lnTo>
                    <a:pt x="705678" y="355686"/>
                  </a:lnTo>
                  <a:lnTo>
                    <a:pt x="699919" y="316735"/>
                  </a:lnTo>
                  <a:lnTo>
                    <a:pt x="690433" y="277107"/>
                  </a:lnTo>
                  <a:lnTo>
                    <a:pt x="678237" y="236801"/>
                  </a:lnTo>
                  <a:lnTo>
                    <a:pt x="670445" y="216140"/>
                  </a:lnTo>
                  <a:lnTo>
                    <a:pt x="689755" y="212414"/>
                  </a:lnTo>
                  <a:close/>
                  <a:moveTo>
                    <a:pt x="262894" y="0"/>
                  </a:moveTo>
                  <a:lnTo>
                    <a:pt x="280510" y="0"/>
                  </a:lnTo>
                  <a:lnTo>
                    <a:pt x="294400" y="0"/>
                  </a:lnTo>
                  <a:lnTo>
                    <a:pt x="321164" y="2033"/>
                  </a:lnTo>
                  <a:lnTo>
                    <a:pt x="360123" y="9147"/>
                  </a:lnTo>
                  <a:lnTo>
                    <a:pt x="406875" y="25070"/>
                  </a:lnTo>
                  <a:lnTo>
                    <a:pt x="449900" y="46752"/>
                  </a:lnTo>
                  <a:lnTo>
                    <a:pt x="487843" y="73177"/>
                  </a:lnTo>
                  <a:lnTo>
                    <a:pt x="521044" y="102312"/>
                  </a:lnTo>
                  <a:lnTo>
                    <a:pt x="549501" y="132802"/>
                  </a:lnTo>
                  <a:lnTo>
                    <a:pt x="573216" y="163969"/>
                  </a:lnTo>
                  <a:lnTo>
                    <a:pt x="583041" y="179215"/>
                  </a:lnTo>
                  <a:lnTo>
                    <a:pt x="593882" y="201574"/>
                  </a:lnTo>
                  <a:lnTo>
                    <a:pt x="612514" y="244938"/>
                  </a:lnTo>
                  <a:lnTo>
                    <a:pt x="627082" y="286947"/>
                  </a:lnTo>
                  <a:lnTo>
                    <a:pt x="636568" y="328278"/>
                  </a:lnTo>
                  <a:lnTo>
                    <a:pt x="642327" y="368592"/>
                  </a:lnTo>
                  <a:lnTo>
                    <a:pt x="643682" y="408230"/>
                  </a:lnTo>
                  <a:lnTo>
                    <a:pt x="639956" y="446512"/>
                  </a:lnTo>
                  <a:lnTo>
                    <a:pt x="632502" y="483439"/>
                  </a:lnTo>
                  <a:lnTo>
                    <a:pt x="627082" y="501394"/>
                  </a:lnTo>
                  <a:lnTo>
                    <a:pt x="618951" y="522737"/>
                  </a:lnTo>
                  <a:lnTo>
                    <a:pt x="599302" y="562374"/>
                  </a:lnTo>
                  <a:lnTo>
                    <a:pt x="575926" y="597607"/>
                  </a:lnTo>
                  <a:lnTo>
                    <a:pt x="549501" y="628775"/>
                  </a:lnTo>
                  <a:lnTo>
                    <a:pt x="522399" y="655878"/>
                  </a:lnTo>
                  <a:lnTo>
                    <a:pt x="494619" y="678915"/>
                  </a:lnTo>
                  <a:lnTo>
                    <a:pt x="455998" y="707033"/>
                  </a:lnTo>
                  <a:lnTo>
                    <a:pt x="434655" y="719568"/>
                  </a:lnTo>
                  <a:lnTo>
                    <a:pt x="422798" y="703646"/>
                  </a:lnTo>
                  <a:lnTo>
                    <a:pt x="396034" y="674510"/>
                  </a:lnTo>
                  <a:lnTo>
                    <a:pt x="380450" y="660620"/>
                  </a:lnTo>
                  <a:lnTo>
                    <a:pt x="363172" y="646731"/>
                  </a:lnTo>
                  <a:lnTo>
                    <a:pt x="325568" y="622677"/>
                  </a:lnTo>
                  <a:lnTo>
                    <a:pt x="284575" y="603706"/>
                  </a:lnTo>
                  <a:lnTo>
                    <a:pt x="240195" y="589138"/>
                  </a:lnTo>
                  <a:lnTo>
                    <a:pt x="192766" y="579991"/>
                  </a:lnTo>
                  <a:lnTo>
                    <a:pt x="141610" y="575926"/>
                  </a:lnTo>
                  <a:lnTo>
                    <a:pt x="87405" y="576942"/>
                  </a:lnTo>
                  <a:lnTo>
                    <a:pt x="29813" y="582701"/>
                  </a:lnTo>
                  <a:lnTo>
                    <a:pt x="0" y="587783"/>
                  </a:lnTo>
                  <a:lnTo>
                    <a:pt x="0" y="353347"/>
                  </a:lnTo>
                  <a:lnTo>
                    <a:pt x="0" y="334376"/>
                  </a:lnTo>
                  <a:lnTo>
                    <a:pt x="2033" y="298465"/>
                  </a:lnTo>
                  <a:lnTo>
                    <a:pt x="6437" y="263232"/>
                  </a:lnTo>
                  <a:lnTo>
                    <a:pt x="13213" y="230032"/>
                  </a:lnTo>
                  <a:lnTo>
                    <a:pt x="21682" y="197847"/>
                  </a:lnTo>
                  <a:lnTo>
                    <a:pt x="32862" y="168035"/>
                  </a:lnTo>
                  <a:lnTo>
                    <a:pt x="45397" y="139916"/>
                  </a:lnTo>
                  <a:lnTo>
                    <a:pt x="60981" y="114169"/>
                  </a:lnTo>
                  <a:lnTo>
                    <a:pt x="78597" y="89777"/>
                  </a:lnTo>
                  <a:lnTo>
                    <a:pt x="98246" y="68772"/>
                  </a:lnTo>
                  <a:lnTo>
                    <a:pt x="120267" y="50139"/>
                  </a:lnTo>
                  <a:lnTo>
                    <a:pt x="144321" y="33878"/>
                  </a:lnTo>
                  <a:lnTo>
                    <a:pt x="170745" y="20666"/>
                  </a:lnTo>
                  <a:lnTo>
                    <a:pt x="199203" y="10502"/>
                  </a:lnTo>
                  <a:lnTo>
                    <a:pt x="230032" y="338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5" name="Freeform: Shape 14">
              <a:extLst>
                <a:ext uri="{FF2B5EF4-FFF2-40B4-BE49-F238E27FC236}">
                  <a16:creationId xmlns="" xmlns:a16="http://schemas.microsoft.com/office/drawing/2014/main" id="{1DD72775-4B86-472C-80C7-0DEF254A0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858" y="2033743"/>
              <a:ext cx="1539414" cy="1848381"/>
            </a:xfrm>
            <a:custGeom>
              <a:avLst/>
              <a:gdLst>
                <a:gd name="connsiteX0" fmla="*/ 540662 w 1539414"/>
                <a:gd name="connsiteY0" fmla="*/ 773773 h 1848381"/>
                <a:gd name="connsiteX1" fmla="*/ 561652 w 1539414"/>
                <a:gd name="connsiteY1" fmla="*/ 785292 h 1848381"/>
                <a:gd name="connsiteX2" fmla="*/ 602955 w 1539414"/>
                <a:gd name="connsiteY2" fmla="*/ 805280 h 1848381"/>
                <a:gd name="connsiteX3" fmla="*/ 643919 w 1539414"/>
                <a:gd name="connsiteY3" fmla="*/ 820863 h 1848381"/>
                <a:gd name="connsiteX4" fmla="*/ 683868 w 1539414"/>
                <a:gd name="connsiteY4" fmla="*/ 831704 h 1848381"/>
                <a:gd name="connsiteX5" fmla="*/ 723817 w 1539414"/>
                <a:gd name="connsiteY5" fmla="*/ 838819 h 1848381"/>
                <a:gd name="connsiteX6" fmla="*/ 762750 w 1539414"/>
                <a:gd name="connsiteY6" fmla="*/ 840851 h 1848381"/>
                <a:gd name="connsiteX7" fmla="*/ 801006 w 1539414"/>
                <a:gd name="connsiteY7" fmla="*/ 838819 h 1848381"/>
                <a:gd name="connsiteX8" fmla="*/ 838585 w 1539414"/>
                <a:gd name="connsiteY8" fmla="*/ 832382 h 1848381"/>
                <a:gd name="connsiteX9" fmla="*/ 857543 w 1539414"/>
                <a:gd name="connsiteY9" fmla="*/ 826962 h 1848381"/>
                <a:gd name="connsiteX10" fmla="*/ 873455 w 1539414"/>
                <a:gd name="connsiteY10" fmla="*/ 821541 h 1848381"/>
                <a:gd name="connsiteX11" fmla="*/ 903248 w 1539414"/>
                <a:gd name="connsiteY11" fmla="*/ 809684 h 1848381"/>
                <a:gd name="connsiteX12" fmla="*/ 917128 w 1539414"/>
                <a:gd name="connsiteY12" fmla="*/ 802231 h 1848381"/>
                <a:gd name="connsiteX13" fmla="*/ 930331 w 1539414"/>
                <a:gd name="connsiteY13" fmla="*/ 823913 h 1848381"/>
                <a:gd name="connsiteX14" fmla="*/ 952337 w 1539414"/>
                <a:gd name="connsiteY14" fmla="*/ 864566 h 1848381"/>
                <a:gd name="connsiteX15" fmla="*/ 969603 w 1539414"/>
                <a:gd name="connsiteY15" fmla="*/ 904542 h 1848381"/>
                <a:gd name="connsiteX16" fmla="*/ 981452 w 1539414"/>
                <a:gd name="connsiteY16" fmla="*/ 943841 h 1848381"/>
                <a:gd name="connsiteX17" fmla="*/ 988900 w 1539414"/>
                <a:gd name="connsiteY17" fmla="*/ 982461 h 1848381"/>
                <a:gd name="connsiteX18" fmla="*/ 991947 w 1539414"/>
                <a:gd name="connsiteY18" fmla="*/ 1020066 h 1848381"/>
                <a:gd name="connsiteX19" fmla="*/ 989577 w 1539414"/>
                <a:gd name="connsiteY19" fmla="*/ 1058009 h 1848381"/>
                <a:gd name="connsiteX20" fmla="*/ 983484 w 1539414"/>
                <a:gd name="connsiteY20" fmla="*/ 1095614 h 1848381"/>
                <a:gd name="connsiteX21" fmla="*/ 978067 w 1539414"/>
                <a:gd name="connsiteY21" fmla="*/ 1114585 h 1848381"/>
                <a:gd name="connsiteX22" fmla="*/ 974004 w 1539414"/>
                <a:gd name="connsiteY22" fmla="*/ 1127459 h 1848381"/>
                <a:gd name="connsiteX23" fmla="*/ 959785 w 1539414"/>
                <a:gd name="connsiteY23" fmla="*/ 1151851 h 1848381"/>
                <a:gd name="connsiteX24" fmla="*/ 940149 w 1539414"/>
                <a:gd name="connsiteY24" fmla="*/ 1174549 h 1848381"/>
                <a:gd name="connsiteX25" fmla="*/ 915435 w 1539414"/>
                <a:gd name="connsiteY25" fmla="*/ 1195215 h 1848381"/>
                <a:gd name="connsiteX26" fmla="*/ 887674 w 1539414"/>
                <a:gd name="connsiteY26" fmla="*/ 1214187 h 1848381"/>
                <a:gd name="connsiteX27" fmla="*/ 857882 w 1539414"/>
                <a:gd name="connsiteY27" fmla="*/ 1230109 h 1848381"/>
                <a:gd name="connsiteX28" fmla="*/ 826736 w 1539414"/>
                <a:gd name="connsiteY28" fmla="*/ 1242305 h 1848381"/>
                <a:gd name="connsiteX29" fmla="*/ 796266 w 1539414"/>
                <a:gd name="connsiteY29" fmla="*/ 1251452 h 1848381"/>
                <a:gd name="connsiteX30" fmla="*/ 781032 w 1539414"/>
                <a:gd name="connsiteY30" fmla="*/ 1254163 h 1848381"/>
                <a:gd name="connsiteX31" fmla="*/ 739052 w 1539414"/>
                <a:gd name="connsiteY31" fmla="*/ 1260938 h 1848381"/>
                <a:gd name="connsiteX32" fmla="*/ 756995 w 1539414"/>
                <a:gd name="connsiteY32" fmla="*/ 1299559 h 1848381"/>
                <a:gd name="connsiteX33" fmla="*/ 762411 w 1539414"/>
                <a:gd name="connsiteY33" fmla="*/ 1311416 h 1848381"/>
                <a:gd name="connsiteX34" fmla="*/ 770537 w 1539414"/>
                <a:gd name="connsiteY34" fmla="*/ 1335131 h 1848381"/>
                <a:gd name="connsiteX35" fmla="*/ 776292 w 1539414"/>
                <a:gd name="connsiteY35" fmla="*/ 1357829 h 1848381"/>
                <a:gd name="connsiteX36" fmla="*/ 779000 w 1539414"/>
                <a:gd name="connsiteY36" fmla="*/ 1379850 h 1848381"/>
                <a:gd name="connsiteX37" fmla="*/ 778662 w 1539414"/>
                <a:gd name="connsiteY37" fmla="*/ 1401193 h 1848381"/>
                <a:gd name="connsiteX38" fmla="*/ 775615 w 1539414"/>
                <a:gd name="connsiteY38" fmla="*/ 1421520 h 1848381"/>
                <a:gd name="connsiteX39" fmla="*/ 769859 w 1539414"/>
                <a:gd name="connsiteY39" fmla="*/ 1441169 h 1848381"/>
                <a:gd name="connsiteX40" fmla="*/ 760719 w 1539414"/>
                <a:gd name="connsiteY40" fmla="*/ 1459802 h 1848381"/>
                <a:gd name="connsiteX41" fmla="*/ 755302 w 1539414"/>
                <a:gd name="connsiteY41" fmla="*/ 1468949 h 1848381"/>
                <a:gd name="connsiteX42" fmla="*/ 747854 w 1539414"/>
                <a:gd name="connsiteY42" fmla="*/ 1479112 h 1848381"/>
                <a:gd name="connsiteX43" fmla="*/ 730588 w 1539414"/>
                <a:gd name="connsiteY43" fmla="*/ 1497745 h 1848381"/>
                <a:gd name="connsiteX44" fmla="*/ 710275 w 1539414"/>
                <a:gd name="connsiteY44" fmla="*/ 1514007 h 1848381"/>
                <a:gd name="connsiteX45" fmla="*/ 686577 w 1539414"/>
                <a:gd name="connsiteY45" fmla="*/ 1528574 h 1848381"/>
                <a:gd name="connsiteX46" fmla="*/ 660170 w 1539414"/>
                <a:gd name="connsiteY46" fmla="*/ 1540431 h 1848381"/>
                <a:gd name="connsiteX47" fmla="*/ 631055 w 1539414"/>
                <a:gd name="connsiteY47" fmla="*/ 1550256 h 1848381"/>
                <a:gd name="connsiteX48" fmla="*/ 600247 w 1539414"/>
                <a:gd name="connsiteY48" fmla="*/ 1557032 h 1848381"/>
                <a:gd name="connsiteX49" fmla="*/ 568085 w 1539414"/>
                <a:gd name="connsiteY49" fmla="*/ 1561436 h 1848381"/>
                <a:gd name="connsiteX50" fmla="*/ 550819 w 1539414"/>
                <a:gd name="connsiteY50" fmla="*/ 1562452 h 1848381"/>
                <a:gd name="connsiteX51" fmla="*/ 548787 w 1539414"/>
                <a:gd name="connsiteY51" fmla="*/ 1550595 h 1848381"/>
                <a:gd name="connsiteX52" fmla="*/ 542355 w 1539414"/>
                <a:gd name="connsiteY52" fmla="*/ 1526542 h 1848381"/>
                <a:gd name="connsiteX53" fmla="*/ 533553 w 1539414"/>
                <a:gd name="connsiteY53" fmla="*/ 1502149 h 1848381"/>
                <a:gd name="connsiteX54" fmla="*/ 522719 w 1539414"/>
                <a:gd name="connsiteY54" fmla="*/ 1478096 h 1848381"/>
                <a:gd name="connsiteX55" fmla="*/ 516287 w 1539414"/>
                <a:gd name="connsiteY55" fmla="*/ 1466239 h 1848381"/>
                <a:gd name="connsiteX56" fmla="*/ 507484 w 1539414"/>
                <a:gd name="connsiteY56" fmla="*/ 1451332 h 1848381"/>
                <a:gd name="connsiteX57" fmla="*/ 487510 w 1539414"/>
                <a:gd name="connsiteY57" fmla="*/ 1423553 h 1848381"/>
                <a:gd name="connsiteX58" fmla="*/ 465166 w 1539414"/>
                <a:gd name="connsiteY58" fmla="*/ 1398822 h 1848381"/>
                <a:gd name="connsiteX59" fmla="*/ 440790 w 1539414"/>
                <a:gd name="connsiteY59" fmla="*/ 1375785 h 1848381"/>
                <a:gd name="connsiteX60" fmla="*/ 414045 w 1539414"/>
                <a:gd name="connsiteY60" fmla="*/ 1356135 h 1848381"/>
                <a:gd name="connsiteX61" fmla="*/ 385268 w 1539414"/>
                <a:gd name="connsiteY61" fmla="*/ 1339535 h 1848381"/>
                <a:gd name="connsiteX62" fmla="*/ 356153 w 1539414"/>
                <a:gd name="connsiteY62" fmla="*/ 1325306 h 1848381"/>
                <a:gd name="connsiteX63" fmla="*/ 325007 w 1539414"/>
                <a:gd name="connsiteY63" fmla="*/ 1315143 h 1848381"/>
                <a:gd name="connsiteX64" fmla="*/ 309095 w 1539414"/>
                <a:gd name="connsiteY64" fmla="*/ 1311755 h 1848381"/>
                <a:gd name="connsiteX65" fmla="*/ 289459 w 1539414"/>
                <a:gd name="connsiteY65" fmla="*/ 1307690 h 1848381"/>
                <a:gd name="connsiteX66" fmla="*/ 249849 w 1539414"/>
                <a:gd name="connsiteY66" fmla="*/ 1304302 h 1848381"/>
                <a:gd name="connsiteX67" fmla="*/ 210916 w 1539414"/>
                <a:gd name="connsiteY67" fmla="*/ 1303963 h 1848381"/>
                <a:gd name="connsiteX68" fmla="*/ 172999 w 1539414"/>
                <a:gd name="connsiteY68" fmla="*/ 1307012 h 1848381"/>
                <a:gd name="connsiteX69" fmla="*/ 135758 w 1539414"/>
                <a:gd name="connsiteY69" fmla="*/ 1312433 h 1848381"/>
                <a:gd name="connsiteX70" fmla="*/ 100549 w 1539414"/>
                <a:gd name="connsiteY70" fmla="*/ 1320563 h 1848381"/>
                <a:gd name="connsiteX71" fmla="*/ 50443 w 1539414"/>
                <a:gd name="connsiteY71" fmla="*/ 1335470 h 1848381"/>
                <a:gd name="connsiteX72" fmla="*/ 21328 w 1539414"/>
                <a:gd name="connsiteY72" fmla="*/ 1346988 h 1848381"/>
                <a:gd name="connsiteX73" fmla="*/ 14557 w 1539414"/>
                <a:gd name="connsiteY73" fmla="*/ 1326323 h 1848381"/>
                <a:gd name="connsiteX74" fmla="*/ 4401 w 1539414"/>
                <a:gd name="connsiteY74" fmla="*/ 1278216 h 1848381"/>
                <a:gd name="connsiteX75" fmla="*/ 0 w 1539414"/>
                <a:gd name="connsiteY75" fmla="*/ 1226044 h 1848381"/>
                <a:gd name="connsiteX76" fmla="*/ 2370 w 1539414"/>
                <a:gd name="connsiteY76" fmla="*/ 1172178 h 1848381"/>
                <a:gd name="connsiteX77" fmla="*/ 8802 w 1539414"/>
                <a:gd name="connsiteY77" fmla="*/ 1132202 h 1848381"/>
                <a:gd name="connsiteX78" fmla="*/ 15573 w 1539414"/>
                <a:gd name="connsiteY78" fmla="*/ 1106794 h 1848381"/>
                <a:gd name="connsiteX79" fmla="*/ 24714 w 1539414"/>
                <a:gd name="connsiteY79" fmla="*/ 1082401 h 1848381"/>
                <a:gd name="connsiteX80" fmla="*/ 36224 w 1539414"/>
                <a:gd name="connsiteY80" fmla="*/ 1059703 h 1848381"/>
                <a:gd name="connsiteX81" fmla="*/ 50105 w 1539414"/>
                <a:gd name="connsiteY81" fmla="*/ 1039038 h 1848381"/>
                <a:gd name="connsiteX82" fmla="*/ 66694 w 1539414"/>
                <a:gd name="connsiteY82" fmla="*/ 1020743 h 1848381"/>
                <a:gd name="connsiteX83" fmla="*/ 86668 w 1539414"/>
                <a:gd name="connsiteY83" fmla="*/ 1005160 h 1848381"/>
                <a:gd name="connsiteX84" fmla="*/ 109012 w 1539414"/>
                <a:gd name="connsiteY84" fmla="*/ 992625 h 1848381"/>
                <a:gd name="connsiteX85" fmla="*/ 121201 w 1539414"/>
                <a:gd name="connsiteY85" fmla="*/ 988221 h 1848381"/>
                <a:gd name="connsiteX86" fmla="*/ 137112 w 1539414"/>
                <a:gd name="connsiteY86" fmla="*/ 989915 h 1848381"/>
                <a:gd name="connsiteX87" fmla="*/ 168936 w 1539414"/>
                <a:gd name="connsiteY87" fmla="*/ 991947 h 1848381"/>
                <a:gd name="connsiteX88" fmla="*/ 185186 w 1539414"/>
                <a:gd name="connsiteY88" fmla="*/ 992625 h 1848381"/>
                <a:gd name="connsiteX89" fmla="*/ 212947 w 1539414"/>
                <a:gd name="connsiteY89" fmla="*/ 991947 h 1848381"/>
                <a:gd name="connsiteX90" fmla="*/ 269146 w 1539414"/>
                <a:gd name="connsiteY90" fmla="*/ 984494 h 1848381"/>
                <a:gd name="connsiteX91" fmla="*/ 297246 w 1539414"/>
                <a:gd name="connsiteY91" fmla="*/ 978057 h 1848381"/>
                <a:gd name="connsiteX92" fmla="*/ 321621 w 1539414"/>
                <a:gd name="connsiteY92" fmla="*/ 970943 h 1848381"/>
                <a:gd name="connsiteX93" fmla="*/ 366648 w 1539414"/>
                <a:gd name="connsiteY93" fmla="*/ 951294 h 1848381"/>
                <a:gd name="connsiteX94" fmla="*/ 405920 w 1539414"/>
                <a:gd name="connsiteY94" fmla="*/ 926563 h 1848381"/>
                <a:gd name="connsiteX95" fmla="*/ 441129 w 1539414"/>
                <a:gd name="connsiteY95" fmla="*/ 898444 h 1848381"/>
                <a:gd name="connsiteX96" fmla="*/ 471260 w 1539414"/>
                <a:gd name="connsiteY96" fmla="*/ 868970 h 1848381"/>
                <a:gd name="connsiteX97" fmla="*/ 496989 w 1539414"/>
                <a:gd name="connsiteY97" fmla="*/ 838819 h 1848381"/>
                <a:gd name="connsiteX98" fmla="*/ 527120 w 1539414"/>
                <a:gd name="connsiteY98" fmla="*/ 796810 h 1848381"/>
                <a:gd name="connsiteX99" fmla="*/ 1241288 w 1539414"/>
                <a:gd name="connsiteY99" fmla="*/ 0 h 1848381"/>
                <a:gd name="connsiteX100" fmla="*/ 1258566 w 1539414"/>
                <a:gd name="connsiteY100" fmla="*/ 0 h 1848381"/>
                <a:gd name="connsiteX101" fmla="*/ 1276182 w 1539414"/>
                <a:gd name="connsiteY101" fmla="*/ 0 h 1848381"/>
                <a:gd name="connsiteX102" fmla="*/ 1309722 w 1539414"/>
                <a:gd name="connsiteY102" fmla="*/ 3387 h 1848381"/>
                <a:gd name="connsiteX103" fmla="*/ 1340212 w 1539414"/>
                <a:gd name="connsiteY103" fmla="*/ 10498 h 1848381"/>
                <a:gd name="connsiteX104" fmla="*/ 1369008 w 1539414"/>
                <a:gd name="connsiteY104" fmla="*/ 20658 h 1848381"/>
                <a:gd name="connsiteX105" fmla="*/ 1395094 w 1539414"/>
                <a:gd name="connsiteY105" fmla="*/ 33866 h 1848381"/>
                <a:gd name="connsiteX106" fmla="*/ 1419486 w 1539414"/>
                <a:gd name="connsiteY106" fmla="*/ 50121 h 1848381"/>
                <a:gd name="connsiteX107" fmla="*/ 1441507 w 1539414"/>
                <a:gd name="connsiteY107" fmla="*/ 68747 h 1848381"/>
                <a:gd name="connsiteX108" fmla="*/ 1460817 w 1539414"/>
                <a:gd name="connsiteY108" fmla="*/ 89744 h 1848381"/>
                <a:gd name="connsiteX109" fmla="*/ 1478095 w 1539414"/>
                <a:gd name="connsiteY109" fmla="*/ 114127 h 1848381"/>
                <a:gd name="connsiteX110" fmla="*/ 1493679 w 1539414"/>
                <a:gd name="connsiteY110" fmla="*/ 139865 h 1848381"/>
                <a:gd name="connsiteX111" fmla="*/ 1506891 w 1539414"/>
                <a:gd name="connsiteY111" fmla="*/ 167973 h 1848381"/>
                <a:gd name="connsiteX112" fmla="*/ 1517732 w 1539414"/>
                <a:gd name="connsiteY112" fmla="*/ 197775 h 1848381"/>
                <a:gd name="connsiteX113" fmla="*/ 1526202 w 1539414"/>
                <a:gd name="connsiteY113" fmla="*/ 229947 h 1848381"/>
                <a:gd name="connsiteX114" fmla="*/ 1532639 w 1539414"/>
                <a:gd name="connsiteY114" fmla="*/ 263135 h 1848381"/>
                <a:gd name="connsiteX115" fmla="*/ 1537043 w 1539414"/>
                <a:gd name="connsiteY115" fmla="*/ 298356 h 1848381"/>
                <a:gd name="connsiteX116" fmla="*/ 1539414 w 1539414"/>
                <a:gd name="connsiteY116" fmla="*/ 334253 h 1848381"/>
                <a:gd name="connsiteX117" fmla="*/ 1539414 w 1539414"/>
                <a:gd name="connsiteY117" fmla="*/ 353218 h 1848381"/>
                <a:gd name="connsiteX118" fmla="*/ 1539414 w 1539414"/>
                <a:gd name="connsiteY118" fmla="*/ 1658734 h 1848381"/>
                <a:gd name="connsiteX119" fmla="*/ 1517394 w 1539414"/>
                <a:gd name="connsiteY119" fmla="*/ 1648236 h 1848381"/>
                <a:gd name="connsiteX120" fmla="*/ 1473013 w 1539414"/>
                <a:gd name="connsiteY120" fmla="*/ 1630964 h 1848381"/>
                <a:gd name="connsiteX121" fmla="*/ 1428294 w 1539414"/>
                <a:gd name="connsiteY121" fmla="*/ 1618773 h 1848381"/>
                <a:gd name="connsiteX122" fmla="*/ 1383237 w 1539414"/>
                <a:gd name="connsiteY122" fmla="*/ 1611661 h 1848381"/>
                <a:gd name="connsiteX123" fmla="*/ 1338179 w 1539414"/>
                <a:gd name="connsiteY123" fmla="*/ 1608952 h 1848381"/>
                <a:gd name="connsiteX124" fmla="*/ 1293799 w 1539414"/>
                <a:gd name="connsiteY124" fmla="*/ 1611661 h 1848381"/>
                <a:gd name="connsiteX125" fmla="*/ 1249758 w 1539414"/>
                <a:gd name="connsiteY125" fmla="*/ 1619450 h 1848381"/>
                <a:gd name="connsiteX126" fmla="*/ 1206733 w 1539414"/>
                <a:gd name="connsiteY126" fmla="*/ 1632319 h 1848381"/>
                <a:gd name="connsiteX127" fmla="*/ 1185728 w 1539414"/>
                <a:gd name="connsiteY127" fmla="*/ 1640785 h 1848381"/>
                <a:gd name="connsiteX128" fmla="*/ 1168112 w 1539414"/>
                <a:gd name="connsiteY128" fmla="*/ 1648575 h 1848381"/>
                <a:gd name="connsiteX129" fmla="*/ 1134911 w 1539414"/>
                <a:gd name="connsiteY129" fmla="*/ 1666523 h 1848381"/>
                <a:gd name="connsiteX130" fmla="*/ 1103405 w 1539414"/>
                <a:gd name="connsiteY130" fmla="*/ 1688197 h 1848381"/>
                <a:gd name="connsiteX131" fmla="*/ 1074609 w 1539414"/>
                <a:gd name="connsiteY131" fmla="*/ 1712242 h 1848381"/>
                <a:gd name="connsiteX132" fmla="*/ 1048523 w 1539414"/>
                <a:gd name="connsiteY132" fmla="*/ 1738657 h 1848381"/>
                <a:gd name="connsiteX133" fmla="*/ 1025147 w 1539414"/>
                <a:gd name="connsiteY133" fmla="*/ 1767443 h 1848381"/>
                <a:gd name="connsiteX134" fmla="*/ 1004820 w 1539414"/>
                <a:gd name="connsiteY134" fmla="*/ 1798260 h 1848381"/>
                <a:gd name="connsiteX135" fmla="*/ 987881 w 1539414"/>
                <a:gd name="connsiteY135" fmla="*/ 1831110 h 1848381"/>
                <a:gd name="connsiteX136" fmla="*/ 980767 w 1539414"/>
                <a:gd name="connsiteY136" fmla="*/ 1848381 h 1848381"/>
                <a:gd name="connsiteX137" fmla="*/ 974330 w 1539414"/>
                <a:gd name="connsiteY137" fmla="*/ 1832126 h 1848381"/>
                <a:gd name="connsiteX138" fmla="*/ 959762 w 1539414"/>
                <a:gd name="connsiteY138" fmla="*/ 1801647 h 1848381"/>
                <a:gd name="connsiteX139" fmla="*/ 944178 w 1539414"/>
                <a:gd name="connsiteY139" fmla="*/ 1774216 h 1848381"/>
                <a:gd name="connsiteX140" fmla="*/ 927240 w 1539414"/>
                <a:gd name="connsiteY140" fmla="*/ 1749494 h 1848381"/>
                <a:gd name="connsiteX141" fmla="*/ 909284 w 1539414"/>
                <a:gd name="connsiteY141" fmla="*/ 1727143 h 1848381"/>
                <a:gd name="connsiteX142" fmla="*/ 890313 w 1539414"/>
                <a:gd name="connsiteY142" fmla="*/ 1706823 h 1848381"/>
                <a:gd name="connsiteX143" fmla="*/ 869986 w 1539414"/>
                <a:gd name="connsiteY143" fmla="*/ 1688875 h 1848381"/>
                <a:gd name="connsiteX144" fmla="*/ 849320 w 1539414"/>
                <a:gd name="connsiteY144" fmla="*/ 1673635 h 1848381"/>
                <a:gd name="connsiteX145" fmla="*/ 816797 w 1539414"/>
                <a:gd name="connsiteY145" fmla="*/ 1653316 h 1848381"/>
                <a:gd name="connsiteX146" fmla="*/ 772756 w 1539414"/>
                <a:gd name="connsiteY146" fmla="*/ 1633335 h 1848381"/>
                <a:gd name="connsiteX147" fmla="*/ 727021 w 1539414"/>
                <a:gd name="connsiteY147" fmla="*/ 1619450 h 1848381"/>
                <a:gd name="connsiteX148" fmla="*/ 682302 w 1539414"/>
                <a:gd name="connsiteY148" fmla="*/ 1611322 h 1848381"/>
                <a:gd name="connsiteX149" fmla="*/ 660281 w 1539414"/>
                <a:gd name="connsiteY149" fmla="*/ 1608952 h 1848381"/>
                <a:gd name="connsiteX150" fmla="*/ 683996 w 1539414"/>
                <a:gd name="connsiteY150" fmla="*/ 1601163 h 1848381"/>
                <a:gd name="connsiteX151" fmla="*/ 727021 w 1539414"/>
                <a:gd name="connsiteY151" fmla="*/ 1580166 h 1848381"/>
                <a:gd name="connsiteX152" fmla="*/ 764625 w 1539414"/>
                <a:gd name="connsiteY152" fmla="*/ 1553751 h 1848381"/>
                <a:gd name="connsiteX153" fmla="*/ 789017 w 1539414"/>
                <a:gd name="connsiteY153" fmla="*/ 1530384 h 1848381"/>
                <a:gd name="connsiteX154" fmla="*/ 802569 w 1539414"/>
                <a:gd name="connsiteY154" fmla="*/ 1513451 h 1848381"/>
                <a:gd name="connsiteX155" fmla="*/ 809005 w 1539414"/>
                <a:gd name="connsiteY155" fmla="*/ 1504646 h 1848381"/>
                <a:gd name="connsiteX156" fmla="*/ 819169 w 1539414"/>
                <a:gd name="connsiteY156" fmla="*/ 1488052 h 1848381"/>
                <a:gd name="connsiteX157" fmla="*/ 833736 w 1539414"/>
                <a:gd name="connsiteY157" fmla="*/ 1453170 h 1848381"/>
                <a:gd name="connsiteX158" fmla="*/ 841867 w 1539414"/>
                <a:gd name="connsiteY158" fmla="*/ 1415918 h 1848381"/>
                <a:gd name="connsiteX159" fmla="*/ 843222 w 1539414"/>
                <a:gd name="connsiteY159" fmla="*/ 1377312 h 1848381"/>
                <a:gd name="connsiteX160" fmla="*/ 841190 w 1539414"/>
                <a:gd name="connsiteY160" fmla="*/ 1357670 h 1848381"/>
                <a:gd name="connsiteX161" fmla="*/ 860500 w 1539414"/>
                <a:gd name="connsiteY161" fmla="*/ 1369861 h 1848381"/>
                <a:gd name="connsiteX162" fmla="*/ 899121 w 1539414"/>
                <a:gd name="connsiteY162" fmla="*/ 1392212 h 1848381"/>
                <a:gd name="connsiteX163" fmla="*/ 936387 w 1539414"/>
                <a:gd name="connsiteY163" fmla="*/ 1411177 h 1848381"/>
                <a:gd name="connsiteX164" fmla="*/ 972975 w 1539414"/>
                <a:gd name="connsiteY164" fmla="*/ 1426755 h 1848381"/>
                <a:gd name="connsiteX165" fmla="*/ 1008547 w 1539414"/>
                <a:gd name="connsiteY165" fmla="*/ 1439624 h 1848381"/>
                <a:gd name="connsiteX166" fmla="*/ 1043102 w 1539414"/>
                <a:gd name="connsiteY166" fmla="*/ 1449445 h 1848381"/>
                <a:gd name="connsiteX167" fmla="*/ 1076980 w 1539414"/>
                <a:gd name="connsiteY167" fmla="*/ 1455880 h 1848381"/>
                <a:gd name="connsiteX168" fmla="*/ 1109503 w 1539414"/>
                <a:gd name="connsiteY168" fmla="*/ 1458928 h 1848381"/>
                <a:gd name="connsiteX169" fmla="*/ 1125764 w 1539414"/>
                <a:gd name="connsiteY169" fmla="*/ 1458928 h 1848381"/>
                <a:gd name="connsiteX170" fmla="*/ 1149818 w 1539414"/>
                <a:gd name="connsiteY170" fmla="*/ 1458589 h 1848381"/>
                <a:gd name="connsiteX171" fmla="*/ 1196230 w 1539414"/>
                <a:gd name="connsiteY171" fmla="*/ 1451138 h 1848381"/>
                <a:gd name="connsiteX172" fmla="*/ 1218251 w 1539414"/>
                <a:gd name="connsiteY172" fmla="*/ 1444027 h 1848381"/>
                <a:gd name="connsiteX173" fmla="*/ 1231802 w 1539414"/>
                <a:gd name="connsiteY173" fmla="*/ 1439286 h 1848381"/>
                <a:gd name="connsiteX174" fmla="*/ 1257550 w 1539414"/>
                <a:gd name="connsiteY174" fmla="*/ 1427433 h 1848381"/>
                <a:gd name="connsiteX175" fmla="*/ 1280248 w 1539414"/>
                <a:gd name="connsiteY175" fmla="*/ 1413886 h 1848381"/>
                <a:gd name="connsiteX176" fmla="*/ 1301252 w 1539414"/>
                <a:gd name="connsiteY176" fmla="*/ 1398986 h 1848381"/>
                <a:gd name="connsiteX177" fmla="*/ 1329032 w 1539414"/>
                <a:gd name="connsiteY177" fmla="*/ 1373925 h 1848381"/>
                <a:gd name="connsiteX178" fmla="*/ 1358845 w 1539414"/>
                <a:gd name="connsiteY178" fmla="*/ 1338705 h 1848381"/>
                <a:gd name="connsiteX179" fmla="*/ 1381543 w 1539414"/>
                <a:gd name="connsiteY179" fmla="*/ 1304501 h 1848381"/>
                <a:gd name="connsiteX180" fmla="*/ 1397804 w 1539414"/>
                <a:gd name="connsiteY180" fmla="*/ 1273344 h 1848381"/>
                <a:gd name="connsiteX181" fmla="*/ 1412372 w 1539414"/>
                <a:gd name="connsiteY181" fmla="*/ 1238463 h 1848381"/>
                <a:gd name="connsiteX182" fmla="*/ 1414743 w 1539414"/>
                <a:gd name="connsiteY182" fmla="*/ 1231012 h 1848381"/>
                <a:gd name="connsiteX183" fmla="*/ 1352747 w 1539414"/>
                <a:gd name="connsiteY183" fmla="*/ 1213064 h 1848381"/>
                <a:gd name="connsiteX184" fmla="*/ 1351392 w 1539414"/>
                <a:gd name="connsiteY184" fmla="*/ 1217466 h 1848381"/>
                <a:gd name="connsiteX185" fmla="*/ 1339873 w 1539414"/>
                <a:gd name="connsiteY185" fmla="*/ 1245236 h 1848381"/>
                <a:gd name="connsiteX186" fmla="*/ 1326661 w 1539414"/>
                <a:gd name="connsiteY186" fmla="*/ 1270296 h 1848381"/>
                <a:gd name="connsiteX187" fmla="*/ 1308367 w 1539414"/>
                <a:gd name="connsiteY187" fmla="*/ 1298405 h 1848381"/>
                <a:gd name="connsiteX188" fmla="*/ 1284652 w 1539414"/>
                <a:gd name="connsiteY188" fmla="*/ 1326852 h 1848381"/>
                <a:gd name="connsiteX189" fmla="*/ 1254162 w 1539414"/>
                <a:gd name="connsiteY189" fmla="*/ 1353606 h 1848381"/>
                <a:gd name="connsiteX190" fmla="*/ 1227398 w 1539414"/>
                <a:gd name="connsiteY190" fmla="*/ 1370200 h 1848381"/>
                <a:gd name="connsiteX191" fmla="*/ 1207749 w 1539414"/>
                <a:gd name="connsiteY191" fmla="*/ 1379344 h 1848381"/>
                <a:gd name="connsiteX192" fmla="*/ 1197247 w 1539414"/>
                <a:gd name="connsiteY192" fmla="*/ 1383407 h 1848381"/>
                <a:gd name="connsiteX193" fmla="*/ 1180647 w 1539414"/>
                <a:gd name="connsiteY193" fmla="*/ 1388826 h 1848381"/>
                <a:gd name="connsiteX194" fmla="*/ 1145075 w 1539414"/>
                <a:gd name="connsiteY194" fmla="*/ 1394583 h 1848381"/>
                <a:gd name="connsiteX195" fmla="*/ 1107809 w 1539414"/>
                <a:gd name="connsiteY195" fmla="*/ 1394583 h 1848381"/>
                <a:gd name="connsiteX196" fmla="*/ 1068172 w 1539414"/>
                <a:gd name="connsiteY196" fmla="*/ 1389165 h 1848381"/>
                <a:gd name="connsiteX197" fmla="*/ 1026502 w 1539414"/>
                <a:gd name="connsiteY197" fmla="*/ 1378328 h 1848381"/>
                <a:gd name="connsiteX198" fmla="*/ 982799 w 1539414"/>
                <a:gd name="connsiteY198" fmla="*/ 1362072 h 1848381"/>
                <a:gd name="connsiteX199" fmla="*/ 937742 w 1539414"/>
                <a:gd name="connsiteY199" fmla="*/ 1340059 h 1848381"/>
                <a:gd name="connsiteX200" fmla="*/ 890313 w 1539414"/>
                <a:gd name="connsiteY200" fmla="*/ 1312628 h 1848381"/>
                <a:gd name="connsiteX201" fmla="*/ 865582 w 1539414"/>
                <a:gd name="connsiteY201" fmla="*/ 1296712 h 1848381"/>
                <a:gd name="connsiteX202" fmla="*/ 880488 w 1539414"/>
                <a:gd name="connsiteY202" fmla="*/ 1290277 h 1848381"/>
                <a:gd name="connsiteX203" fmla="*/ 909284 w 1539414"/>
                <a:gd name="connsiteY203" fmla="*/ 1276392 h 1848381"/>
                <a:gd name="connsiteX204" fmla="*/ 936725 w 1539414"/>
                <a:gd name="connsiteY204" fmla="*/ 1259121 h 1848381"/>
                <a:gd name="connsiteX205" fmla="*/ 962811 w 1539414"/>
                <a:gd name="connsiteY205" fmla="*/ 1240495 h 1848381"/>
                <a:gd name="connsiteX206" fmla="*/ 985848 w 1539414"/>
                <a:gd name="connsiteY206" fmla="*/ 1219160 h 1848381"/>
                <a:gd name="connsiteX207" fmla="*/ 1006514 w 1539414"/>
                <a:gd name="connsiteY207" fmla="*/ 1196470 h 1848381"/>
                <a:gd name="connsiteX208" fmla="*/ 1023453 w 1539414"/>
                <a:gd name="connsiteY208" fmla="*/ 1172425 h 1848381"/>
                <a:gd name="connsiteX209" fmla="*/ 1035988 w 1539414"/>
                <a:gd name="connsiteY209" fmla="*/ 1146349 h 1848381"/>
                <a:gd name="connsiteX210" fmla="*/ 1040053 w 1539414"/>
                <a:gd name="connsiteY210" fmla="*/ 1132802 h 1848381"/>
                <a:gd name="connsiteX211" fmla="*/ 1047506 w 1539414"/>
                <a:gd name="connsiteY211" fmla="*/ 1104694 h 1848381"/>
                <a:gd name="connsiteX212" fmla="*/ 1055298 w 1539414"/>
                <a:gd name="connsiteY212" fmla="*/ 1050848 h 1848381"/>
                <a:gd name="connsiteX213" fmla="*/ 1055298 w 1539414"/>
                <a:gd name="connsiteY213" fmla="*/ 999033 h 1848381"/>
                <a:gd name="connsiteX214" fmla="*/ 1048861 w 1539414"/>
                <a:gd name="connsiteY214" fmla="*/ 950267 h 1848381"/>
                <a:gd name="connsiteX215" fmla="*/ 1037004 w 1539414"/>
                <a:gd name="connsiteY215" fmla="*/ 904549 h 1848381"/>
                <a:gd name="connsiteX216" fmla="*/ 1021420 w 1539414"/>
                <a:gd name="connsiteY216" fmla="*/ 861539 h 1848381"/>
                <a:gd name="connsiteX217" fmla="*/ 1002787 w 1539414"/>
                <a:gd name="connsiteY217" fmla="*/ 821578 h 1848381"/>
                <a:gd name="connsiteX218" fmla="*/ 982461 w 1539414"/>
                <a:gd name="connsiteY218" fmla="*/ 785342 h 1848381"/>
                <a:gd name="connsiteX219" fmla="*/ 971958 w 1539414"/>
                <a:gd name="connsiteY219" fmla="*/ 768409 h 1848381"/>
                <a:gd name="connsiteX220" fmla="*/ 984832 w 1539414"/>
                <a:gd name="connsiteY220" fmla="*/ 758927 h 1848381"/>
                <a:gd name="connsiteX221" fmla="*/ 1007869 w 1539414"/>
                <a:gd name="connsiteY221" fmla="*/ 738608 h 1848381"/>
                <a:gd name="connsiteX222" fmla="*/ 1039037 w 1539414"/>
                <a:gd name="connsiteY222" fmla="*/ 707113 h 1848381"/>
                <a:gd name="connsiteX223" fmla="*/ 1073254 w 1539414"/>
                <a:gd name="connsiteY223" fmla="*/ 664781 h 1848381"/>
                <a:gd name="connsiteX224" fmla="*/ 1099340 w 1539414"/>
                <a:gd name="connsiteY224" fmla="*/ 626851 h 1848381"/>
                <a:gd name="connsiteX225" fmla="*/ 1108487 w 1539414"/>
                <a:gd name="connsiteY225" fmla="*/ 610596 h 1848381"/>
                <a:gd name="connsiteX226" fmla="*/ 1123732 w 1539414"/>
                <a:gd name="connsiteY226" fmla="*/ 624819 h 1848381"/>
                <a:gd name="connsiteX227" fmla="*/ 1157610 w 1539414"/>
                <a:gd name="connsiteY227" fmla="*/ 649202 h 1848381"/>
                <a:gd name="connsiteX228" fmla="*/ 1176242 w 1539414"/>
                <a:gd name="connsiteY228" fmla="*/ 658685 h 1848381"/>
                <a:gd name="connsiteX229" fmla="*/ 1190471 w 1539414"/>
                <a:gd name="connsiteY229" fmla="*/ 664781 h 1848381"/>
                <a:gd name="connsiteX230" fmla="*/ 1219267 w 1539414"/>
                <a:gd name="connsiteY230" fmla="*/ 674602 h 1848381"/>
                <a:gd name="connsiteX231" fmla="*/ 1247725 w 1539414"/>
                <a:gd name="connsiteY231" fmla="*/ 680359 h 1848381"/>
                <a:gd name="connsiteX232" fmla="*/ 1275505 w 1539414"/>
                <a:gd name="connsiteY232" fmla="*/ 683068 h 1848381"/>
                <a:gd name="connsiteX233" fmla="*/ 1289056 w 1539414"/>
                <a:gd name="connsiteY233" fmla="*/ 683407 h 1848381"/>
                <a:gd name="connsiteX234" fmla="*/ 1302946 w 1539414"/>
                <a:gd name="connsiteY234" fmla="*/ 683068 h 1848381"/>
                <a:gd name="connsiteX235" fmla="*/ 1329371 w 1539414"/>
                <a:gd name="connsiteY235" fmla="*/ 680697 h 1848381"/>
                <a:gd name="connsiteX236" fmla="*/ 1365281 w 1539414"/>
                <a:gd name="connsiteY236" fmla="*/ 674263 h 1848381"/>
                <a:gd name="connsiteX237" fmla="*/ 1417792 w 1539414"/>
                <a:gd name="connsiteY237" fmla="*/ 658008 h 1848381"/>
                <a:gd name="connsiteX238" fmla="*/ 1427278 w 1539414"/>
                <a:gd name="connsiteY238" fmla="*/ 653605 h 1848381"/>
                <a:gd name="connsiteX239" fmla="*/ 1399498 w 1539414"/>
                <a:gd name="connsiteY239" fmla="*/ 595695 h 1848381"/>
                <a:gd name="connsiteX240" fmla="*/ 1396110 w 1539414"/>
                <a:gd name="connsiteY240" fmla="*/ 597388 h 1848381"/>
                <a:gd name="connsiteX241" fmla="*/ 1361894 w 1539414"/>
                <a:gd name="connsiteY241" fmla="*/ 608564 h 1848381"/>
                <a:gd name="connsiteX242" fmla="*/ 1320901 w 1539414"/>
                <a:gd name="connsiteY242" fmla="*/ 617030 h 1848381"/>
                <a:gd name="connsiteX243" fmla="*/ 1289395 w 1539414"/>
                <a:gd name="connsiteY243" fmla="*/ 618724 h 1848381"/>
                <a:gd name="connsiteX244" fmla="*/ 1255178 w 1539414"/>
                <a:gd name="connsiteY244" fmla="*/ 616692 h 1848381"/>
                <a:gd name="connsiteX245" fmla="*/ 1220961 w 1539414"/>
                <a:gd name="connsiteY245" fmla="*/ 607887 h 1848381"/>
                <a:gd name="connsiteX246" fmla="*/ 1203345 w 1539414"/>
                <a:gd name="connsiteY246" fmla="*/ 600436 h 1848381"/>
                <a:gd name="connsiteX247" fmla="*/ 1191826 w 1539414"/>
                <a:gd name="connsiteY247" fmla="*/ 594679 h 1848381"/>
                <a:gd name="connsiteX248" fmla="*/ 1170144 w 1539414"/>
                <a:gd name="connsiteY248" fmla="*/ 579778 h 1848381"/>
                <a:gd name="connsiteX249" fmla="*/ 1149818 w 1539414"/>
                <a:gd name="connsiteY249" fmla="*/ 561152 h 1848381"/>
                <a:gd name="connsiteX250" fmla="*/ 1131862 w 1539414"/>
                <a:gd name="connsiteY250" fmla="*/ 539478 h 1848381"/>
                <a:gd name="connsiteX251" fmla="*/ 1115262 w 1539414"/>
                <a:gd name="connsiteY251" fmla="*/ 514079 h 1848381"/>
                <a:gd name="connsiteX252" fmla="*/ 1100695 w 1539414"/>
                <a:gd name="connsiteY252" fmla="*/ 484955 h 1848381"/>
                <a:gd name="connsiteX253" fmla="*/ 1087482 w 1539414"/>
                <a:gd name="connsiteY253" fmla="*/ 452444 h 1848381"/>
                <a:gd name="connsiteX254" fmla="*/ 1076303 w 1539414"/>
                <a:gd name="connsiteY254" fmla="*/ 416885 h 1848381"/>
                <a:gd name="connsiteX255" fmla="*/ 1072237 w 1539414"/>
                <a:gd name="connsiteY255" fmla="*/ 397582 h 1848381"/>
                <a:gd name="connsiteX256" fmla="*/ 1009224 w 1539414"/>
                <a:gd name="connsiteY256" fmla="*/ 412144 h 1848381"/>
                <a:gd name="connsiteX257" fmla="*/ 1014645 w 1539414"/>
                <a:gd name="connsiteY257" fmla="*/ 433140 h 1848381"/>
                <a:gd name="connsiteX258" fmla="*/ 1026502 w 1539414"/>
                <a:gd name="connsiteY258" fmla="*/ 472086 h 1848381"/>
                <a:gd name="connsiteX259" fmla="*/ 1040392 w 1539414"/>
                <a:gd name="connsiteY259" fmla="*/ 507645 h 1848381"/>
                <a:gd name="connsiteX260" fmla="*/ 1056653 w 1539414"/>
                <a:gd name="connsiteY260" fmla="*/ 540833 h 1848381"/>
                <a:gd name="connsiteX261" fmla="*/ 1065462 w 1539414"/>
                <a:gd name="connsiteY261" fmla="*/ 555734 h 1848381"/>
                <a:gd name="connsiteX262" fmla="*/ 1056653 w 1539414"/>
                <a:gd name="connsiteY262" fmla="*/ 571989 h 1848381"/>
                <a:gd name="connsiteX263" fmla="*/ 1031584 w 1539414"/>
                <a:gd name="connsiteY263" fmla="*/ 612289 h 1848381"/>
                <a:gd name="connsiteX264" fmla="*/ 1008885 w 1539414"/>
                <a:gd name="connsiteY264" fmla="*/ 643445 h 1848381"/>
                <a:gd name="connsiteX265" fmla="*/ 980428 w 1539414"/>
                <a:gd name="connsiteY265" fmla="*/ 675279 h 1848381"/>
                <a:gd name="connsiteX266" fmla="*/ 946550 w 1539414"/>
                <a:gd name="connsiteY266" fmla="*/ 707113 h 1848381"/>
                <a:gd name="connsiteX267" fmla="*/ 907252 w 1539414"/>
                <a:gd name="connsiteY267" fmla="*/ 735221 h 1848381"/>
                <a:gd name="connsiteX268" fmla="*/ 874390 w 1539414"/>
                <a:gd name="connsiteY268" fmla="*/ 752831 h 1848381"/>
                <a:gd name="connsiteX269" fmla="*/ 851353 w 1539414"/>
                <a:gd name="connsiteY269" fmla="*/ 761975 h 1848381"/>
                <a:gd name="connsiteX270" fmla="*/ 838818 w 1539414"/>
                <a:gd name="connsiteY270" fmla="*/ 765700 h 1848381"/>
                <a:gd name="connsiteX271" fmla="*/ 822218 w 1539414"/>
                <a:gd name="connsiteY271" fmla="*/ 770102 h 1848381"/>
                <a:gd name="connsiteX272" fmla="*/ 788001 w 1539414"/>
                <a:gd name="connsiteY272" fmla="*/ 775860 h 1848381"/>
                <a:gd name="connsiteX273" fmla="*/ 752768 w 1539414"/>
                <a:gd name="connsiteY273" fmla="*/ 776876 h 1848381"/>
                <a:gd name="connsiteX274" fmla="*/ 716857 w 1539414"/>
                <a:gd name="connsiteY274" fmla="*/ 772812 h 1848381"/>
                <a:gd name="connsiteX275" fmla="*/ 680269 w 1539414"/>
                <a:gd name="connsiteY275" fmla="*/ 765023 h 1848381"/>
                <a:gd name="connsiteX276" fmla="*/ 642665 w 1539414"/>
                <a:gd name="connsiteY276" fmla="*/ 752831 h 1848381"/>
                <a:gd name="connsiteX277" fmla="*/ 604383 w 1539414"/>
                <a:gd name="connsiteY277" fmla="*/ 735560 h 1848381"/>
                <a:gd name="connsiteX278" fmla="*/ 565762 w 1539414"/>
                <a:gd name="connsiteY278" fmla="*/ 714224 h 1848381"/>
                <a:gd name="connsiteX279" fmla="*/ 546113 w 1539414"/>
                <a:gd name="connsiteY279" fmla="*/ 701694 h 1848381"/>
                <a:gd name="connsiteX280" fmla="*/ 513928 w 1539414"/>
                <a:gd name="connsiteY280" fmla="*/ 681036 h 1848381"/>
                <a:gd name="connsiteX281" fmla="*/ 499022 w 1539414"/>
                <a:gd name="connsiteY281" fmla="*/ 715240 h 1848381"/>
                <a:gd name="connsiteX282" fmla="*/ 496312 w 1539414"/>
                <a:gd name="connsiteY282" fmla="*/ 720997 h 1848381"/>
                <a:gd name="connsiteX283" fmla="*/ 477679 w 1539414"/>
                <a:gd name="connsiteY283" fmla="*/ 754863 h 1848381"/>
                <a:gd name="connsiteX284" fmla="*/ 457013 w 1539414"/>
                <a:gd name="connsiteY284" fmla="*/ 785342 h 1848381"/>
                <a:gd name="connsiteX285" fmla="*/ 429572 w 1539414"/>
                <a:gd name="connsiteY285" fmla="*/ 818869 h 1848381"/>
                <a:gd name="connsiteX286" fmla="*/ 395694 w 1539414"/>
                <a:gd name="connsiteY286" fmla="*/ 853073 h 1848381"/>
                <a:gd name="connsiteX287" fmla="*/ 365543 w 1539414"/>
                <a:gd name="connsiteY287" fmla="*/ 876440 h 1848381"/>
                <a:gd name="connsiteX288" fmla="*/ 343522 w 1539414"/>
                <a:gd name="connsiteY288" fmla="*/ 890664 h 1848381"/>
                <a:gd name="connsiteX289" fmla="*/ 319808 w 1539414"/>
                <a:gd name="connsiteY289" fmla="*/ 902517 h 1848381"/>
                <a:gd name="connsiteX290" fmla="*/ 294399 w 1539414"/>
                <a:gd name="connsiteY290" fmla="*/ 912338 h 1848381"/>
                <a:gd name="connsiteX291" fmla="*/ 280848 w 1539414"/>
                <a:gd name="connsiteY291" fmla="*/ 916063 h 1848381"/>
                <a:gd name="connsiteX292" fmla="*/ 260521 w 1539414"/>
                <a:gd name="connsiteY292" fmla="*/ 921143 h 1848381"/>
                <a:gd name="connsiteX293" fmla="*/ 220207 w 1539414"/>
                <a:gd name="connsiteY293" fmla="*/ 926900 h 1848381"/>
                <a:gd name="connsiteX294" fmla="*/ 180231 w 1539414"/>
                <a:gd name="connsiteY294" fmla="*/ 928255 h 1848381"/>
                <a:gd name="connsiteX295" fmla="*/ 140255 w 1539414"/>
                <a:gd name="connsiteY295" fmla="*/ 925545 h 1848381"/>
                <a:gd name="connsiteX296" fmla="*/ 120605 w 1539414"/>
                <a:gd name="connsiteY296" fmla="*/ 922497 h 1848381"/>
                <a:gd name="connsiteX297" fmla="*/ 119250 w 1539414"/>
                <a:gd name="connsiteY297" fmla="*/ 901839 h 1848381"/>
                <a:gd name="connsiteX298" fmla="*/ 119589 w 1539414"/>
                <a:gd name="connsiteY298" fmla="*/ 860185 h 1848381"/>
                <a:gd name="connsiteX299" fmla="*/ 124332 w 1539414"/>
                <a:gd name="connsiteY299" fmla="*/ 819546 h 1848381"/>
                <a:gd name="connsiteX300" fmla="*/ 133140 w 1539414"/>
                <a:gd name="connsiteY300" fmla="*/ 779923 h 1848381"/>
                <a:gd name="connsiteX301" fmla="*/ 146353 w 1539414"/>
                <a:gd name="connsiteY301" fmla="*/ 741317 h 1848381"/>
                <a:gd name="connsiteX302" fmla="*/ 162614 w 1539414"/>
                <a:gd name="connsiteY302" fmla="*/ 704742 h 1848381"/>
                <a:gd name="connsiteX303" fmla="*/ 182602 w 1539414"/>
                <a:gd name="connsiteY303" fmla="*/ 670199 h 1848381"/>
                <a:gd name="connsiteX304" fmla="*/ 205300 w 1539414"/>
                <a:gd name="connsiteY304" fmla="*/ 637688 h 1848381"/>
                <a:gd name="connsiteX305" fmla="*/ 230709 w 1539414"/>
                <a:gd name="connsiteY305" fmla="*/ 608225 h 1848381"/>
                <a:gd name="connsiteX306" fmla="*/ 258827 w 1539414"/>
                <a:gd name="connsiteY306" fmla="*/ 581471 h 1848381"/>
                <a:gd name="connsiteX307" fmla="*/ 288640 w 1539414"/>
                <a:gd name="connsiteY307" fmla="*/ 558104 h 1848381"/>
                <a:gd name="connsiteX308" fmla="*/ 320824 w 1539414"/>
                <a:gd name="connsiteY308" fmla="*/ 538801 h 1848381"/>
                <a:gd name="connsiteX309" fmla="*/ 354024 w 1539414"/>
                <a:gd name="connsiteY309" fmla="*/ 523223 h 1848381"/>
                <a:gd name="connsiteX310" fmla="*/ 388919 w 1539414"/>
                <a:gd name="connsiteY310" fmla="*/ 511708 h 1848381"/>
                <a:gd name="connsiteX311" fmla="*/ 424491 w 1539414"/>
                <a:gd name="connsiteY311" fmla="*/ 505274 h 1848381"/>
                <a:gd name="connsiteX312" fmla="*/ 460740 w 1539414"/>
                <a:gd name="connsiteY312" fmla="*/ 503919 h 1848381"/>
                <a:gd name="connsiteX313" fmla="*/ 479373 w 1539414"/>
                <a:gd name="connsiteY313" fmla="*/ 505274 h 1848381"/>
                <a:gd name="connsiteX314" fmla="*/ 479712 w 1539414"/>
                <a:gd name="connsiteY314" fmla="*/ 490712 h 1848381"/>
                <a:gd name="connsiteX315" fmla="*/ 484455 w 1539414"/>
                <a:gd name="connsiteY315" fmla="*/ 460233 h 1848381"/>
                <a:gd name="connsiteX316" fmla="*/ 494618 w 1539414"/>
                <a:gd name="connsiteY316" fmla="*/ 429754 h 1848381"/>
                <a:gd name="connsiteX317" fmla="*/ 508847 w 1539414"/>
                <a:gd name="connsiteY317" fmla="*/ 399275 h 1848381"/>
                <a:gd name="connsiteX318" fmla="*/ 527141 w 1539414"/>
                <a:gd name="connsiteY318" fmla="*/ 369134 h 1848381"/>
                <a:gd name="connsiteX319" fmla="*/ 549162 w 1539414"/>
                <a:gd name="connsiteY319" fmla="*/ 340010 h 1848381"/>
                <a:gd name="connsiteX320" fmla="*/ 574570 w 1539414"/>
                <a:gd name="connsiteY320" fmla="*/ 312579 h 1848381"/>
                <a:gd name="connsiteX321" fmla="*/ 603705 w 1539414"/>
                <a:gd name="connsiteY321" fmla="*/ 286841 h 1848381"/>
                <a:gd name="connsiteX322" fmla="*/ 635212 w 1539414"/>
                <a:gd name="connsiteY322" fmla="*/ 264151 h 1848381"/>
                <a:gd name="connsiteX323" fmla="*/ 669089 w 1539414"/>
                <a:gd name="connsiteY323" fmla="*/ 244848 h 1848381"/>
                <a:gd name="connsiteX324" fmla="*/ 705339 w 1539414"/>
                <a:gd name="connsiteY324" fmla="*/ 228931 h 1848381"/>
                <a:gd name="connsiteX325" fmla="*/ 743282 w 1539414"/>
                <a:gd name="connsiteY325" fmla="*/ 218094 h 1848381"/>
                <a:gd name="connsiteX326" fmla="*/ 782581 w 1539414"/>
                <a:gd name="connsiteY326" fmla="*/ 211321 h 1848381"/>
                <a:gd name="connsiteX327" fmla="*/ 823573 w 1539414"/>
                <a:gd name="connsiteY327" fmla="*/ 210305 h 1848381"/>
                <a:gd name="connsiteX328" fmla="*/ 865243 w 1539414"/>
                <a:gd name="connsiteY328" fmla="*/ 215385 h 1848381"/>
                <a:gd name="connsiteX329" fmla="*/ 907929 w 1539414"/>
                <a:gd name="connsiteY329" fmla="*/ 226899 h 1848381"/>
                <a:gd name="connsiteX330" fmla="*/ 928933 w 1539414"/>
                <a:gd name="connsiteY330" fmla="*/ 235027 h 1848381"/>
                <a:gd name="connsiteX331" fmla="*/ 934693 w 1539414"/>
                <a:gd name="connsiteY331" fmla="*/ 220126 h 1848381"/>
                <a:gd name="connsiteX332" fmla="*/ 952648 w 1539414"/>
                <a:gd name="connsiteY332" fmla="*/ 185245 h 1848381"/>
                <a:gd name="connsiteX333" fmla="*/ 978395 w 1539414"/>
                <a:gd name="connsiteY333" fmla="*/ 146638 h 1848381"/>
                <a:gd name="connsiteX334" fmla="*/ 1012951 w 1539414"/>
                <a:gd name="connsiteY334" fmla="*/ 107354 h 1848381"/>
                <a:gd name="connsiteX335" fmla="*/ 1043441 w 1539414"/>
                <a:gd name="connsiteY335" fmla="*/ 79245 h 1848381"/>
                <a:gd name="connsiteX336" fmla="*/ 1066478 w 1539414"/>
                <a:gd name="connsiteY336" fmla="*/ 62313 h 1848381"/>
                <a:gd name="connsiteX337" fmla="*/ 1090870 w 1539414"/>
                <a:gd name="connsiteY337" fmla="*/ 46057 h 1848381"/>
                <a:gd name="connsiteX338" fmla="*/ 1117295 w 1539414"/>
                <a:gd name="connsiteY338" fmla="*/ 31834 h 1848381"/>
                <a:gd name="connsiteX339" fmla="*/ 1145752 w 1539414"/>
                <a:gd name="connsiteY339" fmla="*/ 19981 h 1848381"/>
                <a:gd name="connsiteX340" fmla="*/ 1175565 w 1539414"/>
                <a:gd name="connsiteY340" fmla="*/ 10498 h 1848381"/>
                <a:gd name="connsiteX341" fmla="*/ 1207749 w 1539414"/>
                <a:gd name="connsiteY341" fmla="*/ 3725 h 18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539414" h="1848381">
                  <a:moveTo>
                    <a:pt x="540662" y="773773"/>
                  </a:moveTo>
                  <a:lnTo>
                    <a:pt x="561652" y="785292"/>
                  </a:lnTo>
                  <a:lnTo>
                    <a:pt x="602955" y="805280"/>
                  </a:lnTo>
                  <a:lnTo>
                    <a:pt x="643919" y="820863"/>
                  </a:lnTo>
                  <a:lnTo>
                    <a:pt x="683868" y="831704"/>
                  </a:lnTo>
                  <a:lnTo>
                    <a:pt x="723817" y="838819"/>
                  </a:lnTo>
                  <a:lnTo>
                    <a:pt x="762750" y="840851"/>
                  </a:lnTo>
                  <a:lnTo>
                    <a:pt x="801006" y="838819"/>
                  </a:lnTo>
                  <a:lnTo>
                    <a:pt x="838585" y="832382"/>
                  </a:lnTo>
                  <a:lnTo>
                    <a:pt x="857543" y="826962"/>
                  </a:lnTo>
                  <a:lnTo>
                    <a:pt x="873455" y="821541"/>
                  </a:lnTo>
                  <a:lnTo>
                    <a:pt x="903248" y="809684"/>
                  </a:lnTo>
                  <a:lnTo>
                    <a:pt x="917128" y="802231"/>
                  </a:lnTo>
                  <a:lnTo>
                    <a:pt x="930331" y="823913"/>
                  </a:lnTo>
                  <a:lnTo>
                    <a:pt x="952337" y="864566"/>
                  </a:lnTo>
                  <a:lnTo>
                    <a:pt x="969603" y="904542"/>
                  </a:lnTo>
                  <a:lnTo>
                    <a:pt x="981452" y="943841"/>
                  </a:lnTo>
                  <a:lnTo>
                    <a:pt x="988900" y="982461"/>
                  </a:lnTo>
                  <a:lnTo>
                    <a:pt x="991947" y="1020066"/>
                  </a:lnTo>
                  <a:lnTo>
                    <a:pt x="989577" y="1058009"/>
                  </a:lnTo>
                  <a:lnTo>
                    <a:pt x="983484" y="1095614"/>
                  </a:lnTo>
                  <a:lnTo>
                    <a:pt x="978067" y="1114585"/>
                  </a:lnTo>
                  <a:lnTo>
                    <a:pt x="974004" y="1127459"/>
                  </a:lnTo>
                  <a:lnTo>
                    <a:pt x="959785" y="1151851"/>
                  </a:lnTo>
                  <a:lnTo>
                    <a:pt x="940149" y="1174549"/>
                  </a:lnTo>
                  <a:lnTo>
                    <a:pt x="915435" y="1195215"/>
                  </a:lnTo>
                  <a:lnTo>
                    <a:pt x="887674" y="1214187"/>
                  </a:lnTo>
                  <a:lnTo>
                    <a:pt x="857882" y="1230109"/>
                  </a:lnTo>
                  <a:lnTo>
                    <a:pt x="826736" y="1242305"/>
                  </a:lnTo>
                  <a:lnTo>
                    <a:pt x="796266" y="1251452"/>
                  </a:lnTo>
                  <a:lnTo>
                    <a:pt x="781032" y="1254163"/>
                  </a:lnTo>
                  <a:lnTo>
                    <a:pt x="739052" y="1260938"/>
                  </a:lnTo>
                  <a:lnTo>
                    <a:pt x="756995" y="1299559"/>
                  </a:lnTo>
                  <a:lnTo>
                    <a:pt x="762411" y="1311416"/>
                  </a:lnTo>
                  <a:lnTo>
                    <a:pt x="770537" y="1335131"/>
                  </a:lnTo>
                  <a:lnTo>
                    <a:pt x="776292" y="1357829"/>
                  </a:lnTo>
                  <a:lnTo>
                    <a:pt x="779000" y="1379850"/>
                  </a:lnTo>
                  <a:lnTo>
                    <a:pt x="778662" y="1401193"/>
                  </a:lnTo>
                  <a:lnTo>
                    <a:pt x="775615" y="1421520"/>
                  </a:lnTo>
                  <a:lnTo>
                    <a:pt x="769859" y="1441169"/>
                  </a:lnTo>
                  <a:lnTo>
                    <a:pt x="760719" y="1459802"/>
                  </a:lnTo>
                  <a:lnTo>
                    <a:pt x="755302" y="1468949"/>
                  </a:lnTo>
                  <a:lnTo>
                    <a:pt x="747854" y="1479112"/>
                  </a:lnTo>
                  <a:lnTo>
                    <a:pt x="730588" y="1497745"/>
                  </a:lnTo>
                  <a:lnTo>
                    <a:pt x="710275" y="1514007"/>
                  </a:lnTo>
                  <a:lnTo>
                    <a:pt x="686577" y="1528574"/>
                  </a:lnTo>
                  <a:lnTo>
                    <a:pt x="660170" y="1540431"/>
                  </a:lnTo>
                  <a:lnTo>
                    <a:pt x="631055" y="1550256"/>
                  </a:lnTo>
                  <a:lnTo>
                    <a:pt x="600247" y="1557032"/>
                  </a:lnTo>
                  <a:lnTo>
                    <a:pt x="568085" y="1561436"/>
                  </a:lnTo>
                  <a:lnTo>
                    <a:pt x="550819" y="1562452"/>
                  </a:lnTo>
                  <a:lnTo>
                    <a:pt x="548787" y="1550595"/>
                  </a:lnTo>
                  <a:lnTo>
                    <a:pt x="542355" y="1526542"/>
                  </a:lnTo>
                  <a:lnTo>
                    <a:pt x="533553" y="1502149"/>
                  </a:lnTo>
                  <a:lnTo>
                    <a:pt x="522719" y="1478096"/>
                  </a:lnTo>
                  <a:lnTo>
                    <a:pt x="516287" y="1466239"/>
                  </a:lnTo>
                  <a:lnTo>
                    <a:pt x="507484" y="1451332"/>
                  </a:lnTo>
                  <a:lnTo>
                    <a:pt x="487510" y="1423553"/>
                  </a:lnTo>
                  <a:lnTo>
                    <a:pt x="465166" y="1398822"/>
                  </a:lnTo>
                  <a:lnTo>
                    <a:pt x="440790" y="1375785"/>
                  </a:lnTo>
                  <a:lnTo>
                    <a:pt x="414045" y="1356135"/>
                  </a:lnTo>
                  <a:lnTo>
                    <a:pt x="385268" y="1339535"/>
                  </a:lnTo>
                  <a:lnTo>
                    <a:pt x="356153" y="1325306"/>
                  </a:lnTo>
                  <a:lnTo>
                    <a:pt x="325007" y="1315143"/>
                  </a:lnTo>
                  <a:lnTo>
                    <a:pt x="309095" y="1311755"/>
                  </a:lnTo>
                  <a:lnTo>
                    <a:pt x="289459" y="1307690"/>
                  </a:lnTo>
                  <a:lnTo>
                    <a:pt x="249849" y="1304302"/>
                  </a:lnTo>
                  <a:lnTo>
                    <a:pt x="210916" y="1303963"/>
                  </a:lnTo>
                  <a:lnTo>
                    <a:pt x="172999" y="1307012"/>
                  </a:lnTo>
                  <a:lnTo>
                    <a:pt x="135758" y="1312433"/>
                  </a:lnTo>
                  <a:lnTo>
                    <a:pt x="100549" y="1320563"/>
                  </a:lnTo>
                  <a:lnTo>
                    <a:pt x="50443" y="1335470"/>
                  </a:lnTo>
                  <a:lnTo>
                    <a:pt x="21328" y="1346988"/>
                  </a:lnTo>
                  <a:lnTo>
                    <a:pt x="14557" y="1326323"/>
                  </a:lnTo>
                  <a:lnTo>
                    <a:pt x="4401" y="1278216"/>
                  </a:lnTo>
                  <a:lnTo>
                    <a:pt x="0" y="1226044"/>
                  </a:lnTo>
                  <a:lnTo>
                    <a:pt x="2370" y="1172178"/>
                  </a:lnTo>
                  <a:lnTo>
                    <a:pt x="8802" y="1132202"/>
                  </a:lnTo>
                  <a:lnTo>
                    <a:pt x="15573" y="1106794"/>
                  </a:lnTo>
                  <a:lnTo>
                    <a:pt x="24714" y="1082401"/>
                  </a:lnTo>
                  <a:lnTo>
                    <a:pt x="36224" y="1059703"/>
                  </a:lnTo>
                  <a:lnTo>
                    <a:pt x="50105" y="1039038"/>
                  </a:lnTo>
                  <a:lnTo>
                    <a:pt x="66694" y="1020743"/>
                  </a:lnTo>
                  <a:lnTo>
                    <a:pt x="86668" y="1005160"/>
                  </a:lnTo>
                  <a:lnTo>
                    <a:pt x="109012" y="992625"/>
                  </a:lnTo>
                  <a:lnTo>
                    <a:pt x="121201" y="988221"/>
                  </a:lnTo>
                  <a:lnTo>
                    <a:pt x="137112" y="989915"/>
                  </a:lnTo>
                  <a:lnTo>
                    <a:pt x="168936" y="991947"/>
                  </a:lnTo>
                  <a:lnTo>
                    <a:pt x="185186" y="992625"/>
                  </a:lnTo>
                  <a:lnTo>
                    <a:pt x="212947" y="991947"/>
                  </a:lnTo>
                  <a:lnTo>
                    <a:pt x="269146" y="984494"/>
                  </a:lnTo>
                  <a:lnTo>
                    <a:pt x="297246" y="978057"/>
                  </a:lnTo>
                  <a:lnTo>
                    <a:pt x="321621" y="970943"/>
                  </a:lnTo>
                  <a:lnTo>
                    <a:pt x="366648" y="951294"/>
                  </a:lnTo>
                  <a:lnTo>
                    <a:pt x="405920" y="926563"/>
                  </a:lnTo>
                  <a:lnTo>
                    <a:pt x="441129" y="898444"/>
                  </a:lnTo>
                  <a:lnTo>
                    <a:pt x="471260" y="868970"/>
                  </a:lnTo>
                  <a:lnTo>
                    <a:pt x="496989" y="838819"/>
                  </a:lnTo>
                  <a:lnTo>
                    <a:pt x="527120" y="796810"/>
                  </a:lnTo>
                  <a:close/>
                  <a:moveTo>
                    <a:pt x="1241288" y="0"/>
                  </a:moveTo>
                  <a:lnTo>
                    <a:pt x="1258566" y="0"/>
                  </a:lnTo>
                  <a:lnTo>
                    <a:pt x="1276182" y="0"/>
                  </a:lnTo>
                  <a:lnTo>
                    <a:pt x="1309722" y="3387"/>
                  </a:lnTo>
                  <a:lnTo>
                    <a:pt x="1340212" y="10498"/>
                  </a:lnTo>
                  <a:lnTo>
                    <a:pt x="1369008" y="20658"/>
                  </a:lnTo>
                  <a:lnTo>
                    <a:pt x="1395094" y="33866"/>
                  </a:lnTo>
                  <a:lnTo>
                    <a:pt x="1419486" y="50121"/>
                  </a:lnTo>
                  <a:lnTo>
                    <a:pt x="1441507" y="68747"/>
                  </a:lnTo>
                  <a:lnTo>
                    <a:pt x="1460817" y="89744"/>
                  </a:lnTo>
                  <a:lnTo>
                    <a:pt x="1478095" y="114127"/>
                  </a:lnTo>
                  <a:lnTo>
                    <a:pt x="1493679" y="139865"/>
                  </a:lnTo>
                  <a:lnTo>
                    <a:pt x="1506891" y="167973"/>
                  </a:lnTo>
                  <a:lnTo>
                    <a:pt x="1517732" y="197775"/>
                  </a:lnTo>
                  <a:lnTo>
                    <a:pt x="1526202" y="229947"/>
                  </a:lnTo>
                  <a:lnTo>
                    <a:pt x="1532639" y="263135"/>
                  </a:lnTo>
                  <a:lnTo>
                    <a:pt x="1537043" y="298356"/>
                  </a:lnTo>
                  <a:lnTo>
                    <a:pt x="1539414" y="334253"/>
                  </a:lnTo>
                  <a:lnTo>
                    <a:pt x="1539414" y="353218"/>
                  </a:lnTo>
                  <a:lnTo>
                    <a:pt x="1539414" y="1658734"/>
                  </a:lnTo>
                  <a:lnTo>
                    <a:pt x="1517394" y="1648236"/>
                  </a:lnTo>
                  <a:lnTo>
                    <a:pt x="1473013" y="1630964"/>
                  </a:lnTo>
                  <a:lnTo>
                    <a:pt x="1428294" y="1618773"/>
                  </a:lnTo>
                  <a:lnTo>
                    <a:pt x="1383237" y="1611661"/>
                  </a:lnTo>
                  <a:lnTo>
                    <a:pt x="1338179" y="1608952"/>
                  </a:lnTo>
                  <a:lnTo>
                    <a:pt x="1293799" y="1611661"/>
                  </a:lnTo>
                  <a:lnTo>
                    <a:pt x="1249758" y="1619450"/>
                  </a:lnTo>
                  <a:lnTo>
                    <a:pt x="1206733" y="1632319"/>
                  </a:lnTo>
                  <a:lnTo>
                    <a:pt x="1185728" y="1640785"/>
                  </a:lnTo>
                  <a:lnTo>
                    <a:pt x="1168112" y="1648575"/>
                  </a:lnTo>
                  <a:lnTo>
                    <a:pt x="1134911" y="1666523"/>
                  </a:lnTo>
                  <a:lnTo>
                    <a:pt x="1103405" y="1688197"/>
                  </a:lnTo>
                  <a:lnTo>
                    <a:pt x="1074609" y="1712242"/>
                  </a:lnTo>
                  <a:lnTo>
                    <a:pt x="1048523" y="1738657"/>
                  </a:lnTo>
                  <a:lnTo>
                    <a:pt x="1025147" y="1767443"/>
                  </a:lnTo>
                  <a:lnTo>
                    <a:pt x="1004820" y="1798260"/>
                  </a:lnTo>
                  <a:lnTo>
                    <a:pt x="987881" y="1831110"/>
                  </a:lnTo>
                  <a:lnTo>
                    <a:pt x="980767" y="1848381"/>
                  </a:lnTo>
                  <a:lnTo>
                    <a:pt x="974330" y="1832126"/>
                  </a:lnTo>
                  <a:lnTo>
                    <a:pt x="959762" y="1801647"/>
                  </a:lnTo>
                  <a:lnTo>
                    <a:pt x="944178" y="1774216"/>
                  </a:lnTo>
                  <a:lnTo>
                    <a:pt x="927240" y="1749494"/>
                  </a:lnTo>
                  <a:lnTo>
                    <a:pt x="909284" y="1727143"/>
                  </a:lnTo>
                  <a:lnTo>
                    <a:pt x="890313" y="1706823"/>
                  </a:lnTo>
                  <a:lnTo>
                    <a:pt x="869986" y="1688875"/>
                  </a:lnTo>
                  <a:lnTo>
                    <a:pt x="849320" y="1673635"/>
                  </a:lnTo>
                  <a:lnTo>
                    <a:pt x="816797" y="1653316"/>
                  </a:lnTo>
                  <a:lnTo>
                    <a:pt x="772756" y="1633335"/>
                  </a:lnTo>
                  <a:lnTo>
                    <a:pt x="727021" y="1619450"/>
                  </a:lnTo>
                  <a:lnTo>
                    <a:pt x="682302" y="1611322"/>
                  </a:lnTo>
                  <a:lnTo>
                    <a:pt x="660281" y="1608952"/>
                  </a:lnTo>
                  <a:lnTo>
                    <a:pt x="683996" y="1601163"/>
                  </a:lnTo>
                  <a:lnTo>
                    <a:pt x="727021" y="1580166"/>
                  </a:lnTo>
                  <a:lnTo>
                    <a:pt x="764625" y="1553751"/>
                  </a:lnTo>
                  <a:lnTo>
                    <a:pt x="789017" y="1530384"/>
                  </a:lnTo>
                  <a:lnTo>
                    <a:pt x="802569" y="1513451"/>
                  </a:lnTo>
                  <a:lnTo>
                    <a:pt x="809005" y="1504646"/>
                  </a:lnTo>
                  <a:lnTo>
                    <a:pt x="819169" y="1488052"/>
                  </a:lnTo>
                  <a:lnTo>
                    <a:pt x="833736" y="1453170"/>
                  </a:lnTo>
                  <a:lnTo>
                    <a:pt x="841867" y="1415918"/>
                  </a:lnTo>
                  <a:lnTo>
                    <a:pt x="843222" y="1377312"/>
                  </a:lnTo>
                  <a:lnTo>
                    <a:pt x="841190" y="1357670"/>
                  </a:lnTo>
                  <a:lnTo>
                    <a:pt x="860500" y="1369861"/>
                  </a:lnTo>
                  <a:lnTo>
                    <a:pt x="899121" y="1392212"/>
                  </a:lnTo>
                  <a:lnTo>
                    <a:pt x="936387" y="1411177"/>
                  </a:lnTo>
                  <a:lnTo>
                    <a:pt x="972975" y="1426755"/>
                  </a:lnTo>
                  <a:lnTo>
                    <a:pt x="1008547" y="1439624"/>
                  </a:lnTo>
                  <a:lnTo>
                    <a:pt x="1043102" y="1449445"/>
                  </a:lnTo>
                  <a:lnTo>
                    <a:pt x="1076980" y="1455880"/>
                  </a:lnTo>
                  <a:lnTo>
                    <a:pt x="1109503" y="1458928"/>
                  </a:lnTo>
                  <a:lnTo>
                    <a:pt x="1125764" y="1458928"/>
                  </a:lnTo>
                  <a:lnTo>
                    <a:pt x="1149818" y="1458589"/>
                  </a:lnTo>
                  <a:lnTo>
                    <a:pt x="1196230" y="1451138"/>
                  </a:lnTo>
                  <a:lnTo>
                    <a:pt x="1218251" y="1444027"/>
                  </a:lnTo>
                  <a:lnTo>
                    <a:pt x="1231802" y="1439286"/>
                  </a:lnTo>
                  <a:lnTo>
                    <a:pt x="1257550" y="1427433"/>
                  </a:lnTo>
                  <a:lnTo>
                    <a:pt x="1280248" y="1413886"/>
                  </a:lnTo>
                  <a:lnTo>
                    <a:pt x="1301252" y="1398986"/>
                  </a:lnTo>
                  <a:lnTo>
                    <a:pt x="1329032" y="1373925"/>
                  </a:lnTo>
                  <a:lnTo>
                    <a:pt x="1358845" y="1338705"/>
                  </a:lnTo>
                  <a:lnTo>
                    <a:pt x="1381543" y="1304501"/>
                  </a:lnTo>
                  <a:lnTo>
                    <a:pt x="1397804" y="1273344"/>
                  </a:lnTo>
                  <a:lnTo>
                    <a:pt x="1412372" y="1238463"/>
                  </a:lnTo>
                  <a:lnTo>
                    <a:pt x="1414743" y="1231012"/>
                  </a:lnTo>
                  <a:lnTo>
                    <a:pt x="1352747" y="1213064"/>
                  </a:lnTo>
                  <a:lnTo>
                    <a:pt x="1351392" y="1217466"/>
                  </a:lnTo>
                  <a:lnTo>
                    <a:pt x="1339873" y="1245236"/>
                  </a:lnTo>
                  <a:lnTo>
                    <a:pt x="1326661" y="1270296"/>
                  </a:lnTo>
                  <a:lnTo>
                    <a:pt x="1308367" y="1298405"/>
                  </a:lnTo>
                  <a:lnTo>
                    <a:pt x="1284652" y="1326852"/>
                  </a:lnTo>
                  <a:lnTo>
                    <a:pt x="1254162" y="1353606"/>
                  </a:lnTo>
                  <a:lnTo>
                    <a:pt x="1227398" y="1370200"/>
                  </a:lnTo>
                  <a:lnTo>
                    <a:pt x="1207749" y="1379344"/>
                  </a:lnTo>
                  <a:lnTo>
                    <a:pt x="1197247" y="1383407"/>
                  </a:lnTo>
                  <a:lnTo>
                    <a:pt x="1180647" y="1388826"/>
                  </a:lnTo>
                  <a:lnTo>
                    <a:pt x="1145075" y="1394583"/>
                  </a:lnTo>
                  <a:lnTo>
                    <a:pt x="1107809" y="1394583"/>
                  </a:lnTo>
                  <a:lnTo>
                    <a:pt x="1068172" y="1389165"/>
                  </a:lnTo>
                  <a:lnTo>
                    <a:pt x="1026502" y="1378328"/>
                  </a:lnTo>
                  <a:lnTo>
                    <a:pt x="982799" y="1362072"/>
                  </a:lnTo>
                  <a:lnTo>
                    <a:pt x="937742" y="1340059"/>
                  </a:lnTo>
                  <a:lnTo>
                    <a:pt x="890313" y="1312628"/>
                  </a:lnTo>
                  <a:lnTo>
                    <a:pt x="865582" y="1296712"/>
                  </a:lnTo>
                  <a:lnTo>
                    <a:pt x="880488" y="1290277"/>
                  </a:lnTo>
                  <a:lnTo>
                    <a:pt x="909284" y="1276392"/>
                  </a:lnTo>
                  <a:lnTo>
                    <a:pt x="936725" y="1259121"/>
                  </a:lnTo>
                  <a:lnTo>
                    <a:pt x="962811" y="1240495"/>
                  </a:lnTo>
                  <a:lnTo>
                    <a:pt x="985848" y="1219160"/>
                  </a:lnTo>
                  <a:lnTo>
                    <a:pt x="1006514" y="1196470"/>
                  </a:lnTo>
                  <a:lnTo>
                    <a:pt x="1023453" y="1172425"/>
                  </a:lnTo>
                  <a:lnTo>
                    <a:pt x="1035988" y="1146349"/>
                  </a:lnTo>
                  <a:lnTo>
                    <a:pt x="1040053" y="1132802"/>
                  </a:lnTo>
                  <a:lnTo>
                    <a:pt x="1047506" y="1104694"/>
                  </a:lnTo>
                  <a:lnTo>
                    <a:pt x="1055298" y="1050848"/>
                  </a:lnTo>
                  <a:lnTo>
                    <a:pt x="1055298" y="999033"/>
                  </a:lnTo>
                  <a:lnTo>
                    <a:pt x="1048861" y="950267"/>
                  </a:lnTo>
                  <a:lnTo>
                    <a:pt x="1037004" y="904549"/>
                  </a:lnTo>
                  <a:lnTo>
                    <a:pt x="1021420" y="861539"/>
                  </a:lnTo>
                  <a:lnTo>
                    <a:pt x="1002787" y="821578"/>
                  </a:lnTo>
                  <a:lnTo>
                    <a:pt x="982461" y="785342"/>
                  </a:lnTo>
                  <a:lnTo>
                    <a:pt x="971958" y="768409"/>
                  </a:lnTo>
                  <a:lnTo>
                    <a:pt x="984832" y="758927"/>
                  </a:lnTo>
                  <a:lnTo>
                    <a:pt x="1007869" y="738608"/>
                  </a:lnTo>
                  <a:lnTo>
                    <a:pt x="1039037" y="707113"/>
                  </a:lnTo>
                  <a:lnTo>
                    <a:pt x="1073254" y="664781"/>
                  </a:lnTo>
                  <a:lnTo>
                    <a:pt x="1099340" y="626851"/>
                  </a:lnTo>
                  <a:lnTo>
                    <a:pt x="1108487" y="610596"/>
                  </a:lnTo>
                  <a:lnTo>
                    <a:pt x="1123732" y="624819"/>
                  </a:lnTo>
                  <a:lnTo>
                    <a:pt x="1157610" y="649202"/>
                  </a:lnTo>
                  <a:lnTo>
                    <a:pt x="1176242" y="658685"/>
                  </a:lnTo>
                  <a:lnTo>
                    <a:pt x="1190471" y="664781"/>
                  </a:lnTo>
                  <a:lnTo>
                    <a:pt x="1219267" y="674602"/>
                  </a:lnTo>
                  <a:lnTo>
                    <a:pt x="1247725" y="680359"/>
                  </a:lnTo>
                  <a:lnTo>
                    <a:pt x="1275505" y="683068"/>
                  </a:lnTo>
                  <a:lnTo>
                    <a:pt x="1289056" y="683407"/>
                  </a:lnTo>
                  <a:lnTo>
                    <a:pt x="1302946" y="683068"/>
                  </a:lnTo>
                  <a:lnTo>
                    <a:pt x="1329371" y="680697"/>
                  </a:lnTo>
                  <a:lnTo>
                    <a:pt x="1365281" y="674263"/>
                  </a:lnTo>
                  <a:lnTo>
                    <a:pt x="1417792" y="658008"/>
                  </a:lnTo>
                  <a:lnTo>
                    <a:pt x="1427278" y="653605"/>
                  </a:lnTo>
                  <a:lnTo>
                    <a:pt x="1399498" y="595695"/>
                  </a:lnTo>
                  <a:lnTo>
                    <a:pt x="1396110" y="597388"/>
                  </a:lnTo>
                  <a:lnTo>
                    <a:pt x="1361894" y="608564"/>
                  </a:lnTo>
                  <a:lnTo>
                    <a:pt x="1320901" y="617030"/>
                  </a:lnTo>
                  <a:lnTo>
                    <a:pt x="1289395" y="618724"/>
                  </a:lnTo>
                  <a:lnTo>
                    <a:pt x="1255178" y="616692"/>
                  </a:lnTo>
                  <a:lnTo>
                    <a:pt x="1220961" y="607887"/>
                  </a:lnTo>
                  <a:lnTo>
                    <a:pt x="1203345" y="600436"/>
                  </a:lnTo>
                  <a:lnTo>
                    <a:pt x="1191826" y="594679"/>
                  </a:lnTo>
                  <a:lnTo>
                    <a:pt x="1170144" y="579778"/>
                  </a:lnTo>
                  <a:lnTo>
                    <a:pt x="1149818" y="561152"/>
                  </a:lnTo>
                  <a:lnTo>
                    <a:pt x="1131862" y="539478"/>
                  </a:lnTo>
                  <a:lnTo>
                    <a:pt x="1115262" y="514079"/>
                  </a:lnTo>
                  <a:lnTo>
                    <a:pt x="1100695" y="484955"/>
                  </a:lnTo>
                  <a:lnTo>
                    <a:pt x="1087482" y="452444"/>
                  </a:lnTo>
                  <a:lnTo>
                    <a:pt x="1076303" y="416885"/>
                  </a:lnTo>
                  <a:lnTo>
                    <a:pt x="1072237" y="397582"/>
                  </a:lnTo>
                  <a:lnTo>
                    <a:pt x="1009224" y="412144"/>
                  </a:lnTo>
                  <a:lnTo>
                    <a:pt x="1014645" y="433140"/>
                  </a:lnTo>
                  <a:lnTo>
                    <a:pt x="1026502" y="472086"/>
                  </a:lnTo>
                  <a:lnTo>
                    <a:pt x="1040392" y="507645"/>
                  </a:lnTo>
                  <a:lnTo>
                    <a:pt x="1056653" y="540833"/>
                  </a:lnTo>
                  <a:lnTo>
                    <a:pt x="1065462" y="555734"/>
                  </a:lnTo>
                  <a:lnTo>
                    <a:pt x="1056653" y="571989"/>
                  </a:lnTo>
                  <a:lnTo>
                    <a:pt x="1031584" y="612289"/>
                  </a:lnTo>
                  <a:lnTo>
                    <a:pt x="1008885" y="643445"/>
                  </a:lnTo>
                  <a:lnTo>
                    <a:pt x="980428" y="675279"/>
                  </a:lnTo>
                  <a:lnTo>
                    <a:pt x="946550" y="707113"/>
                  </a:lnTo>
                  <a:lnTo>
                    <a:pt x="907252" y="735221"/>
                  </a:lnTo>
                  <a:lnTo>
                    <a:pt x="874390" y="752831"/>
                  </a:lnTo>
                  <a:lnTo>
                    <a:pt x="851353" y="761975"/>
                  </a:lnTo>
                  <a:lnTo>
                    <a:pt x="838818" y="765700"/>
                  </a:lnTo>
                  <a:lnTo>
                    <a:pt x="822218" y="770102"/>
                  </a:lnTo>
                  <a:lnTo>
                    <a:pt x="788001" y="775860"/>
                  </a:lnTo>
                  <a:lnTo>
                    <a:pt x="752768" y="776876"/>
                  </a:lnTo>
                  <a:lnTo>
                    <a:pt x="716857" y="772812"/>
                  </a:lnTo>
                  <a:lnTo>
                    <a:pt x="680269" y="765023"/>
                  </a:lnTo>
                  <a:lnTo>
                    <a:pt x="642665" y="752831"/>
                  </a:lnTo>
                  <a:lnTo>
                    <a:pt x="604383" y="735560"/>
                  </a:lnTo>
                  <a:lnTo>
                    <a:pt x="565762" y="714224"/>
                  </a:lnTo>
                  <a:lnTo>
                    <a:pt x="546113" y="701694"/>
                  </a:lnTo>
                  <a:lnTo>
                    <a:pt x="513928" y="681036"/>
                  </a:lnTo>
                  <a:lnTo>
                    <a:pt x="499022" y="715240"/>
                  </a:lnTo>
                  <a:lnTo>
                    <a:pt x="496312" y="720997"/>
                  </a:lnTo>
                  <a:lnTo>
                    <a:pt x="477679" y="754863"/>
                  </a:lnTo>
                  <a:lnTo>
                    <a:pt x="457013" y="785342"/>
                  </a:lnTo>
                  <a:lnTo>
                    <a:pt x="429572" y="818869"/>
                  </a:lnTo>
                  <a:lnTo>
                    <a:pt x="395694" y="853073"/>
                  </a:lnTo>
                  <a:lnTo>
                    <a:pt x="365543" y="876440"/>
                  </a:lnTo>
                  <a:lnTo>
                    <a:pt x="343522" y="890664"/>
                  </a:lnTo>
                  <a:lnTo>
                    <a:pt x="319808" y="902517"/>
                  </a:lnTo>
                  <a:lnTo>
                    <a:pt x="294399" y="912338"/>
                  </a:lnTo>
                  <a:lnTo>
                    <a:pt x="280848" y="916063"/>
                  </a:lnTo>
                  <a:lnTo>
                    <a:pt x="260521" y="921143"/>
                  </a:lnTo>
                  <a:lnTo>
                    <a:pt x="220207" y="926900"/>
                  </a:lnTo>
                  <a:lnTo>
                    <a:pt x="180231" y="928255"/>
                  </a:lnTo>
                  <a:lnTo>
                    <a:pt x="140255" y="925545"/>
                  </a:lnTo>
                  <a:lnTo>
                    <a:pt x="120605" y="922497"/>
                  </a:lnTo>
                  <a:lnTo>
                    <a:pt x="119250" y="901839"/>
                  </a:lnTo>
                  <a:lnTo>
                    <a:pt x="119589" y="860185"/>
                  </a:lnTo>
                  <a:lnTo>
                    <a:pt x="124332" y="819546"/>
                  </a:lnTo>
                  <a:lnTo>
                    <a:pt x="133140" y="779923"/>
                  </a:lnTo>
                  <a:lnTo>
                    <a:pt x="146353" y="741317"/>
                  </a:lnTo>
                  <a:lnTo>
                    <a:pt x="162614" y="704742"/>
                  </a:lnTo>
                  <a:lnTo>
                    <a:pt x="182602" y="670199"/>
                  </a:lnTo>
                  <a:lnTo>
                    <a:pt x="205300" y="637688"/>
                  </a:lnTo>
                  <a:lnTo>
                    <a:pt x="230709" y="608225"/>
                  </a:lnTo>
                  <a:lnTo>
                    <a:pt x="258827" y="581471"/>
                  </a:lnTo>
                  <a:lnTo>
                    <a:pt x="288640" y="558104"/>
                  </a:lnTo>
                  <a:lnTo>
                    <a:pt x="320824" y="538801"/>
                  </a:lnTo>
                  <a:lnTo>
                    <a:pt x="354024" y="523223"/>
                  </a:lnTo>
                  <a:lnTo>
                    <a:pt x="388919" y="511708"/>
                  </a:lnTo>
                  <a:lnTo>
                    <a:pt x="424491" y="505274"/>
                  </a:lnTo>
                  <a:lnTo>
                    <a:pt x="460740" y="503919"/>
                  </a:lnTo>
                  <a:lnTo>
                    <a:pt x="479373" y="505274"/>
                  </a:lnTo>
                  <a:lnTo>
                    <a:pt x="479712" y="490712"/>
                  </a:lnTo>
                  <a:lnTo>
                    <a:pt x="484455" y="460233"/>
                  </a:lnTo>
                  <a:lnTo>
                    <a:pt x="494618" y="429754"/>
                  </a:lnTo>
                  <a:lnTo>
                    <a:pt x="508847" y="399275"/>
                  </a:lnTo>
                  <a:lnTo>
                    <a:pt x="527141" y="369134"/>
                  </a:lnTo>
                  <a:lnTo>
                    <a:pt x="549162" y="340010"/>
                  </a:lnTo>
                  <a:lnTo>
                    <a:pt x="574570" y="312579"/>
                  </a:lnTo>
                  <a:lnTo>
                    <a:pt x="603705" y="286841"/>
                  </a:lnTo>
                  <a:lnTo>
                    <a:pt x="635212" y="264151"/>
                  </a:lnTo>
                  <a:lnTo>
                    <a:pt x="669089" y="244848"/>
                  </a:lnTo>
                  <a:lnTo>
                    <a:pt x="705339" y="228931"/>
                  </a:lnTo>
                  <a:lnTo>
                    <a:pt x="743282" y="218094"/>
                  </a:lnTo>
                  <a:lnTo>
                    <a:pt x="782581" y="211321"/>
                  </a:lnTo>
                  <a:lnTo>
                    <a:pt x="823573" y="210305"/>
                  </a:lnTo>
                  <a:lnTo>
                    <a:pt x="865243" y="215385"/>
                  </a:lnTo>
                  <a:lnTo>
                    <a:pt x="907929" y="226899"/>
                  </a:lnTo>
                  <a:lnTo>
                    <a:pt x="928933" y="235027"/>
                  </a:lnTo>
                  <a:lnTo>
                    <a:pt x="934693" y="220126"/>
                  </a:lnTo>
                  <a:lnTo>
                    <a:pt x="952648" y="185245"/>
                  </a:lnTo>
                  <a:lnTo>
                    <a:pt x="978395" y="146638"/>
                  </a:lnTo>
                  <a:lnTo>
                    <a:pt x="1012951" y="107354"/>
                  </a:lnTo>
                  <a:lnTo>
                    <a:pt x="1043441" y="79245"/>
                  </a:lnTo>
                  <a:lnTo>
                    <a:pt x="1066478" y="62313"/>
                  </a:lnTo>
                  <a:lnTo>
                    <a:pt x="1090870" y="46057"/>
                  </a:lnTo>
                  <a:lnTo>
                    <a:pt x="1117295" y="31834"/>
                  </a:lnTo>
                  <a:lnTo>
                    <a:pt x="1145752" y="19981"/>
                  </a:lnTo>
                  <a:lnTo>
                    <a:pt x="1175565" y="10498"/>
                  </a:lnTo>
                  <a:lnTo>
                    <a:pt x="1207749" y="372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6" name="Freeform 59">
              <a:extLst>
                <a:ext uri="{FF2B5EF4-FFF2-40B4-BE49-F238E27FC236}">
                  <a16:creationId xmlns="" xmlns:a16="http://schemas.microsoft.com/office/drawing/2014/main" id="{BE4C4F57-EBD8-4304-A747-C2287010C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934" y="3402412"/>
              <a:ext cx="1638338" cy="1657310"/>
            </a:xfrm>
            <a:custGeom>
              <a:avLst/>
              <a:gdLst>
                <a:gd name="T0" fmla="*/ 3529 w 4838"/>
                <a:gd name="T1" fmla="*/ 1221 h 4891"/>
                <a:gd name="T2" fmla="*/ 3309 w 4838"/>
                <a:gd name="T3" fmla="*/ 1693 h 4891"/>
                <a:gd name="T4" fmla="*/ 2934 w 4838"/>
                <a:gd name="T5" fmla="*/ 1713 h 4891"/>
                <a:gd name="T6" fmla="*/ 2480 w 4838"/>
                <a:gd name="T7" fmla="*/ 1788 h 4891"/>
                <a:gd name="T8" fmla="*/ 2152 w 4838"/>
                <a:gd name="T9" fmla="*/ 2101 h 4891"/>
                <a:gd name="T10" fmla="*/ 2061 w 4838"/>
                <a:gd name="T11" fmla="*/ 2446 h 4891"/>
                <a:gd name="T12" fmla="*/ 2134 w 4838"/>
                <a:gd name="T13" fmla="*/ 2824 h 4891"/>
                <a:gd name="T14" fmla="*/ 2694 w 4838"/>
                <a:gd name="T15" fmla="*/ 2885 h 4891"/>
                <a:gd name="T16" fmla="*/ 3072 w 4838"/>
                <a:gd name="T17" fmla="*/ 3203 h 4891"/>
                <a:gd name="T18" fmla="*/ 3294 w 4838"/>
                <a:gd name="T19" fmla="*/ 3078 h 4891"/>
                <a:gd name="T20" fmla="*/ 3681 w 4838"/>
                <a:gd name="T21" fmla="*/ 3038 h 4891"/>
                <a:gd name="T22" fmla="*/ 4108 w 4838"/>
                <a:gd name="T23" fmla="*/ 3411 h 4891"/>
                <a:gd name="T24" fmla="*/ 3556 w 4838"/>
                <a:gd name="T25" fmla="*/ 3222 h 4891"/>
                <a:gd name="T26" fmla="*/ 3147 w 4838"/>
                <a:gd name="T27" fmla="*/ 3387 h 4891"/>
                <a:gd name="T28" fmla="*/ 2925 w 4838"/>
                <a:gd name="T29" fmla="*/ 3862 h 4891"/>
                <a:gd name="T30" fmla="*/ 2765 w 4838"/>
                <a:gd name="T31" fmla="*/ 4137 h 4891"/>
                <a:gd name="T32" fmla="*/ 2795 w 4838"/>
                <a:gd name="T33" fmla="*/ 3582 h 4891"/>
                <a:gd name="T34" fmla="*/ 2808 w 4838"/>
                <a:gd name="T35" fmla="*/ 3196 h 4891"/>
                <a:gd name="T36" fmla="*/ 2323 w 4838"/>
                <a:gd name="T37" fmla="*/ 2989 h 4891"/>
                <a:gd name="T38" fmla="*/ 1929 w 4838"/>
                <a:gd name="T39" fmla="*/ 3131 h 4891"/>
                <a:gd name="T40" fmla="*/ 1663 w 4838"/>
                <a:gd name="T41" fmla="*/ 3585 h 4891"/>
                <a:gd name="T42" fmla="*/ 1534 w 4838"/>
                <a:gd name="T43" fmla="*/ 3349 h 4891"/>
                <a:gd name="T44" fmla="*/ 1906 w 4838"/>
                <a:gd name="T45" fmla="*/ 2919 h 4891"/>
                <a:gd name="T46" fmla="*/ 1876 w 4838"/>
                <a:gd name="T47" fmla="*/ 2536 h 4891"/>
                <a:gd name="T48" fmla="*/ 1949 w 4838"/>
                <a:gd name="T49" fmla="*/ 2090 h 4891"/>
                <a:gd name="T50" fmla="*/ 2190 w 4838"/>
                <a:gd name="T51" fmla="*/ 1755 h 4891"/>
                <a:gd name="T52" fmla="*/ 2454 w 4838"/>
                <a:gd name="T53" fmla="*/ 1594 h 4891"/>
                <a:gd name="T54" fmla="*/ 2884 w 4838"/>
                <a:gd name="T55" fmla="*/ 1521 h 4891"/>
                <a:gd name="T56" fmla="*/ 2893 w 4838"/>
                <a:gd name="T57" fmla="*/ 1264 h 4891"/>
                <a:gd name="T58" fmla="*/ 2518 w 4838"/>
                <a:gd name="T59" fmla="*/ 965 h 4891"/>
                <a:gd name="T60" fmla="*/ 1897 w 4838"/>
                <a:gd name="T61" fmla="*/ 910 h 4891"/>
                <a:gd name="T62" fmla="*/ 1737 w 4838"/>
                <a:gd name="T63" fmla="*/ 728 h 4891"/>
                <a:gd name="T64" fmla="*/ 1632 w 4838"/>
                <a:gd name="T65" fmla="*/ 348 h 4891"/>
                <a:gd name="T66" fmla="*/ 1346 w 4838"/>
                <a:gd name="T67" fmla="*/ 84 h 4891"/>
                <a:gd name="T68" fmla="*/ 988 w 4838"/>
                <a:gd name="T69" fmla="*/ 0 h 4891"/>
                <a:gd name="T70" fmla="*/ 394 w 4838"/>
                <a:gd name="T71" fmla="*/ 126 h 4891"/>
                <a:gd name="T72" fmla="*/ 117 w 4838"/>
                <a:gd name="T73" fmla="*/ 426 h 4891"/>
                <a:gd name="T74" fmla="*/ 0 w 4838"/>
                <a:gd name="T75" fmla="*/ 950 h 4891"/>
                <a:gd name="T76" fmla="*/ 164 w 4838"/>
                <a:gd name="T77" fmla="*/ 1501 h 4891"/>
                <a:gd name="T78" fmla="*/ 327 w 4838"/>
                <a:gd name="T79" fmla="*/ 1873 h 4891"/>
                <a:gd name="T80" fmla="*/ 388 w 4838"/>
                <a:gd name="T81" fmla="*/ 2306 h 4891"/>
                <a:gd name="T82" fmla="*/ 786 w 4838"/>
                <a:gd name="T83" fmla="*/ 2783 h 4891"/>
                <a:gd name="T84" fmla="*/ 925 w 4838"/>
                <a:gd name="T85" fmla="*/ 3339 h 4891"/>
                <a:gd name="T86" fmla="*/ 1352 w 4838"/>
                <a:gd name="T87" fmla="*/ 3887 h 4891"/>
                <a:gd name="T88" fmla="*/ 1899 w 4838"/>
                <a:gd name="T89" fmla="*/ 4138 h 4891"/>
                <a:gd name="T90" fmla="*/ 2230 w 4838"/>
                <a:gd name="T91" fmla="*/ 4267 h 4891"/>
                <a:gd name="T92" fmla="*/ 2625 w 4838"/>
                <a:gd name="T93" fmla="*/ 4620 h 4891"/>
                <a:gd name="T94" fmla="*/ 3155 w 4838"/>
                <a:gd name="T95" fmla="*/ 4841 h 4891"/>
                <a:gd name="T96" fmla="*/ 3732 w 4838"/>
                <a:gd name="T97" fmla="*/ 4884 h 4891"/>
                <a:gd name="T98" fmla="*/ 4265 w 4838"/>
                <a:gd name="T99" fmla="*/ 4705 h 4891"/>
                <a:gd name="T100" fmla="*/ 4663 w 4838"/>
                <a:gd name="T101" fmla="*/ 4260 h 4891"/>
                <a:gd name="T102" fmla="*/ 4838 w 4838"/>
                <a:gd name="T103" fmla="*/ 3507 h 4891"/>
                <a:gd name="T104" fmla="*/ 4533 w 4838"/>
                <a:gd name="T105" fmla="*/ 942 h 4891"/>
                <a:gd name="T106" fmla="*/ 3925 w 4838"/>
                <a:gd name="T107" fmla="*/ 956 h 4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38" h="4891">
                  <a:moveTo>
                    <a:pt x="3868" y="980"/>
                  </a:moveTo>
                  <a:lnTo>
                    <a:pt x="3812" y="1004"/>
                  </a:lnTo>
                  <a:lnTo>
                    <a:pt x="3707" y="1065"/>
                  </a:lnTo>
                  <a:lnTo>
                    <a:pt x="3613" y="1138"/>
                  </a:lnTo>
                  <a:lnTo>
                    <a:pt x="3529" y="1221"/>
                  </a:lnTo>
                  <a:lnTo>
                    <a:pt x="3457" y="1313"/>
                  </a:lnTo>
                  <a:lnTo>
                    <a:pt x="3398" y="1414"/>
                  </a:lnTo>
                  <a:lnTo>
                    <a:pt x="3351" y="1521"/>
                  </a:lnTo>
                  <a:lnTo>
                    <a:pt x="3320" y="1634"/>
                  </a:lnTo>
                  <a:lnTo>
                    <a:pt x="3309" y="1693"/>
                  </a:lnTo>
                  <a:lnTo>
                    <a:pt x="3294" y="1812"/>
                  </a:lnTo>
                  <a:lnTo>
                    <a:pt x="3181" y="1768"/>
                  </a:lnTo>
                  <a:lnTo>
                    <a:pt x="3133" y="1750"/>
                  </a:lnTo>
                  <a:lnTo>
                    <a:pt x="3035" y="1726"/>
                  </a:lnTo>
                  <a:lnTo>
                    <a:pt x="2934" y="1713"/>
                  </a:lnTo>
                  <a:lnTo>
                    <a:pt x="2833" y="1712"/>
                  </a:lnTo>
                  <a:lnTo>
                    <a:pt x="2735" y="1718"/>
                  </a:lnTo>
                  <a:lnTo>
                    <a:pt x="2642" y="1735"/>
                  </a:lnTo>
                  <a:lnTo>
                    <a:pt x="2556" y="1759"/>
                  </a:lnTo>
                  <a:lnTo>
                    <a:pt x="2480" y="1788"/>
                  </a:lnTo>
                  <a:lnTo>
                    <a:pt x="2446" y="1807"/>
                  </a:lnTo>
                  <a:lnTo>
                    <a:pt x="2392" y="1838"/>
                  </a:lnTo>
                  <a:lnTo>
                    <a:pt x="2292" y="1917"/>
                  </a:lnTo>
                  <a:lnTo>
                    <a:pt x="2205" y="2015"/>
                  </a:lnTo>
                  <a:lnTo>
                    <a:pt x="2152" y="2101"/>
                  </a:lnTo>
                  <a:lnTo>
                    <a:pt x="2122" y="2163"/>
                  </a:lnTo>
                  <a:lnTo>
                    <a:pt x="2098" y="2228"/>
                  </a:lnTo>
                  <a:lnTo>
                    <a:pt x="2079" y="2298"/>
                  </a:lnTo>
                  <a:lnTo>
                    <a:pt x="2066" y="2370"/>
                  </a:lnTo>
                  <a:lnTo>
                    <a:pt x="2061" y="2446"/>
                  </a:lnTo>
                  <a:lnTo>
                    <a:pt x="2064" y="2525"/>
                  </a:lnTo>
                  <a:lnTo>
                    <a:pt x="2073" y="2608"/>
                  </a:lnTo>
                  <a:lnTo>
                    <a:pt x="2091" y="2692"/>
                  </a:lnTo>
                  <a:lnTo>
                    <a:pt x="2117" y="2780"/>
                  </a:lnTo>
                  <a:lnTo>
                    <a:pt x="2134" y="2824"/>
                  </a:lnTo>
                  <a:lnTo>
                    <a:pt x="2199" y="2810"/>
                  </a:lnTo>
                  <a:lnTo>
                    <a:pt x="2326" y="2798"/>
                  </a:lnTo>
                  <a:lnTo>
                    <a:pt x="2451" y="2807"/>
                  </a:lnTo>
                  <a:lnTo>
                    <a:pt x="2575" y="2836"/>
                  </a:lnTo>
                  <a:lnTo>
                    <a:pt x="2694" y="2885"/>
                  </a:lnTo>
                  <a:lnTo>
                    <a:pt x="2808" y="2952"/>
                  </a:lnTo>
                  <a:lnTo>
                    <a:pt x="2918" y="3039"/>
                  </a:lnTo>
                  <a:lnTo>
                    <a:pt x="3022" y="3144"/>
                  </a:lnTo>
                  <a:lnTo>
                    <a:pt x="3071" y="3204"/>
                  </a:lnTo>
                  <a:lnTo>
                    <a:pt x="3072" y="3203"/>
                  </a:lnTo>
                  <a:lnTo>
                    <a:pt x="3074" y="3201"/>
                  </a:lnTo>
                  <a:lnTo>
                    <a:pt x="3103" y="3179"/>
                  </a:lnTo>
                  <a:lnTo>
                    <a:pt x="3164" y="3139"/>
                  </a:lnTo>
                  <a:lnTo>
                    <a:pt x="3228" y="3107"/>
                  </a:lnTo>
                  <a:lnTo>
                    <a:pt x="3294" y="3078"/>
                  </a:lnTo>
                  <a:lnTo>
                    <a:pt x="3361" y="3057"/>
                  </a:lnTo>
                  <a:lnTo>
                    <a:pt x="3430" y="3042"/>
                  </a:lnTo>
                  <a:lnTo>
                    <a:pt x="3500" y="3034"/>
                  </a:lnTo>
                  <a:lnTo>
                    <a:pt x="3573" y="3030"/>
                  </a:lnTo>
                  <a:lnTo>
                    <a:pt x="3681" y="3038"/>
                  </a:lnTo>
                  <a:lnTo>
                    <a:pt x="3832" y="3069"/>
                  </a:lnTo>
                  <a:lnTo>
                    <a:pt x="3983" y="3125"/>
                  </a:lnTo>
                  <a:lnTo>
                    <a:pt x="4138" y="3204"/>
                  </a:lnTo>
                  <a:lnTo>
                    <a:pt x="4214" y="3254"/>
                  </a:lnTo>
                  <a:lnTo>
                    <a:pt x="4108" y="3411"/>
                  </a:lnTo>
                  <a:lnTo>
                    <a:pt x="4044" y="3370"/>
                  </a:lnTo>
                  <a:lnTo>
                    <a:pt x="3919" y="3304"/>
                  </a:lnTo>
                  <a:lnTo>
                    <a:pt x="3796" y="3257"/>
                  </a:lnTo>
                  <a:lnTo>
                    <a:pt x="3674" y="3230"/>
                  </a:lnTo>
                  <a:lnTo>
                    <a:pt x="3556" y="3222"/>
                  </a:lnTo>
                  <a:lnTo>
                    <a:pt x="3443" y="3234"/>
                  </a:lnTo>
                  <a:lnTo>
                    <a:pt x="3337" y="3266"/>
                  </a:lnTo>
                  <a:lnTo>
                    <a:pt x="3237" y="3318"/>
                  </a:lnTo>
                  <a:lnTo>
                    <a:pt x="3190" y="3352"/>
                  </a:lnTo>
                  <a:lnTo>
                    <a:pt x="3147" y="3387"/>
                  </a:lnTo>
                  <a:lnTo>
                    <a:pt x="3075" y="3466"/>
                  </a:lnTo>
                  <a:lnTo>
                    <a:pt x="3014" y="3555"/>
                  </a:lnTo>
                  <a:lnTo>
                    <a:pt x="2969" y="3654"/>
                  </a:lnTo>
                  <a:lnTo>
                    <a:pt x="2939" y="3756"/>
                  </a:lnTo>
                  <a:lnTo>
                    <a:pt x="2925" y="3862"/>
                  </a:lnTo>
                  <a:lnTo>
                    <a:pt x="2926" y="3970"/>
                  </a:lnTo>
                  <a:lnTo>
                    <a:pt x="2944" y="4075"/>
                  </a:lnTo>
                  <a:lnTo>
                    <a:pt x="2961" y="4127"/>
                  </a:lnTo>
                  <a:lnTo>
                    <a:pt x="2782" y="4190"/>
                  </a:lnTo>
                  <a:lnTo>
                    <a:pt x="2765" y="4137"/>
                  </a:lnTo>
                  <a:lnTo>
                    <a:pt x="2742" y="4027"/>
                  </a:lnTo>
                  <a:lnTo>
                    <a:pt x="2734" y="3914"/>
                  </a:lnTo>
                  <a:lnTo>
                    <a:pt x="2740" y="3801"/>
                  </a:lnTo>
                  <a:lnTo>
                    <a:pt x="2761" y="3691"/>
                  </a:lnTo>
                  <a:lnTo>
                    <a:pt x="2795" y="3582"/>
                  </a:lnTo>
                  <a:lnTo>
                    <a:pt x="2842" y="3480"/>
                  </a:lnTo>
                  <a:lnTo>
                    <a:pt x="2900" y="3383"/>
                  </a:lnTo>
                  <a:lnTo>
                    <a:pt x="2935" y="3339"/>
                  </a:lnTo>
                  <a:lnTo>
                    <a:pt x="2895" y="3287"/>
                  </a:lnTo>
                  <a:lnTo>
                    <a:pt x="2808" y="3196"/>
                  </a:lnTo>
                  <a:lnTo>
                    <a:pt x="2717" y="3121"/>
                  </a:lnTo>
                  <a:lnTo>
                    <a:pt x="2623" y="3063"/>
                  </a:lnTo>
                  <a:lnTo>
                    <a:pt x="2525" y="3021"/>
                  </a:lnTo>
                  <a:lnTo>
                    <a:pt x="2426" y="2996"/>
                  </a:lnTo>
                  <a:lnTo>
                    <a:pt x="2323" y="2989"/>
                  </a:lnTo>
                  <a:lnTo>
                    <a:pt x="2221" y="2999"/>
                  </a:lnTo>
                  <a:lnTo>
                    <a:pt x="2169" y="3011"/>
                  </a:lnTo>
                  <a:lnTo>
                    <a:pt x="2117" y="3026"/>
                  </a:lnTo>
                  <a:lnTo>
                    <a:pt x="2019" y="3072"/>
                  </a:lnTo>
                  <a:lnTo>
                    <a:pt x="1929" y="3131"/>
                  </a:lnTo>
                  <a:lnTo>
                    <a:pt x="1849" y="3204"/>
                  </a:lnTo>
                  <a:lnTo>
                    <a:pt x="1781" y="3288"/>
                  </a:lnTo>
                  <a:lnTo>
                    <a:pt x="1727" y="3380"/>
                  </a:lnTo>
                  <a:lnTo>
                    <a:pt x="1687" y="3480"/>
                  </a:lnTo>
                  <a:lnTo>
                    <a:pt x="1663" y="3585"/>
                  </a:lnTo>
                  <a:lnTo>
                    <a:pt x="1660" y="3638"/>
                  </a:lnTo>
                  <a:lnTo>
                    <a:pt x="1470" y="3629"/>
                  </a:lnTo>
                  <a:lnTo>
                    <a:pt x="1474" y="3571"/>
                  </a:lnTo>
                  <a:lnTo>
                    <a:pt x="1496" y="3458"/>
                  </a:lnTo>
                  <a:lnTo>
                    <a:pt x="1534" y="3349"/>
                  </a:lnTo>
                  <a:lnTo>
                    <a:pt x="1584" y="3245"/>
                  </a:lnTo>
                  <a:lnTo>
                    <a:pt x="1649" y="3149"/>
                  </a:lnTo>
                  <a:lnTo>
                    <a:pt x="1724" y="3063"/>
                  </a:lnTo>
                  <a:lnTo>
                    <a:pt x="1811" y="2985"/>
                  </a:lnTo>
                  <a:lnTo>
                    <a:pt x="1906" y="2919"/>
                  </a:lnTo>
                  <a:lnTo>
                    <a:pt x="1956" y="2891"/>
                  </a:lnTo>
                  <a:lnTo>
                    <a:pt x="1937" y="2840"/>
                  </a:lnTo>
                  <a:lnTo>
                    <a:pt x="1907" y="2736"/>
                  </a:lnTo>
                  <a:lnTo>
                    <a:pt x="1886" y="2635"/>
                  </a:lnTo>
                  <a:lnTo>
                    <a:pt x="1876" y="2536"/>
                  </a:lnTo>
                  <a:lnTo>
                    <a:pt x="1873" y="2440"/>
                  </a:lnTo>
                  <a:lnTo>
                    <a:pt x="1881" y="2347"/>
                  </a:lnTo>
                  <a:lnTo>
                    <a:pt x="1895" y="2258"/>
                  </a:lnTo>
                  <a:lnTo>
                    <a:pt x="1919" y="2172"/>
                  </a:lnTo>
                  <a:lnTo>
                    <a:pt x="1949" y="2090"/>
                  </a:lnTo>
                  <a:lnTo>
                    <a:pt x="1985" y="2014"/>
                  </a:lnTo>
                  <a:lnTo>
                    <a:pt x="2028" y="1941"/>
                  </a:lnTo>
                  <a:lnTo>
                    <a:pt x="2077" y="1874"/>
                  </a:lnTo>
                  <a:lnTo>
                    <a:pt x="2131" y="1812"/>
                  </a:lnTo>
                  <a:lnTo>
                    <a:pt x="2190" y="1755"/>
                  </a:lnTo>
                  <a:lnTo>
                    <a:pt x="2253" y="1704"/>
                  </a:lnTo>
                  <a:lnTo>
                    <a:pt x="2321" y="1659"/>
                  </a:lnTo>
                  <a:lnTo>
                    <a:pt x="2356" y="1639"/>
                  </a:lnTo>
                  <a:lnTo>
                    <a:pt x="2385" y="1624"/>
                  </a:lnTo>
                  <a:lnTo>
                    <a:pt x="2454" y="1594"/>
                  </a:lnTo>
                  <a:lnTo>
                    <a:pt x="2529" y="1569"/>
                  </a:lnTo>
                  <a:lnTo>
                    <a:pt x="2612" y="1549"/>
                  </a:lnTo>
                  <a:lnTo>
                    <a:pt x="2699" y="1533"/>
                  </a:lnTo>
                  <a:lnTo>
                    <a:pt x="2790" y="1524"/>
                  </a:lnTo>
                  <a:lnTo>
                    <a:pt x="2884" y="1521"/>
                  </a:lnTo>
                  <a:lnTo>
                    <a:pt x="2980" y="1527"/>
                  </a:lnTo>
                  <a:lnTo>
                    <a:pt x="3028" y="1533"/>
                  </a:lnTo>
                  <a:lnTo>
                    <a:pt x="3006" y="1471"/>
                  </a:lnTo>
                  <a:lnTo>
                    <a:pt x="2953" y="1361"/>
                  </a:lnTo>
                  <a:lnTo>
                    <a:pt x="2893" y="1264"/>
                  </a:lnTo>
                  <a:lnTo>
                    <a:pt x="2827" y="1181"/>
                  </a:lnTo>
                  <a:lnTo>
                    <a:pt x="2756" y="1111"/>
                  </a:lnTo>
                  <a:lnTo>
                    <a:pt x="2680" y="1051"/>
                  </a:lnTo>
                  <a:lnTo>
                    <a:pt x="2600" y="1003"/>
                  </a:lnTo>
                  <a:lnTo>
                    <a:pt x="2518" y="965"/>
                  </a:lnTo>
                  <a:lnTo>
                    <a:pt x="2432" y="937"/>
                  </a:lnTo>
                  <a:lnTo>
                    <a:pt x="2346" y="916"/>
                  </a:lnTo>
                  <a:lnTo>
                    <a:pt x="2218" y="898"/>
                  </a:lnTo>
                  <a:lnTo>
                    <a:pt x="2051" y="895"/>
                  </a:lnTo>
                  <a:lnTo>
                    <a:pt x="1897" y="910"/>
                  </a:lnTo>
                  <a:lnTo>
                    <a:pt x="1828" y="921"/>
                  </a:lnTo>
                  <a:lnTo>
                    <a:pt x="1669" y="950"/>
                  </a:lnTo>
                  <a:lnTo>
                    <a:pt x="1722" y="797"/>
                  </a:lnTo>
                  <a:lnTo>
                    <a:pt x="1728" y="775"/>
                  </a:lnTo>
                  <a:lnTo>
                    <a:pt x="1737" y="728"/>
                  </a:lnTo>
                  <a:lnTo>
                    <a:pt x="1740" y="654"/>
                  </a:lnTo>
                  <a:lnTo>
                    <a:pt x="1722" y="548"/>
                  </a:lnTo>
                  <a:lnTo>
                    <a:pt x="1682" y="438"/>
                  </a:lnTo>
                  <a:lnTo>
                    <a:pt x="1653" y="383"/>
                  </a:lnTo>
                  <a:lnTo>
                    <a:pt x="1632" y="348"/>
                  </a:lnTo>
                  <a:lnTo>
                    <a:pt x="1586" y="284"/>
                  </a:lnTo>
                  <a:lnTo>
                    <a:pt x="1532" y="224"/>
                  </a:lnTo>
                  <a:lnTo>
                    <a:pt x="1475" y="171"/>
                  </a:lnTo>
                  <a:lnTo>
                    <a:pt x="1412" y="124"/>
                  </a:lnTo>
                  <a:lnTo>
                    <a:pt x="1346" y="84"/>
                  </a:lnTo>
                  <a:lnTo>
                    <a:pt x="1277" y="52"/>
                  </a:lnTo>
                  <a:lnTo>
                    <a:pt x="1205" y="28"/>
                  </a:lnTo>
                  <a:lnTo>
                    <a:pt x="1168" y="19"/>
                  </a:lnTo>
                  <a:lnTo>
                    <a:pt x="1107" y="9"/>
                  </a:lnTo>
                  <a:lnTo>
                    <a:pt x="988" y="0"/>
                  </a:lnTo>
                  <a:lnTo>
                    <a:pt x="869" y="4"/>
                  </a:lnTo>
                  <a:lnTo>
                    <a:pt x="754" y="19"/>
                  </a:lnTo>
                  <a:lnTo>
                    <a:pt x="642" y="43"/>
                  </a:lnTo>
                  <a:lnTo>
                    <a:pt x="537" y="74"/>
                  </a:lnTo>
                  <a:lnTo>
                    <a:pt x="394" y="126"/>
                  </a:lnTo>
                  <a:lnTo>
                    <a:pt x="314" y="162"/>
                  </a:lnTo>
                  <a:lnTo>
                    <a:pt x="282" y="192"/>
                  </a:lnTo>
                  <a:lnTo>
                    <a:pt x="221" y="260"/>
                  </a:lnTo>
                  <a:lnTo>
                    <a:pt x="165" y="339"/>
                  </a:lnTo>
                  <a:lnTo>
                    <a:pt x="117" y="426"/>
                  </a:lnTo>
                  <a:lnTo>
                    <a:pt x="76" y="522"/>
                  </a:lnTo>
                  <a:lnTo>
                    <a:pt x="43" y="622"/>
                  </a:lnTo>
                  <a:lnTo>
                    <a:pt x="19" y="728"/>
                  </a:lnTo>
                  <a:lnTo>
                    <a:pt x="4" y="838"/>
                  </a:lnTo>
                  <a:lnTo>
                    <a:pt x="0" y="950"/>
                  </a:lnTo>
                  <a:lnTo>
                    <a:pt x="7" y="1063"/>
                  </a:lnTo>
                  <a:lnTo>
                    <a:pt x="26" y="1175"/>
                  </a:lnTo>
                  <a:lnTo>
                    <a:pt x="59" y="1287"/>
                  </a:lnTo>
                  <a:lnTo>
                    <a:pt x="104" y="1396"/>
                  </a:lnTo>
                  <a:lnTo>
                    <a:pt x="164" y="1501"/>
                  </a:lnTo>
                  <a:lnTo>
                    <a:pt x="238" y="1601"/>
                  </a:lnTo>
                  <a:lnTo>
                    <a:pt x="328" y="1694"/>
                  </a:lnTo>
                  <a:lnTo>
                    <a:pt x="382" y="1738"/>
                  </a:lnTo>
                  <a:lnTo>
                    <a:pt x="358" y="1782"/>
                  </a:lnTo>
                  <a:lnTo>
                    <a:pt x="327" y="1873"/>
                  </a:lnTo>
                  <a:lnTo>
                    <a:pt x="313" y="1963"/>
                  </a:lnTo>
                  <a:lnTo>
                    <a:pt x="314" y="2052"/>
                  </a:lnTo>
                  <a:lnTo>
                    <a:pt x="328" y="2138"/>
                  </a:lnTo>
                  <a:lnTo>
                    <a:pt x="354" y="2224"/>
                  </a:lnTo>
                  <a:lnTo>
                    <a:pt x="388" y="2306"/>
                  </a:lnTo>
                  <a:lnTo>
                    <a:pt x="431" y="2383"/>
                  </a:lnTo>
                  <a:lnTo>
                    <a:pt x="503" y="2492"/>
                  </a:lnTo>
                  <a:lnTo>
                    <a:pt x="607" y="2618"/>
                  </a:lnTo>
                  <a:lnTo>
                    <a:pt x="707" y="2716"/>
                  </a:lnTo>
                  <a:lnTo>
                    <a:pt x="786" y="2783"/>
                  </a:lnTo>
                  <a:lnTo>
                    <a:pt x="811" y="2799"/>
                  </a:lnTo>
                  <a:lnTo>
                    <a:pt x="814" y="2884"/>
                  </a:lnTo>
                  <a:lnTo>
                    <a:pt x="835" y="3046"/>
                  </a:lnTo>
                  <a:lnTo>
                    <a:pt x="871" y="3197"/>
                  </a:lnTo>
                  <a:lnTo>
                    <a:pt x="925" y="3339"/>
                  </a:lnTo>
                  <a:lnTo>
                    <a:pt x="991" y="3471"/>
                  </a:lnTo>
                  <a:lnTo>
                    <a:pt x="1067" y="3591"/>
                  </a:lnTo>
                  <a:lnTo>
                    <a:pt x="1155" y="3702"/>
                  </a:lnTo>
                  <a:lnTo>
                    <a:pt x="1250" y="3800"/>
                  </a:lnTo>
                  <a:lnTo>
                    <a:pt x="1352" y="3887"/>
                  </a:lnTo>
                  <a:lnTo>
                    <a:pt x="1459" y="3962"/>
                  </a:lnTo>
                  <a:lnTo>
                    <a:pt x="1569" y="4026"/>
                  </a:lnTo>
                  <a:lnTo>
                    <a:pt x="1680" y="4076"/>
                  </a:lnTo>
                  <a:lnTo>
                    <a:pt x="1790" y="4114"/>
                  </a:lnTo>
                  <a:lnTo>
                    <a:pt x="1899" y="4138"/>
                  </a:lnTo>
                  <a:lnTo>
                    <a:pt x="2004" y="4150"/>
                  </a:lnTo>
                  <a:lnTo>
                    <a:pt x="2104" y="4147"/>
                  </a:lnTo>
                  <a:lnTo>
                    <a:pt x="2151" y="4140"/>
                  </a:lnTo>
                  <a:lnTo>
                    <a:pt x="2174" y="4182"/>
                  </a:lnTo>
                  <a:lnTo>
                    <a:pt x="2230" y="4267"/>
                  </a:lnTo>
                  <a:lnTo>
                    <a:pt x="2293" y="4346"/>
                  </a:lnTo>
                  <a:lnTo>
                    <a:pt x="2366" y="4421"/>
                  </a:lnTo>
                  <a:lnTo>
                    <a:pt x="2445" y="4492"/>
                  </a:lnTo>
                  <a:lnTo>
                    <a:pt x="2532" y="4560"/>
                  </a:lnTo>
                  <a:lnTo>
                    <a:pt x="2625" y="4620"/>
                  </a:lnTo>
                  <a:lnTo>
                    <a:pt x="2722" y="4678"/>
                  </a:lnTo>
                  <a:lnTo>
                    <a:pt x="2826" y="4728"/>
                  </a:lnTo>
                  <a:lnTo>
                    <a:pt x="2932" y="4772"/>
                  </a:lnTo>
                  <a:lnTo>
                    <a:pt x="3042" y="4810"/>
                  </a:lnTo>
                  <a:lnTo>
                    <a:pt x="3155" y="4841"/>
                  </a:lnTo>
                  <a:lnTo>
                    <a:pt x="3269" y="4865"/>
                  </a:lnTo>
                  <a:lnTo>
                    <a:pt x="3386" y="4882"/>
                  </a:lnTo>
                  <a:lnTo>
                    <a:pt x="3501" y="4890"/>
                  </a:lnTo>
                  <a:lnTo>
                    <a:pt x="3618" y="4891"/>
                  </a:lnTo>
                  <a:lnTo>
                    <a:pt x="3732" y="4884"/>
                  </a:lnTo>
                  <a:lnTo>
                    <a:pt x="3845" y="4867"/>
                  </a:lnTo>
                  <a:lnTo>
                    <a:pt x="3955" y="4841"/>
                  </a:lnTo>
                  <a:lnTo>
                    <a:pt x="4063" y="4806"/>
                  </a:lnTo>
                  <a:lnTo>
                    <a:pt x="4166" y="4760"/>
                  </a:lnTo>
                  <a:lnTo>
                    <a:pt x="4265" y="4705"/>
                  </a:lnTo>
                  <a:lnTo>
                    <a:pt x="4358" y="4639"/>
                  </a:lnTo>
                  <a:lnTo>
                    <a:pt x="4445" y="4561"/>
                  </a:lnTo>
                  <a:lnTo>
                    <a:pt x="4525" y="4473"/>
                  </a:lnTo>
                  <a:lnTo>
                    <a:pt x="4598" y="4373"/>
                  </a:lnTo>
                  <a:lnTo>
                    <a:pt x="4663" y="4260"/>
                  </a:lnTo>
                  <a:lnTo>
                    <a:pt x="4718" y="4136"/>
                  </a:lnTo>
                  <a:lnTo>
                    <a:pt x="4765" y="3998"/>
                  </a:lnTo>
                  <a:lnTo>
                    <a:pt x="4800" y="3848"/>
                  </a:lnTo>
                  <a:lnTo>
                    <a:pt x="4825" y="3685"/>
                  </a:lnTo>
                  <a:lnTo>
                    <a:pt x="4838" y="3507"/>
                  </a:lnTo>
                  <a:lnTo>
                    <a:pt x="4838" y="3412"/>
                  </a:lnTo>
                  <a:lnTo>
                    <a:pt x="4838" y="1073"/>
                  </a:lnTo>
                  <a:lnTo>
                    <a:pt x="4778" y="1039"/>
                  </a:lnTo>
                  <a:lnTo>
                    <a:pt x="4656" y="984"/>
                  </a:lnTo>
                  <a:lnTo>
                    <a:pt x="4533" y="942"/>
                  </a:lnTo>
                  <a:lnTo>
                    <a:pt x="4409" y="915"/>
                  </a:lnTo>
                  <a:lnTo>
                    <a:pt x="4285" y="903"/>
                  </a:lnTo>
                  <a:lnTo>
                    <a:pt x="4164" y="906"/>
                  </a:lnTo>
                  <a:lnTo>
                    <a:pt x="4043" y="923"/>
                  </a:lnTo>
                  <a:lnTo>
                    <a:pt x="3925" y="956"/>
                  </a:lnTo>
                  <a:lnTo>
                    <a:pt x="3868" y="9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</p:grpSp>
      <p:sp>
        <p:nvSpPr>
          <p:cNvPr id="38" name="Titel 1">
            <a:extLst>
              <a:ext uri="{FF2B5EF4-FFF2-40B4-BE49-F238E27FC236}">
                <a16:creationId xmlns="" xmlns:a16="http://schemas.microsoft.com/office/drawing/2014/main" id="{71B4D964-9A54-42FF-902C-DD0672092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978" y="667174"/>
            <a:ext cx="10897786" cy="5484720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85368" y="183232"/>
            <a:ext cx="8890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Gemeinsame Bildungsgrundsätze für Kinder von 0-10  Jahren</a:t>
            </a:r>
          </a:p>
        </p:txBody>
      </p:sp>
    </p:spTree>
    <p:extLst>
      <p:ext uri="{BB962C8B-B14F-4D97-AF65-F5344CB8AC3E}">
        <p14:creationId xmlns:p14="http://schemas.microsoft.com/office/powerpoint/2010/main" val="2966129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529" y="6219499"/>
            <a:ext cx="1869764" cy="5190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uppieren 7"/>
          <p:cNvGrpSpPr/>
          <p:nvPr/>
        </p:nvGrpSpPr>
        <p:grpSpPr>
          <a:xfrm>
            <a:off x="2510937" y="691406"/>
            <a:ext cx="6636728" cy="5234808"/>
            <a:chOff x="2598344" y="1049638"/>
            <a:chExt cx="6636728" cy="5234808"/>
          </a:xfrm>
        </p:grpSpPr>
        <p:sp>
          <p:nvSpPr>
            <p:cNvPr id="7" name="Ellipse 6"/>
            <p:cNvSpPr/>
            <p:nvPr/>
          </p:nvSpPr>
          <p:spPr>
            <a:xfrm>
              <a:off x="3063832" y="1245414"/>
              <a:ext cx="5557389" cy="4775140"/>
            </a:xfrm>
            <a:prstGeom prst="ellipse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" name="Gruppieren 1"/>
            <p:cNvGrpSpPr/>
            <p:nvPr/>
          </p:nvGrpSpPr>
          <p:grpSpPr>
            <a:xfrm>
              <a:off x="2598344" y="1049638"/>
              <a:ext cx="6636728" cy="5234808"/>
              <a:chOff x="2236647" y="333631"/>
              <a:chExt cx="6702598" cy="6178489"/>
            </a:xfrm>
          </p:grpSpPr>
          <p:sp>
            <p:nvSpPr>
              <p:cNvPr id="3" name="Freihandform 2"/>
              <p:cNvSpPr/>
              <p:nvPr/>
            </p:nvSpPr>
            <p:spPr>
              <a:xfrm>
                <a:off x="4844771" y="333631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Bewegung</a:t>
                </a:r>
                <a:endParaRPr lang="de-DE" sz="6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ihandform 13"/>
              <p:cNvSpPr/>
              <p:nvPr/>
            </p:nvSpPr>
            <p:spPr>
              <a:xfrm>
                <a:off x="6567104" y="989976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Körper, Gesundheit und Ernährung </a:t>
                </a:r>
              </a:p>
            </p:txBody>
          </p:sp>
          <p:sp>
            <p:nvSpPr>
              <p:cNvPr id="16" name="Freihandform 15"/>
              <p:cNvSpPr/>
              <p:nvPr/>
            </p:nvSpPr>
            <p:spPr>
              <a:xfrm>
                <a:off x="7366639" y="2198699"/>
                <a:ext cx="1511344" cy="944590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Sprache und Kommunikation</a:t>
                </a:r>
              </a:p>
            </p:txBody>
          </p:sp>
          <p:sp>
            <p:nvSpPr>
              <p:cNvPr id="18" name="Freihandform 17"/>
              <p:cNvSpPr/>
              <p:nvPr/>
            </p:nvSpPr>
            <p:spPr>
              <a:xfrm>
                <a:off x="7427901" y="3523457"/>
                <a:ext cx="1511344" cy="944590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Soziale und </a:t>
                </a:r>
                <a:br>
                  <a:rPr lang="de-DE" sz="1400" kern="1200" dirty="0">
                    <a:solidFill>
                      <a:schemeClr val="tx1"/>
                    </a:solidFill>
                  </a:rPr>
                </a:br>
                <a:r>
                  <a:rPr lang="de-DE" sz="1400" kern="1200" dirty="0">
                    <a:solidFill>
                      <a:schemeClr val="tx1"/>
                    </a:solidFill>
                  </a:rPr>
                  <a:t>(inter-)kulturelle Bildung</a:t>
                </a:r>
              </a:p>
            </p:txBody>
          </p:sp>
          <p:sp>
            <p:nvSpPr>
              <p:cNvPr id="19" name="Freihandform 18"/>
              <p:cNvSpPr/>
              <p:nvPr/>
            </p:nvSpPr>
            <p:spPr>
              <a:xfrm>
                <a:off x="2815488" y="1055693"/>
                <a:ext cx="5299979" cy="529997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5195431" y="3386992"/>
                    </a:moveTo>
                    <a:arcTo wR="2649989" hR="2649989" stAng="968864" swAng="569715"/>
                  </a:path>
                </a:pathLst>
              </a:custGeom>
              <a:noFill/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Freihandform 19"/>
              <p:cNvSpPr/>
              <p:nvPr/>
            </p:nvSpPr>
            <p:spPr>
              <a:xfrm>
                <a:off x="6712855" y="4856532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Musisch-ästhetische Bildung</a:t>
                </a:r>
              </a:p>
            </p:txBody>
          </p:sp>
          <p:sp>
            <p:nvSpPr>
              <p:cNvPr id="22" name="Freihandform 21"/>
              <p:cNvSpPr/>
              <p:nvPr/>
            </p:nvSpPr>
            <p:spPr>
              <a:xfrm>
                <a:off x="5017767" y="5567529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 Religion und Ethik</a:t>
                </a:r>
              </a:p>
            </p:txBody>
          </p:sp>
          <p:sp>
            <p:nvSpPr>
              <p:cNvPr id="24" name="Freihandform 23"/>
              <p:cNvSpPr/>
              <p:nvPr/>
            </p:nvSpPr>
            <p:spPr>
              <a:xfrm>
                <a:off x="3193241" y="5080078"/>
                <a:ext cx="1511344" cy="944590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Mathematische Bildung</a:t>
                </a:r>
              </a:p>
            </p:txBody>
          </p:sp>
          <p:sp>
            <p:nvSpPr>
              <p:cNvPr id="26" name="Freihandform 25"/>
              <p:cNvSpPr/>
              <p:nvPr/>
            </p:nvSpPr>
            <p:spPr>
              <a:xfrm>
                <a:off x="2236647" y="3665593"/>
                <a:ext cx="1511344" cy="944590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Naturwissen-</a:t>
                </a:r>
                <a:r>
                  <a:rPr lang="de-DE" sz="1400" kern="1200" dirty="0" err="1">
                    <a:solidFill>
                      <a:schemeClr val="tx1"/>
                    </a:solidFill>
                  </a:rPr>
                  <a:t>schaftlich</a:t>
                </a:r>
                <a:r>
                  <a:rPr lang="de-DE" sz="1400" kern="1200" dirty="0">
                    <a:solidFill>
                      <a:schemeClr val="tx1"/>
                    </a:solidFill>
                  </a:rPr>
                  <a:t>-technische Bildung</a:t>
                </a:r>
              </a:p>
            </p:txBody>
          </p:sp>
          <p:sp>
            <p:nvSpPr>
              <p:cNvPr id="28" name="Freihandform 27"/>
              <p:cNvSpPr/>
              <p:nvPr/>
            </p:nvSpPr>
            <p:spPr>
              <a:xfrm>
                <a:off x="2332936" y="2247892"/>
                <a:ext cx="1511344" cy="944590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Ökologische Bildung</a:t>
                </a:r>
              </a:p>
            </p:txBody>
          </p:sp>
          <p:sp>
            <p:nvSpPr>
              <p:cNvPr id="30" name="Freihandform 29"/>
              <p:cNvSpPr/>
              <p:nvPr/>
            </p:nvSpPr>
            <p:spPr>
              <a:xfrm>
                <a:off x="3088609" y="937491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dirty="0">
                    <a:solidFill>
                      <a:schemeClr val="tx1"/>
                    </a:solidFill>
                  </a:rPr>
                  <a:t>Medien</a:t>
                </a:r>
              </a:p>
            </p:txBody>
          </p:sp>
        </p:grpSp>
      </p:grpSp>
      <p:grpSp>
        <p:nvGrpSpPr>
          <p:cNvPr id="32" name="Group 17">
            <a:extLst>
              <a:ext uri="{FF2B5EF4-FFF2-40B4-BE49-F238E27FC236}">
                <a16:creationId xmlns="" xmlns:a16="http://schemas.microsoft.com/office/drawing/2014/main" id="{55E3C3D4-2FBB-44E3-846C-624D6DE0716C}"/>
              </a:ext>
            </a:extLst>
          </p:cNvPr>
          <p:cNvGrpSpPr/>
          <p:nvPr/>
        </p:nvGrpSpPr>
        <p:grpSpPr>
          <a:xfrm>
            <a:off x="4512034" y="1989860"/>
            <a:ext cx="2659281" cy="2492492"/>
            <a:chOff x="4370934" y="2033743"/>
            <a:chExt cx="3418963" cy="3025979"/>
          </a:xfrm>
        </p:grpSpPr>
        <p:sp>
          <p:nvSpPr>
            <p:cNvPr id="33" name="Freeform 54">
              <a:extLst>
                <a:ext uri="{FF2B5EF4-FFF2-40B4-BE49-F238E27FC236}">
                  <a16:creationId xmlns="" xmlns:a16="http://schemas.microsoft.com/office/drawing/2014/main" id="{BE60FAE0-E0F0-4828-BF8B-EDE62476F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0204" y="3451196"/>
              <a:ext cx="1639693" cy="1608526"/>
            </a:xfrm>
            <a:custGeom>
              <a:avLst/>
              <a:gdLst>
                <a:gd name="T0" fmla="*/ 4287 w 4838"/>
                <a:gd name="T1" fmla="*/ 174 h 4745"/>
                <a:gd name="T2" fmla="*/ 3818 w 4838"/>
                <a:gd name="T3" fmla="*/ 301 h 4745"/>
                <a:gd name="T4" fmla="*/ 3447 w 4838"/>
                <a:gd name="T5" fmla="*/ 261 h 4745"/>
                <a:gd name="T6" fmla="*/ 3257 w 4838"/>
                <a:gd name="T7" fmla="*/ 585 h 4745"/>
                <a:gd name="T8" fmla="*/ 2944 w 4838"/>
                <a:gd name="T9" fmla="*/ 875 h 4745"/>
                <a:gd name="T10" fmla="*/ 2420 w 4838"/>
                <a:gd name="T11" fmla="*/ 998 h 4745"/>
                <a:gd name="T12" fmla="*/ 1891 w 4838"/>
                <a:gd name="T13" fmla="*/ 909 h 4745"/>
                <a:gd name="T14" fmla="*/ 1766 w 4838"/>
                <a:gd name="T15" fmla="*/ 990 h 4745"/>
                <a:gd name="T16" fmla="*/ 1269 w 4838"/>
                <a:gd name="T17" fmla="*/ 1150 h 4745"/>
                <a:gd name="T18" fmla="*/ 775 w 4838"/>
                <a:gd name="T19" fmla="*/ 1133 h 4745"/>
                <a:gd name="T20" fmla="*/ 287 w 4838"/>
                <a:gd name="T21" fmla="*/ 933 h 4745"/>
                <a:gd name="T22" fmla="*/ 22 w 4838"/>
                <a:gd name="T23" fmla="*/ 2755 h 4745"/>
                <a:gd name="T24" fmla="*/ 317 w 4838"/>
                <a:gd name="T25" fmla="*/ 3160 h 4745"/>
                <a:gd name="T26" fmla="*/ 644 w 4838"/>
                <a:gd name="T27" fmla="*/ 3307 h 4745"/>
                <a:gd name="T28" fmla="*/ 1109 w 4838"/>
                <a:gd name="T29" fmla="*/ 3298 h 4745"/>
                <a:gd name="T30" fmla="*/ 1151 w 4838"/>
                <a:gd name="T31" fmla="*/ 2952 h 4745"/>
                <a:gd name="T32" fmla="*/ 1460 w 4838"/>
                <a:gd name="T33" fmla="*/ 2736 h 4745"/>
                <a:gd name="T34" fmla="*/ 1297 w 4838"/>
                <a:gd name="T35" fmla="*/ 3241 h 4745"/>
                <a:gd name="T36" fmla="*/ 1416 w 4838"/>
                <a:gd name="T37" fmla="*/ 3619 h 4745"/>
                <a:gd name="T38" fmla="*/ 1493 w 4838"/>
                <a:gd name="T39" fmla="*/ 3965 h 4745"/>
                <a:gd name="T40" fmla="*/ 1164 w 4838"/>
                <a:gd name="T41" fmla="*/ 3543 h 4745"/>
                <a:gd name="T42" fmla="*/ 757 w 4838"/>
                <a:gd name="T43" fmla="*/ 3514 h 4745"/>
                <a:gd name="T44" fmla="*/ 276 w 4838"/>
                <a:gd name="T45" fmla="*/ 3362 h 4745"/>
                <a:gd name="T46" fmla="*/ 24 w 4838"/>
                <a:gd name="T47" fmla="*/ 3133 h 4745"/>
                <a:gd name="T48" fmla="*/ 37 w 4838"/>
                <a:gd name="T49" fmla="*/ 3702 h 4745"/>
                <a:gd name="T50" fmla="*/ 312 w 4838"/>
                <a:gd name="T51" fmla="*/ 4327 h 4745"/>
                <a:gd name="T52" fmla="*/ 775 w 4838"/>
                <a:gd name="T53" fmla="*/ 4660 h 4745"/>
                <a:gd name="T54" fmla="*/ 1336 w 4838"/>
                <a:gd name="T55" fmla="*/ 4744 h 4745"/>
                <a:gd name="T56" fmla="*/ 1905 w 4838"/>
                <a:gd name="T57" fmla="*/ 4626 h 4745"/>
                <a:gd name="T58" fmla="*/ 2392 w 4838"/>
                <a:gd name="T59" fmla="*/ 4346 h 4745"/>
                <a:gd name="T60" fmla="*/ 2687 w 4838"/>
                <a:gd name="T61" fmla="*/ 3994 h 4745"/>
                <a:gd name="T62" fmla="*/ 2833 w 4838"/>
                <a:gd name="T63" fmla="*/ 3679 h 4745"/>
                <a:gd name="T64" fmla="*/ 2862 w 4838"/>
                <a:gd name="T65" fmla="*/ 3321 h 4745"/>
                <a:gd name="T66" fmla="*/ 2631 w 4838"/>
                <a:gd name="T67" fmla="*/ 2784 h 4745"/>
                <a:gd name="T68" fmla="*/ 2309 w 4838"/>
                <a:gd name="T69" fmla="*/ 2626 h 4745"/>
                <a:gd name="T70" fmla="*/ 1906 w 4838"/>
                <a:gd name="T71" fmla="*/ 2880 h 4745"/>
                <a:gd name="T72" fmla="*/ 1914 w 4838"/>
                <a:gd name="T73" fmla="*/ 2672 h 4745"/>
                <a:gd name="T74" fmla="*/ 2331 w 4838"/>
                <a:gd name="T75" fmla="*/ 2275 h 4745"/>
                <a:gd name="T76" fmla="*/ 2421 w 4838"/>
                <a:gd name="T77" fmla="*/ 1709 h 4745"/>
                <a:gd name="T78" fmla="*/ 2611 w 4838"/>
                <a:gd name="T79" fmla="*/ 1926 h 4745"/>
                <a:gd name="T80" fmla="*/ 2558 w 4838"/>
                <a:gd name="T81" fmla="*/ 2428 h 4745"/>
                <a:gd name="T82" fmla="*/ 2989 w 4838"/>
                <a:gd name="T83" fmla="*/ 3038 h 4745"/>
                <a:gd name="T84" fmla="*/ 3053 w 4838"/>
                <a:gd name="T85" fmla="*/ 3501 h 4745"/>
                <a:gd name="T86" fmla="*/ 2989 w 4838"/>
                <a:gd name="T87" fmla="*/ 3982 h 4745"/>
                <a:gd name="T88" fmla="*/ 3674 w 4838"/>
                <a:gd name="T89" fmla="*/ 3563 h 4745"/>
                <a:gd name="T90" fmla="*/ 3930 w 4838"/>
                <a:gd name="T91" fmla="*/ 3150 h 4745"/>
                <a:gd name="T92" fmla="*/ 4003 w 4838"/>
                <a:gd name="T93" fmla="*/ 2852 h 4745"/>
                <a:gd name="T94" fmla="*/ 3953 w 4838"/>
                <a:gd name="T95" fmla="*/ 2265 h 4745"/>
                <a:gd name="T96" fmla="*/ 3713 w 4838"/>
                <a:gd name="T97" fmla="*/ 1898 h 4745"/>
                <a:gd name="T98" fmla="*/ 3099 w 4838"/>
                <a:gd name="T99" fmla="*/ 1576 h 4745"/>
                <a:gd name="T100" fmla="*/ 3476 w 4838"/>
                <a:gd name="T101" fmla="*/ 1513 h 4745"/>
                <a:gd name="T102" fmla="*/ 4029 w 4838"/>
                <a:gd name="T103" fmla="*/ 1989 h 4745"/>
                <a:gd name="T104" fmla="*/ 4193 w 4838"/>
                <a:gd name="T105" fmla="*/ 2447 h 4745"/>
                <a:gd name="T106" fmla="*/ 4448 w 4838"/>
                <a:gd name="T107" fmla="*/ 2161 h 4745"/>
                <a:gd name="T108" fmla="*/ 4517 w 4838"/>
                <a:gd name="T109" fmla="*/ 1755 h 4745"/>
                <a:gd name="T110" fmla="*/ 4602 w 4838"/>
                <a:gd name="T111" fmla="*/ 1452 h 4745"/>
                <a:gd name="T112" fmla="*/ 4832 w 4838"/>
                <a:gd name="T113" fmla="*/ 904 h 4745"/>
                <a:gd name="T114" fmla="*/ 4754 w 4838"/>
                <a:gd name="T115" fmla="*/ 357 h 4745"/>
                <a:gd name="T116" fmla="*/ 4505 w 4838"/>
                <a:gd name="T117" fmla="*/ 0 h 4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38" h="4745">
                  <a:moveTo>
                    <a:pt x="4505" y="0"/>
                  </a:moveTo>
                  <a:lnTo>
                    <a:pt x="4478" y="27"/>
                  </a:lnTo>
                  <a:lnTo>
                    <a:pt x="4421" y="81"/>
                  </a:lnTo>
                  <a:lnTo>
                    <a:pt x="4357" y="130"/>
                  </a:lnTo>
                  <a:lnTo>
                    <a:pt x="4287" y="174"/>
                  </a:lnTo>
                  <a:lnTo>
                    <a:pt x="4251" y="195"/>
                  </a:lnTo>
                  <a:lnTo>
                    <a:pt x="4189" y="226"/>
                  </a:lnTo>
                  <a:lnTo>
                    <a:pt x="4064" y="269"/>
                  </a:lnTo>
                  <a:lnTo>
                    <a:pt x="3940" y="292"/>
                  </a:lnTo>
                  <a:lnTo>
                    <a:pt x="3818" y="301"/>
                  </a:lnTo>
                  <a:lnTo>
                    <a:pt x="3761" y="300"/>
                  </a:lnTo>
                  <a:lnTo>
                    <a:pt x="3713" y="298"/>
                  </a:lnTo>
                  <a:lnTo>
                    <a:pt x="3620" y="292"/>
                  </a:lnTo>
                  <a:lnTo>
                    <a:pt x="3532" y="279"/>
                  </a:lnTo>
                  <a:lnTo>
                    <a:pt x="3447" y="261"/>
                  </a:lnTo>
                  <a:lnTo>
                    <a:pt x="3408" y="249"/>
                  </a:lnTo>
                  <a:lnTo>
                    <a:pt x="3392" y="302"/>
                  </a:lnTo>
                  <a:lnTo>
                    <a:pt x="3354" y="405"/>
                  </a:lnTo>
                  <a:lnTo>
                    <a:pt x="3309" y="499"/>
                  </a:lnTo>
                  <a:lnTo>
                    <a:pt x="3257" y="585"/>
                  </a:lnTo>
                  <a:lnTo>
                    <a:pt x="3200" y="664"/>
                  </a:lnTo>
                  <a:lnTo>
                    <a:pt x="3135" y="734"/>
                  </a:lnTo>
                  <a:lnTo>
                    <a:pt x="3064" y="797"/>
                  </a:lnTo>
                  <a:lnTo>
                    <a:pt x="2986" y="852"/>
                  </a:lnTo>
                  <a:lnTo>
                    <a:pt x="2944" y="875"/>
                  </a:lnTo>
                  <a:lnTo>
                    <a:pt x="2880" y="909"/>
                  </a:lnTo>
                  <a:lnTo>
                    <a:pt x="2747" y="955"/>
                  </a:lnTo>
                  <a:lnTo>
                    <a:pt x="2614" y="985"/>
                  </a:lnTo>
                  <a:lnTo>
                    <a:pt x="2483" y="998"/>
                  </a:lnTo>
                  <a:lnTo>
                    <a:pt x="2420" y="998"/>
                  </a:lnTo>
                  <a:lnTo>
                    <a:pt x="2366" y="998"/>
                  </a:lnTo>
                  <a:lnTo>
                    <a:pt x="2267" y="990"/>
                  </a:lnTo>
                  <a:lnTo>
                    <a:pt x="2131" y="972"/>
                  </a:lnTo>
                  <a:lnTo>
                    <a:pt x="1930" y="923"/>
                  </a:lnTo>
                  <a:lnTo>
                    <a:pt x="1891" y="909"/>
                  </a:lnTo>
                  <a:lnTo>
                    <a:pt x="1895" y="900"/>
                  </a:lnTo>
                  <a:lnTo>
                    <a:pt x="1892" y="901"/>
                  </a:lnTo>
                  <a:lnTo>
                    <a:pt x="1889" y="904"/>
                  </a:lnTo>
                  <a:lnTo>
                    <a:pt x="1849" y="935"/>
                  </a:lnTo>
                  <a:lnTo>
                    <a:pt x="1766" y="990"/>
                  </a:lnTo>
                  <a:lnTo>
                    <a:pt x="1677" y="1038"/>
                  </a:lnTo>
                  <a:lnTo>
                    <a:pt x="1582" y="1079"/>
                  </a:lnTo>
                  <a:lnTo>
                    <a:pt x="1484" y="1110"/>
                  </a:lnTo>
                  <a:lnTo>
                    <a:pt x="1379" y="1134"/>
                  </a:lnTo>
                  <a:lnTo>
                    <a:pt x="1269" y="1150"/>
                  </a:lnTo>
                  <a:lnTo>
                    <a:pt x="1153" y="1158"/>
                  </a:lnTo>
                  <a:lnTo>
                    <a:pt x="1094" y="1159"/>
                  </a:lnTo>
                  <a:lnTo>
                    <a:pt x="1017" y="1158"/>
                  </a:lnTo>
                  <a:lnTo>
                    <a:pt x="858" y="1145"/>
                  </a:lnTo>
                  <a:lnTo>
                    <a:pt x="775" y="1133"/>
                  </a:lnTo>
                  <a:lnTo>
                    <a:pt x="715" y="1123"/>
                  </a:lnTo>
                  <a:lnTo>
                    <a:pt x="600" y="1090"/>
                  </a:lnTo>
                  <a:lnTo>
                    <a:pt x="490" y="1048"/>
                  </a:lnTo>
                  <a:lnTo>
                    <a:pt x="386" y="994"/>
                  </a:lnTo>
                  <a:lnTo>
                    <a:pt x="287" y="933"/>
                  </a:lnTo>
                  <a:lnTo>
                    <a:pt x="197" y="866"/>
                  </a:lnTo>
                  <a:lnTo>
                    <a:pt x="72" y="760"/>
                  </a:lnTo>
                  <a:lnTo>
                    <a:pt x="0" y="688"/>
                  </a:lnTo>
                  <a:lnTo>
                    <a:pt x="0" y="2695"/>
                  </a:lnTo>
                  <a:lnTo>
                    <a:pt x="22" y="2755"/>
                  </a:lnTo>
                  <a:lnTo>
                    <a:pt x="84" y="2884"/>
                  </a:lnTo>
                  <a:lnTo>
                    <a:pt x="147" y="2981"/>
                  </a:lnTo>
                  <a:lnTo>
                    <a:pt x="197" y="3045"/>
                  </a:lnTo>
                  <a:lnTo>
                    <a:pt x="254" y="3104"/>
                  </a:lnTo>
                  <a:lnTo>
                    <a:pt x="317" y="3160"/>
                  </a:lnTo>
                  <a:lnTo>
                    <a:pt x="354" y="3185"/>
                  </a:lnTo>
                  <a:lnTo>
                    <a:pt x="390" y="3209"/>
                  </a:lnTo>
                  <a:lnTo>
                    <a:pt x="469" y="3251"/>
                  </a:lnTo>
                  <a:lnTo>
                    <a:pt x="554" y="3283"/>
                  </a:lnTo>
                  <a:lnTo>
                    <a:pt x="644" y="3307"/>
                  </a:lnTo>
                  <a:lnTo>
                    <a:pt x="738" y="3321"/>
                  </a:lnTo>
                  <a:lnTo>
                    <a:pt x="838" y="3326"/>
                  </a:lnTo>
                  <a:lnTo>
                    <a:pt x="942" y="3322"/>
                  </a:lnTo>
                  <a:lnTo>
                    <a:pt x="1052" y="3308"/>
                  </a:lnTo>
                  <a:lnTo>
                    <a:pt x="1109" y="3298"/>
                  </a:lnTo>
                  <a:lnTo>
                    <a:pt x="1107" y="3263"/>
                  </a:lnTo>
                  <a:lnTo>
                    <a:pt x="1107" y="3190"/>
                  </a:lnTo>
                  <a:lnTo>
                    <a:pt x="1114" y="3114"/>
                  </a:lnTo>
                  <a:lnTo>
                    <a:pt x="1129" y="3034"/>
                  </a:lnTo>
                  <a:lnTo>
                    <a:pt x="1151" y="2952"/>
                  </a:lnTo>
                  <a:lnTo>
                    <a:pt x="1182" y="2865"/>
                  </a:lnTo>
                  <a:lnTo>
                    <a:pt x="1222" y="2775"/>
                  </a:lnTo>
                  <a:lnTo>
                    <a:pt x="1271" y="2683"/>
                  </a:lnTo>
                  <a:lnTo>
                    <a:pt x="1300" y="2635"/>
                  </a:lnTo>
                  <a:lnTo>
                    <a:pt x="1460" y="2736"/>
                  </a:lnTo>
                  <a:lnTo>
                    <a:pt x="1423" y="2800"/>
                  </a:lnTo>
                  <a:lnTo>
                    <a:pt x="1363" y="2922"/>
                  </a:lnTo>
                  <a:lnTo>
                    <a:pt x="1324" y="3036"/>
                  </a:lnTo>
                  <a:lnTo>
                    <a:pt x="1302" y="3142"/>
                  </a:lnTo>
                  <a:lnTo>
                    <a:pt x="1297" y="3241"/>
                  </a:lnTo>
                  <a:lnTo>
                    <a:pt x="1304" y="3333"/>
                  </a:lnTo>
                  <a:lnTo>
                    <a:pt x="1320" y="3416"/>
                  </a:lnTo>
                  <a:lnTo>
                    <a:pt x="1348" y="3492"/>
                  </a:lnTo>
                  <a:lnTo>
                    <a:pt x="1380" y="3559"/>
                  </a:lnTo>
                  <a:lnTo>
                    <a:pt x="1416" y="3619"/>
                  </a:lnTo>
                  <a:lnTo>
                    <a:pt x="1475" y="3696"/>
                  </a:lnTo>
                  <a:lnTo>
                    <a:pt x="1581" y="3794"/>
                  </a:lnTo>
                  <a:lnTo>
                    <a:pt x="1606" y="3811"/>
                  </a:lnTo>
                  <a:lnTo>
                    <a:pt x="1503" y="3970"/>
                  </a:lnTo>
                  <a:lnTo>
                    <a:pt x="1493" y="3965"/>
                  </a:lnTo>
                  <a:lnTo>
                    <a:pt x="1415" y="3900"/>
                  </a:lnTo>
                  <a:lnTo>
                    <a:pt x="1330" y="3812"/>
                  </a:lnTo>
                  <a:lnTo>
                    <a:pt x="1270" y="3736"/>
                  </a:lnTo>
                  <a:lnTo>
                    <a:pt x="1213" y="3646"/>
                  </a:lnTo>
                  <a:lnTo>
                    <a:pt x="1164" y="3543"/>
                  </a:lnTo>
                  <a:lnTo>
                    <a:pt x="1144" y="3484"/>
                  </a:lnTo>
                  <a:lnTo>
                    <a:pt x="1065" y="3498"/>
                  </a:lnTo>
                  <a:lnTo>
                    <a:pt x="913" y="3514"/>
                  </a:lnTo>
                  <a:lnTo>
                    <a:pt x="841" y="3515"/>
                  </a:lnTo>
                  <a:lnTo>
                    <a:pt x="757" y="3514"/>
                  </a:lnTo>
                  <a:lnTo>
                    <a:pt x="596" y="3492"/>
                  </a:lnTo>
                  <a:lnTo>
                    <a:pt x="483" y="3461"/>
                  </a:lnTo>
                  <a:lnTo>
                    <a:pt x="412" y="3434"/>
                  </a:lnTo>
                  <a:lnTo>
                    <a:pt x="343" y="3400"/>
                  </a:lnTo>
                  <a:lnTo>
                    <a:pt x="276" y="3362"/>
                  </a:lnTo>
                  <a:lnTo>
                    <a:pt x="245" y="3340"/>
                  </a:lnTo>
                  <a:lnTo>
                    <a:pt x="207" y="3314"/>
                  </a:lnTo>
                  <a:lnTo>
                    <a:pt x="140" y="3257"/>
                  </a:lnTo>
                  <a:lnTo>
                    <a:pt x="79" y="3197"/>
                  </a:lnTo>
                  <a:lnTo>
                    <a:pt x="24" y="3133"/>
                  </a:lnTo>
                  <a:lnTo>
                    <a:pt x="0" y="3101"/>
                  </a:lnTo>
                  <a:lnTo>
                    <a:pt x="0" y="3266"/>
                  </a:lnTo>
                  <a:lnTo>
                    <a:pt x="1" y="3361"/>
                  </a:lnTo>
                  <a:lnTo>
                    <a:pt x="14" y="3539"/>
                  </a:lnTo>
                  <a:lnTo>
                    <a:pt x="37" y="3702"/>
                  </a:lnTo>
                  <a:lnTo>
                    <a:pt x="74" y="3852"/>
                  </a:lnTo>
                  <a:lnTo>
                    <a:pt x="119" y="3990"/>
                  </a:lnTo>
                  <a:lnTo>
                    <a:pt x="175" y="4114"/>
                  </a:lnTo>
                  <a:lnTo>
                    <a:pt x="239" y="4227"/>
                  </a:lnTo>
                  <a:lnTo>
                    <a:pt x="312" y="4327"/>
                  </a:lnTo>
                  <a:lnTo>
                    <a:pt x="392" y="4415"/>
                  </a:lnTo>
                  <a:lnTo>
                    <a:pt x="481" y="4493"/>
                  </a:lnTo>
                  <a:lnTo>
                    <a:pt x="574" y="4559"/>
                  </a:lnTo>
                  <a:lnTo>
                    <a:pt x="672" y="4614"/>
                  </a:lnTo>
                  <a:lnTo>
                    <a:pt x="775" y="4660"/>
                  </a:lnTo>
                  <a:lnTo>
                    <a:pt x="882" y="4695"/>
                  </a:lnTo>
                  <a:lnTo>
                    <a:pt x="993" y="4721"/>
                  </a:lnTo>
                  <a:lnTo>
                    <a:pt x="1105" y="4738"/>
                  </a:lnTo>
                  <a:lnTo>
                    <a:pt x="1221" y="4745"/>
                  </a:lnTo>
                  <a:lnTo>
                    <a:pt x="1336" y="4744"/>
                  </a:lnTo>
                  <a:lnTo>
                    <a:pt x="1453" y="4736"/>
                  </a:lnTo>
                  <a:lnTo>
                    <a:pt x="1568" y="4719"/>
                  </a:lnTo>
                  <a:lnTo>
                    <a:pt x="1682" y="4695"/>
                  </a:lnTo>
                  <a:lnTo>
                    <a:pt x="1795" y="4664"/>
                  </a:lnTo>
                  <a:lnTo>
                    <a:pt x="1905" y="4626"/>
                  </a:lnTo>
                  <a:lnTo>
                    <a:pt x="2013" y="4582"/>
                  </a:lnTo>
                  <a:lnTo>
                    <a:pt x="2115" y="4532"/>
                  </a:lnTo>
                  <a:lnTo>
                    <a:pt x="2213" y="4474"/>
                  </a:lnTo>
                  <a:lnTo>
                    <a:pt x="2305" y="4414"/>
                  </a:lnTo>
                  <a:lnTo>
                    <a:pt x="2392" y="4346"/>
                  </a:lnTo>
                  <a:lnTo>
                    <a:pt x="2473" y="4275"/>
                  </a:lnTo>
                  <a:lnTo>
                    <a:pt x="2544" y="4200"/>
                  </a:lnTo>
                  <a:lnTo>
                    <a:pt x="2609" y="4121"/>
                  </a:lnTo>
                  <a:lnTo>
                    <a:pt x="2663" y="4036"/>
                  </a:lnTo>
                  <a:lnTo>
                    <a:pt x="2687" y="3994"/>
                  </a:lnTo>
                  <a:lnTo>
                    <a:pt x="2693" y="3995"/>
                  </a:lnTo>
                  <a:lnTo>
                    <a:pt x="2700" y="3996"/>
                  </a:lnTo>
                  <a:lnTo>
                    <a:pt x="2735" y="3934"/>
                  </a:lnTo>
                  <a:lnTo>
                    <a:pt x="2797" y="3795"/>
                  </a:lnTo>
                  <a:lnTo>
                    <a:pt x="2833" y="3679"/>
                  </a:lnTo>
                  <a:lnTo>
                    <a:pt x="2851" y="3596"/>
                  </a:lnTo>
                  <a:lnTo>
                    <a:pt x="2863" y="3510"/>
                  </a:lnTo>
                  <a:lnTo>
                    <a:pt x="2867" y="3422"/>
                  </a:lnTo>
                  <a:lnTo>
                    <a:pt x="2865" y="3377"/>
                  </a:lnTo>
                  <a:lnTo>
                    <a:pt x="2862" y="3321"/>
                  </a:lnTo>
                  <a:lnTo>
                    <a:pt x="2842" y="3209"/>
                  </a:lnTo>
                  <a:lnTo>
                    <a:pt x="2810" y="3101"/>
                  </a:lnTo>
                  <a:lnTo>
                    <a:pt x="2763" y="2993"/>
                  </a:lnTo>
                  <a:lnTo>
                    <a:pt x="2705" y="2888"/>
                  </a:lnTo>
                  <a:lnTo>
                    <a:pt x="2631" y="2784"/>
                  </a:lnTo>
                  <a:lnTo>
                    <a:pt x="2545" y="2682"/>
                  </a:lnTo>
                  <a:lnTo>
                    <a:pt x="2447" y="2582"/>
                  </a:lnTo>
                  <a:lnTo>
                    <a:pt x="2391" y="2533"/>
                  </a:lnTo>
                  <a:lnTo>
                    <a:pt x="2366" y="2565"/>
                  </a:lnTo>
                  <a:lnTo>
                    <a:pt x="2309" y="2626"/>
                  </a:lnTo>
                  <a:lnTo>
                    <a:pt x="2246" y="2685"/>
                  </a:lnTo>
                  <a:lnTo>
                    <a:pt x="2175" y="2740"/>
                  </a:lnTo>
                  <a:lnTo>
                    <a:pt x="2094" y="2791"/>
                  </a:lnTo>
                  <a:lnTo>
                    <a:pt x="2005" y="2837"/>
                  </a:lnTo>
                  <a:lnTo>
                    <a:pt x="1906" y="2880"/>
                  </a:lnTo>
                  <a:lnTo>
                    <a:pt x="1797" y="2917"/>
                  </a:lnTo>
                  <a:lnTo>
                    <a:pt x="1739" y="2932"/>
                  </a:lnTo>
                  <a:lnTo>
                    <a:pt x="1692" y="2748"/>
                  </a:lnTo>
                  <a:lnTo>
                    <a:pt x="1773" y="2726"/>
                  </a:lnTo>
                  <a:lnTo>
                    <a:pt x="1914" y="2672"/>
                  </a:lnTo>
                  <a:lnTo>
                    <a:pt x="2033" y="2605"/>
                  </a:lnTo>
                  <a:lnTo>
                    <a:pt x="2133" y="2532"/>
                  </a:lnTo>
                  <a:lnTo>
                    <a:pt x="2216" y="2450"/>
                  </a:lnTo>
                  <a:lnTo>
                    <a:pt x="2281" y="2363"/>
                  </a:lnTo>
                  <a:lnTo>
                    <a:pt x="2331" y="2275"/>
                  </a:lnTo>
                  <a:lnTo>
                    <a:pt x="2370" y="2184"/>
                  </a:lnTo>
                  <a:lnTo>
                    <a:pt x="2398" y="2095"/>
                  </a:lnTo>
                  <a:lnTo>
                    <a:pt x="2414" y="2009"/>
                  </a:lnTo>
                  <a:lnTo>
                    <a:pt x="2427" y="1890"/>
                  </a:lnTo>
                  <a:lnTo>
                    <a:pt x="2421" y="1709"/>
                  </a:lnTo>
                  <a:lnTo>
                    <a:pt x="2414" y="1671"/>
                  </a:lnTo>
                  <a:lnTo>
                    <a:pt x="2600" y="1635"/>
                  </a:lnTo>
                  <a:lnTo>
                    <a:pt x="2602" y="1649"/>
                  </a:lnTo>
                  <a:lnTo>
                    <a:pt x="2614" y="1773"/>
                  </a:lnTo>
                  <a:lnTo>
                    <a:pt x="2611" y="1926"/>
                  </a:lnTo>
                  <a:lnTo>
                    <a:pt x="2597" y="2044"/>
                  </a:lnTo>
                  <a:lnTo>
                    <a:pt x="2570" y="2171"/>
                  </a:lnTo>
                  <a:lnTo>
                    <a:pt x="2525" y="2305"/>
                  </a:lnTo>
                  <a:lnTo>
                    <a:pt x="2493" y="2371"/>
                  </a:lnTo>
                  <a:lnTo>
                    <a:pt x="2558" y="2428"/>
                  </a:lnTo>
                  <a:lnTo>
                    <a:pt x="2676" y="2545"/>
                  </a:lnTo>
                  <a:lnTo>
                    <a:pt x="2777" y="2664"/>
                  </a:lnTo>
                  <a:lnTo>
                    <a:pt x="2864" y="2786"/>
                  </a:lnTo>
                  <a:lnTo>
                    <a:pt x="2934" y="2910"/>
                  </a:lnTo>
                  <a:lnTo>
                    <a:pt x="2989" y="3038"/>
                  </a:lnTo>
                  <a:lnTo>
                    <a:pt x="3027" y="3168"/>
                  </a:lnTo>
                  <a:lnTo>
                    <a:pt x="3051" y="3301"/>
                  </a:lnTo>
                  <a:lnTo>
                    <a:pt x="3055" y="3369"/>
                  </a:lnTo>
                  <a:lnTo>
                    <a:pt x="3056" y="3414"/>
                  </a:lnTo>
                  <a:lnTo>
                    <a:pt x="3053" y="3501"/>
                  </a:lnTo>
                  <a:lnTo>
                    <a:pt x="3039" y="3628"/>
                  </a:lnTo>
                  <a:lnTo>
                    <a:pt x="3000" y="3786"/>
                  </a:lnTo>
                  <a:lnTo>
                    <a:pt x="2947" y="3929"/>
                  </a:lnTo>
                  <a:lnTo>
                    <a:pt x="2916" y="3995"/>
                  </a:lnTo>
                  <a:lnTo>
                    <a:pt x="2989" y="3982"/>
                  </a:lnTo>
                  <a:lnTo>
                    <a:pt x="3139" y="3937"/>
                  </a:lnTo>
                  <a:lnTo>
                    <a:pt x="3289" y="3868"/>
                  </a:lnTo>
                  <a:lnTo>
                    <a:pt x="3437" y="3777"/>
                  </a:lnTo>
                  <a:lnTo>
                    <a:pt x="3577" y="3663"/>
                  </a:lnTo>
                  <a:lnTo>
                    <a:pt x="3674" y="3563"/>
                  </a:lnTo>
                  <a:lnTo>
                    <a:pt x="3735" y="3491"/>
                  </a:lnTo>
                  <a:lnTo>
                    <a:pt x="3791" y="3413"/>
                  </a:lnTo>
                  <a:lnTo>
                    <a:pt x="3843" y="3330"/>
                  </a:lnTo>
                  <a:lnTo>
                    <a:pt x="3889" y="3243"/>
                  </a:lnTo>
                  <a:lnTo>
                    <a:pt x="3930" y="3150"/>
                  </a:lnTo>
                  <a:lnTo>
                    <a:pt x="3948" y="3102"/>
                  </a:lnTo>
                  <a:lnTo>
                    <a:pt x="3945" y="3102"/>
                  </a:lnTo>
                  <a:lnTo>
                    <a:pt x="3952" y="3084"/>
                  </a:lnTo>
                  <a:lnTo>
                    <a:pt x="3983" y="2966"/>
                  </a:lnTo>
                  <a:lnTo>
                    <a:pt x="4003" y="2852"/>
                  </a:lnTo>
                  <a:lnTo>
                    <a:pt x="4016" y="2713"/>
                  </a:lnTo>
                  <a:lnTo>
                    <a:pt x="4014" y="2558"/>
                  </a:lnTo>
                  <a:lnTo>
                    <a:pt x="3998" y="2433"/>
                  </a:lnTo>
                  <a:lnTo>
                    <a:pt x="3979" y="2349"/>
                  </a:lnTo>
                  <a:lnTo>
                    <a:pt x="3953" y="2265"/>
                  </a:lnTo>
                  <a:lnTo>
                    <a:pt x="3918" y="2180"/>
                  </a:lnTo>
                  <a:lnTo>
                    <a:pt x="3897" y="2139"/>
                  </a:lnTo>
                  <a:lnTo>
                    <a:pt x="3867" y="2086"/>
                  </a:lnTo>
                  <a:lnTo>
                    <a:pt x="3796" y="1989"/>
                  </a:lnTo>
                  <a:lnTo>
                    <a:pt x="3713" y="1898"/>
                  </a:lnTo>
                  <a:lnTo>
                    <a:pt x="3616" y="1817"/>
                  </a:lnTo>
                  <a:lnTo>
                    <a:pt x="3506" y="1744"/>
                  </a:lnTo>
                  <a:lnTo>
                    <a:pt x="3383" y="1680"/>
                  </a:lnTo>
                  <a:lnTo>
                    <a:pt x="3248" y="1624"/>
                  </a:lnTo>
                  <a:lnTo>
                    <a:pt x="3099" y="1576"/>
                  </a:lnTo>
                  <a:lnTo>
                    <a:pt x="3020" y="1557"/>
                  </a:lnTo>
                  <a:lnTo>
                    <a:pt x="3064" y="1372"/>
                  </a:lnTo>
                  <a:lnTo>
                    <a:pt x="3153" y="1395"/>
                  </a:lnTo>
                  <a:lnTo>
                    <a:pt x="3322" y="1448"/>
                  </a:lnTo>
                  <a:lnTo>
                    <a:pt x="3476" y="1513"/>
                  </a:lnTo>
                  <a:lnTo>
                    <a:pt x="3615" y="1588"/>
                  </a:lnTo>
                  <a:lnTo>
                    <a:pt x="3740" y="1672"/>
                  </a:lnTo>
                  <a:lnTo>
                    <a:pt x="3852" y="1768"/>
                  </a:lnTo>
                  <a:lnTo>
                    <a:pt x="3948" y="1873"/>
                  </a:lnTo>
                  <a:lnTo>
                    <a:pt x="4029" y="1989"/>
                  </a:lnTo>
                  <a:lnTo>
                    <a:pt x="4064" y="2051"/>
                  </a:lnTo>
                  <a:lnTo>
                    <a:pt x="4093" y="2108"/>
                  </a:lnTo>
                  <a:lnTo>
                    <a:pt x="4140" y="2222"/>
                  </a:lnTo>
                  <a:lnTo>
                    <a:pt x="4172" y="2336"/>
                  </a:lnTo>
                  <a:lnTo>
                    <a:pt x="4193" y="2447"/>
                  </a:lnTo>
                  <a:lnTo>
                    <a:pt x="4199" y="2503"/>
                  </a:lnTo>
                  <a:lnTo>
                    <a:pt x="4237" y="2464"/>
                  </a:lnTo>
                  <a:lnTo>
                    <a:pt x="4313" y="2375"/>
                  </a:lnTo>
                  <a:lnTo>
                    <a:pt x="4386" y="2272"/>
                  </a:lnTo>
                  <a:lnTo>
                    <a:pt x="4448" y="2161"/>
                  </a:lnTo>
                  <a:lnTo>
                    <a:pt x="4496" y="2042"/>
                  </a:lnTo>
                  <a:lnTo>
                    <a:pt x="4518" y="1948"/>
                  </a:lnTo>
                  <a:lnTo>
                    <a:pt x="4524" y="1885"/>
                  </a:lnTo>
                  <a:lnTo>
                    <a:pt x="4524" y="1820"/>
                  </a:lnTo>
                  <a:lnTo>
                    <a:pt x="4517" y="1755"/>
                  </a:lnTo>
                  <a:lnTo>
                    <a:pt x="4500" y="1689"/>
                  </a:lnTo>
                  <a:lnTo>
                    <a:pt x="4474" y="1624"/>
                  </a:lnTo>
                  <a:lnTo>
                    <a:pt x="4457" y="1592"/>
                  </a:lnTo>
                  <a:lnTo>
                    <a:pt x="4510" y="1547"/>
                  </a:lnTo>
                  <a:lnTo>
                    <a:pt x="4602" y="1452"/>
                  </a:lnTo>
                  <a:lnTo>
                    <a:pt x="4677" y="1351"/>
                  </a:lnTo>
                  <a:lnTo>
                    <a:pt x="4737" y="1243"/>
                  </a:lnTo>
                  <a:lnTo>
                    <a:pt x="4782" y="1133"/>
                  </a:lnTo>
                  <a:lnTo>
                    <a:pt x="4814" y="1019"/>
                  </a:lnTo>
                  <a:lnTo>
                    <a:pt x="4832" y="904"/>
                  </a:lnTo>
                  <a:lnTo>
                    <a:pt x="4838" y="790"/>
                  </a:lnTo>
                  <a:lnTo>
                    <a:pt x="4832" y="676"/>
                  </a:lnTo>
                  <a:lnTo>
                    <a:pt x="4816" y="565"/>
                  </a:lnTo>
                  <a:lnTo>
                    <a:pt x="4790" y="458"/>
                  </a:lnTo>
                  <a:lnTo>
                    <a:pt x="4754" y="357"/>
                  </a:lnTo>
                  <a:lnTo>
                    <a:pt x="4711" y="262"/>
                  </a:lnTo>
                  <a:lnTo>
                    <a:pt x="4659" y="174"/>
                  </a:lnTo>
                  <a:lnTo>
                    <a:pt x="4602" y="96"/>
                  </a:lnTo>
                  <a:lnTo>
                    <a:pt x="4539" y="29"/>
                  </a:lnTo>
                  <a:lnTo>
                    <a:pt x="4505" y="0"/>
                  </a:lnTo>
                  <a:close/>
                </a:path>
              </a:pathLst>
            </a:custGeom>
            <a:solidFill>
              <a:srgbClr val="EF11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="" xmlns:a16="http://schemas.microsoft.com/office/drawing/2014/main" id="{F5B81FBE-886C-476E-92CF-262D7F6B4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0204" y="2033743"/>
              <a:ext cx="1539414" cy="1745392"/>
            </a:xfrm>
            <a:custGeom>
              <a:avLst/>
              <a:gdLst>
                <a:gd name="connsiteX0" fmla="*/ 1075964 w 1539414"/>
                <a:gd name="connsiteY0" fmla="*/ 503700 h 1745392"/>
                <a:gd name="connsiteX1" fmla="*/ 1076641 w 1539414"/>
                <a:gd name="connsiteY1" fmla="*/ 503700 h 1745392"/>
                <a:gd name="connsiteX2" fmla="*/ 1075286 w 1539414"/>
                <a:gd name="connsiteY2" fmla="*/ 504039 h 1745392"/>
                <a:gd name="connsiteX3" fmla="*/ 1075261 w 1539414"/>
                <a:gd name="connsiteY3" fmla="*/ 503841 h 1745392"/>
                <a:gd name="connsiteX4" fmla="*/ 727360 w 1539414"/>
                <a:gd name="connsiteY4" fmla="*/ 210043 h 1745392"/>
                <a:gd name="connsiteX5" fmla="*/ 764287 w 1539414"/>
                <a:gd name="connsiteY5" fmla="*/ 211737 h 1745392"/>
                <a:gd name="connsiteX6" fmla="*/ 800536 w 1539414"/>
                <a:gd name="connsiteY6" fmla="*/ 218172 h 1745392"/>
                <a:gd name="connsiteX7" fmla="*/ 835430 w 1539414"/>
                <a:gd name="connsiteY7" fmla="*/ 228333 h 1745392"/>
                <a:gd name="connsiteX8" fmla="*/ 868970 w 1539414"/>
                <a:gd name="connsiteY8" fmla="*/ 242559 h 1745392"/>
                <a:gd name="connsiteX9" fmla="*/ 900476 w 1539414"/>
                <a:gd name="connsiteY9" fmla="*/ 259494 h 1745392"/>
                <a:gd name="connsiteX10" fmla="*/ 930289 w 1539414"/>
                <a:gd name="connsiteY10" fmla="*/ 279139 h 1745392"/>
                <a:gd name="connsiteX11" fmla="*/ 958069 w 1539414"/>
                <a:gd name="connsiteY11" fmla="*/ 301155 h 1745392"/>
                <a:gd name="connsiteX12" fmla="*/ 983477 w 1539414"/>
                <a:gd name="connsiteY12" fmla="*/ 325203 h 1745392"/>
                <a:gd name="connsiteX13" fmla="*/ 1006175 w 1539414"/>
                <a:gd name="connsiteY13" fmla="*/ 351283 h 1745392"/>
                <a:gd name="connsiteX14" fmla="*/ 1026163 w 1539414"/>
                <a:gd name="connsiteY14" fmla="*/ 378041 h 1745392"/>
                <a:gd name="connsiteX15" fmla="*/ 1043102 w 1539414"/>
                <a:gd name="connsiteY15" fmla="*/ 406153 h 1745392"/>
                <a:gd name="connsiteX16" fmla="*/ 1056653 w 1539414"/>
                <a:gd name="connsiteY16" fmla="*/ 434266 h 1745392"/>
                <a:gd name="connsiteX17" fmla="*/ 1066817 w 1539414"/>
                <a:gd name="connsiteY17" fmla="*/ 462378 h 1745392"/>
                <a:gd name="connsiteX18" fmla="*/ 1073592 w 1539414"/>
                <a:gd name="connsiteY18" fmla="*/ 490491 h 1745392"/>
                <a:gd name="connsiteX19" fmla="*/ 1075261 w 1539414"/>
                <a:gd name="connsiteY19" fmla="*/ 503841 h 1745392"/>
                <a:gd name="connsiteX20" fmla="*/ 1074270 w 1539414"/>
                <a:gd name="connsiteY20" fmla="*/ 504039 h 1745392"/>
                <a:gd name="connsiteX21" fmla="*/ 1075286 w 1539414"/>
                <a:gd name="connsiteY21" fmla="*/ 504039 h 1745392"/>
                <a:gd name="connsiteX22" fmla="*/ 1084772 w 1539414"/>
                <a:gd name="connsiteY22" fmla="*/ 552812 h 1745392"/>
                <a:gd name="connsiteX23" fmla="*/ 1094935 w 1539414"/>
                <a:gd name="connsiteY23" fmla="*/ 615134 h 1745392"/>
                <a:gd name="connsiteX24" fmla="*/ 1098662 w 1539414"/>
                <a:gd name="connsiteY24" fmla="*/ 652730 h 1745392"/>
                <a:gd name="connsiteX25" fmla="*/ 1099001 w 1539414"/>
                <a:gd name="connsiteY25" fmla="*/ 686601 h 1745392"/>
                <a:gd name="connsiteX26" fmla="*/ 1095613 w 1539414"/>
                <a:gd name="connsiteY26" fmla="*/ 718439 h 1745392"/>
                <a:gd name="connsiteX27" fmla="*/ 1088499 w 1539414"/>
                <a:gd name="connsiteY27" fmla="*/ 748245 h 1745392"/>
                <a:gd name="connsiteX28" fmla="*/ 1076641 w 1539414"/>
                <a:gd name="connsiteY28" fmla="*/ 776358 h 1745392"/>
                <a:gd name="connsiteX29" fmla="*/ 1068511 w 1539414"/>
                <a:gd name="connsiteY29" fmla="*/ 789906 h 1745392"/>
                <a:gd name="connsiteX30" fmla="*/ 1061735 w 1539414"/>
                <a:gd name="connsiteY30" fmla="*/ 801083 h 1745392"/>
                <a:gd name="connsiteX31" fmla="*/ 1045474 w 1539414"/>
                <a:gd name="connsiteY31" fmla="*/ 822421 h 1745392"/>
                <a:gd name="connsiteX32" fmla="*/ 1027518 w 1539414"/>
                <a:gd name="connsiteY32" fmla="*/ 840712 h 1745392"/>
                <a:gd name="connsiteX33" fmla="*/ 1008208 w 1539414"/>
                <a:gd name="connsiteY33" fmla="*/ 857308 h 1745392"/>
                <a:gd name="connsiteX34" fmla="*/ 977379 w 1539414"/>
                <a:gd name="connsiteY34" fmla="*/ 878985 h 1745392"/>
                <a:gd name="connsiteX35" fmla="*/ 935709 w 1539414"/>
                <a:gd name="connsiteY35" fmla="*/ 900324 h 1745392"/>
                <a:gd name="connsiteX36" fmla="*/ 895056 w 1539414"/>
                <a:gd name="connsiteY36" fmla="*/ 915904 h 1745392"/>
                <a:gd name="connsiteX37" fmla="*/ 860161 w 1539414"/>
                <a:gd name="connsiteY37" fmla="*/ 926065 h 1745392"/>
                <a:gd name="connsiteX38" fmla="*/ 822218 w 1539414"/>
                <a:gd name="connsiteY38" fmla="*/ 933517 h 1745392"/>
                <a:gd name="connsiteX39" fmla="*/ 816120 w 1539414"/>
                <a:gd name="connsiteY39" fmla="*/ 933855 h 1745392"/>
                <a:gd name="connsiteX40" fmla="*/ 822218 w 1539414"/>
                <a:gd name="connsiteY40" fmla="*/ 997871 h 1745392"/>
                <a:gd name="connsiteX41" fmla="*/ 831704 w 1539414"/>
                <a:gd name="connsiteY41" fmla="*/ 997193 h 1745392"/>
                <a:gd name="connsiteX42" fmla="*/ 877100 w 1539414"/>
                <a:gd name="connsiteY42" fmla="*/ 987709 h 1745392"/>
                <a:gd name="connsiteX43" fmla="*/ 918431 w 1539414"/>
                <a:gd name="connsiteY43" fmla="*/ 975855 h 1745392"/>
                <a:gd name="connsiteX44" fmla="*/ 965522 w 1539414"/>
                <a:gd name="connsiteY44" fmla="*/ 957565 h 1745392"/>
                <a:gd name="connsiteX45" fmla="*/ 1002449 w 1539414"/>
                <a:gd name="connsiteY45" fmla="*/ 938597 h 1745392"/>
                <a:gd name="connsiteX46" fmla="*/ 1026841 w 1539414"/>
                <a:gd name="connsiteY46" fmla="*/ 923356 h 1745392"/>
                <a:gd name="connsiteX47" fmla="*/ 1051233 w 1539414"/>
                <a:gd name="connsiteY47" fmla="*/ 905743 h 1745392"/>
                <a:gd name="connsiteX48" fmla="*/ 1073931 w 1539414"/>
                <a:gd name="connsiteY48" fmla="*/ 885421 h 1745392"/>
                <a:gd name="connsiteX49" fmla="*/ 1095613 w 1539414"/>
                <a:gd name="connsiteY49" fmla="*/ 863066 h 1745392"/>
                <a:gd name="connsiteX50" fmla="*/ 1114923 w 1539414"/>
                <a:gd name="connsiteY50" fmla="*/ 837325 h 1745392"/>
                <a:gd name="connsiteX51" fmla="*/ 1123393 w 1539414"/>
                <a:gd name="connsiteY51" fmla="*/ 823099 h 1745392"/>
                <a:gd name="connsiteX52" fmla="*/ 1132879 w 1539414"/>
                <a:gd name="connsiteY52" fmla="*/ 807518 h 1745392"/>
                <a:gd name="connsiteX53" fmla="*/ 1147785 w 1539414"/>
                <a:gd name="connsiteY53" fmla="*/ 773987 h 1745392"/>
                <a:gd name="connsiteX54" fmla="*/ 1158626 w 1539414"/>
                <a:gd name="connsiteY54" fmla="*/ 738761 h 1745392"/>
                <a:gd name="connsiteX55" fmla="*/ 1165402 w 1539414"/>
                <a:gd name="connsiteY55" fmla="*/ 701504 h 1745392"/>
                <a:gd name="connsiteX56" fmla="*/ 1167773 w 1539414"/>
                <a:gd name="connsiteY56" fmla="*/ 662553 h 1745392"/>
                <a:gd name="connsiteX57" fmla="*/ 1166079 w 1539414"/>
                <a:gd name="connsiteY57" fmla="*/ 621231 h 1745392"/>
                <a:gd name="connsiteX58" fmla="*/ 1160997 w 1539414"/>
                <a:gd name="connsiteY58" fmla="*/ 578215 h 1745392"/>
                <a:gd name="connsiteX59" fmla="*/ 1151173 w 1539414"/>
                <a:gd name="connsiteY59" fmla="*/ 533845 h 1745392"/>
                <a:gd name="connsiteX60" fmla="*/ 1144736 w 1539414"/>
                <a:gd name="connsiteY60" fmla="*/ 510474 h 1745392"/>
                <a:gd name="connsiteX61" fmla="*/ 1161336 w 1539414"/>
                <a:gd name="connsiteY61" fmla="*/ 514877 h 1745392"/>
                <a:gd name="connsiteX62" fmla="*/ 1193859 w 1539414"/>
                <a:gd name="connsiteY62" fmla="*/ 526732 h 1745392"/>
                <a:gd name="connsiteX63" fmla="*/ 1225027 w 1539414"/>
                <a:gd name="connsiteY63" fmla="*/ 542313 h 1745392"/>
                <a:gd name="connsiteX64" fmla="*/ 1254839 w 1539414"/>
                <a:gd name="connsiteY64" fmla="*/ 561619 h 1745392"/>
                <a:gd name="connsiteX65" fmla="*/ 1283297 w 1539414"/>
                <a:gd name="connsiteY65" fmla="*/ 583973 h 1745392"/>
                <a:gd name="connsiteX66" fmla="*/ 1309383 w 1539414"/>
                <a:gd name="connsiteY66" fmla="*/ 609037 h 1745392"/>
                <a:gd name="connsiteX67" fmla="*/ 1333436 w 1539414"/>
                <a:gd name="connsiteY67" fmla="*/ 637150 h 1745392"/>
                <a:gd name="connsiteX68" fmla="*/ 1355457 w 1539414"/>
                <a:gd name="connsiteY68" fmla="*/ 667633 h 1745392"/>
                <a:gd name="connsiteX69" fmla="*/ 1374429 w 1539414"/>
                <a:gd name="connsiteY69" fmla="*/ 700149 h 1745392"/>
                <a:gd name="connsiteX70" fmla="*/ 1390690 w 1539414"/>
                <a:gd name="connsiteY70" fmla="*/ 734358 h 1745392"/>
                <a:gd name="connsiteX71" fmla="*/ 1403225 w 1539414"/>
                <a:gd name="connsiteY71" fmla="*/ 770600 h 1745392"/>
                <a:gd name="connsiteX72" fmla="*/ 1413049 w 1539414"/>
                <a:gd name="connsiteY72" fmla="*/ 807857 h 1745392"/>
                <a:gd name="connsiteX73" fmla="*/ 1418470 w 1539414"/>
                <a:gd name="connsiteY73" fmla="*/ 846470 h 1745392"/>
                <a:gd name="connsiteX74" fmla="*/ 1420841 w 1539414"/>
                <a:gd name="connsiteY74" fmla="*/ 885421 h 1745392"/>
                <a:gd name="connsiteX75" fmla="*/ 1418470 w 1539414"/>
                <a:gd name="connsiteY75" fmla="*/ 925049 h 1745392"/>
                <a:gd name="connsiteX76" fmla="*/ 1412033 w 1539414"/>
                <a:gd name="connsiteY76" fmla="*/ 964678 h 1745392"/>
                <a:gd name="connsiteX77" fmla="*/ 1407290 w 1539414"/>
                <a:gd name="connsiteY77" fmla="*/ 984322 h 1745392"/>
                <a:gd name="connsiteX78" fmla="*/ 1416437 w 1539414"/>
                <a:gd name="connsiteY78" fmla="*/ 987371 h 1745392"/>
                <a:gd name="connsiteX79" fmla="*/ 1434054 w 1539414"/>
                <a:gd name="connsiteY79" fmla="*/ 994484 h 1745392"/>
                <a:gd name="connsiteX80" fmla="*/ 1450315 w 1539414"/>
                <a:gd name="connsiteY80" fmla="*/ 1003290 h 1745392"/>
                <a:gd name="connsiteX81" fmla="*/ 1464883 w 1539414"/>
                <a:gd name="connsiteY81" fmla="*/ 1013790 h 1745392"/>
                <a:gd name="connsiteX82" fmla="*/ 1483516 w 1539414"/>
                <a:gd name="connsiteY82" fmla="*/ 1031741 h 1745392"/>
                <a:gd name="connsiteX83" fmla="*/ 1504181 w 1539414"/>
                <a:gd name="connsiteY83" fmla="*/ 1060531 h 1745392"/>
                <a:gd name="connsiteX84" fmla="*/ 1519765 w 1539414"/>
                <a:gd name="connsiteY84" fmla="*/ 1094063 h 1745392"/>
                <a:gd name="connsiteX85" fmla="*/ 1530606 w 1539414"/>
                <a:gd name="connsiteY85" fmla="*/ 1129965 h 1745392"/>
                <a:gd name="connsiteX86" fmla="*/ 1536704 w 1539414"/>
                <a:gd name="connsiteY86" fmla="*/ 1167900 h 1745392"/>
                <a:gd name="connsiteX87" fmla="*/ 1539414 w 1539414"/>
                <a:gd name="connsiteY87" fmla="*/ 1206513 h 1745392"/>
                <a:gd name="connsiteX88" fmla="*/ 1539414 w 1539414"/>
                <a:gd name="connsiteY88" fmla="*/ 1225819 h 1745392"/>
                <a:gd name="connsiteX89" fmla="*/ 1538059 w 1539414"/>
                <a:gd name="connsiteY89" fmla="*/ 1240722 h 1745392"/>
                <a:gd name="connsiteX90" fmla="*/ 1532639 w 1539414"/>
                <a:gd name="connsiteY90" fmla="*/ 1270528 h 1745392"/>
                <a:gd name="connsiteX91" fmla="*/ 1528912 w 1539414"/>
                <a:gd name="connsiteY91" fmla="*/ 1285092 h 1745392"/>
                <a:gd name="connsiteX92" fmla="*/ 1525185 w 1539414"/>
                <a:gd name="connsiteY92" fmla="*/ 1296608 h 1745392"/>
                <a:gd name="connsiteX93" fmla="*/ 1516716 w 1539414"/>
                <a:gd name="connsiteY93" fmla="*/ 1318285 h 1745392"/>
                <a:gd name="connsiteX94" fmla="*/ 1505536 w 1539414"/>
                <a:gd name="connsiteY94" fmla="*/ 1338946 h 1745392"/>
                <a:gd name="connsiteX95" fmla="*/ 1493001 w 1539414"/>
                <a:gd name="connsiteY95" fmla="*/ 1357914 h 1745392"/>
                <a:gd name="connsiteX96" fmla="*/ 1478434 w 1539414"/>
                <a:gd name="connsiteY96" fmla="*/ 1375527 h 1745392"/>
                <a:gd name="connsiteX97" fmla="*/ 1461156 w 1539414"/>
                <a:gd name="connsiteY97" fmla="*/ 1391784 h 1745392"/>
                <a:gd name="connsiteX98" fmla="*/ 1442184 w 1539414"/>
                <a:gd name="connsiteY98" fmla="*/ 1406687 h 1745392"/>
                <a:gd name="connsiteX99" fmla="*/ 1421180 w 1539414"/>
                <a:gd name="connsiteY99" fmla="*/ 1420236 h 1745392"/>
                <a:gd name="connsiteX100" fmla="*/ 1410000 w 1539414"/>
                <a:gd name="connsiteY100" fmla="*/ 1426671 h 1745392"/>
                <a:gd name="connsiteX101" fmla="*/ 1398821 w 1539414"/>
                <a:gd name="connsiteY101" fmla="*/ 1432429 h 1745392"/>
                <a:gd name="connsiteX102" fmla="*/ 1376122 w 1539414"/>
                <a:gd name="connsiteY102" fmla="*/ 1441235 h 1745392"/>
                <a:gd name="connsiteX103" fmla="*/ 1341906 w 1539414"/>
                <a:gd name="connsiteY103" fmla="*/ 1450380 h 1745392"/>
                <a:gd name="connsiteX104" fmla="*/ 1296509 w 1539414"/>
                <a:gd name="connsiteY104" fmla="*/ 1454783 h 1745392"/>
                <a:gd name="connsiteX105" fmla="*/ 1253484 w 1539414"/>
                <a:gd name="connsiteY105" fmla="*/ 1453767 h 1745392"/>
                <a:gd name="connsiteX106" fmla="*/ 1215202 w 1539414"/>
                <a:gd name="connsiteY106" fmla="*/ 1448009 h 1745392"/>
                <a:gd name="connsiteX107" fmla="*/ 1183357 w 1539414"/>
                <a:gd name="connsiteY107" fmla="*/ 1440558 h 1745392"/>
                <a:gd name="connsiteX108" fmla="*/ 1150495 w 1539414"/>
                <a:gd name="connsiteY108" fmla="*/ 1430058 h 1745392"/>
                <a:gd name="connsiteX109" fmla="*/ 1145414 w 1539414"/>
                <a:gd name="connsiteY109" fmla="*/ 1427687 h 1745392"/>
                <a:gd name="connsiteX110" fmla="*/ 1121699 w 1539414"/>
                <a:gd name="connsiteY110" fmla="*/ 1417187 h 1745392"/>
                <a:gd name="connsiteX111" fmla="*/ 1108487 w 1539414"/>
                <a:gd name="connsiteY111" fmla="*/ 1409397 h 1745392"/>
                <a:gd name="connsiteX112" fmla="*/ 1084772 w 1539414"/>
                <a:gd name="connsiteY112" fmla="*/ 1390430 h 1745392"/>
                <a:gd name="connsiteX113" fmla="*/ 1074270 w 1539414"/>
                <a:gd name="connsiteY113" fmla="*/ 1379930 h 1745392"/>
                <a:gd name="connsiteX114" fmla="*/ 1061058 w 1539414"/>
                <a:gd name="connsiteY114" fmla="*/ 1364011 h 1745392"/>
                <a:gd name="connsiteX115" fmla="*/ 1040731 w 1539414"/>
                <a:gd name="connsiteY115" fmla="*/ 1331156 h 1745392"/>
                <a:gd name="connsiteX116" fmla="*/ 1026502 w 1539414"/>
                <a:gd name="connsiteY116" fmla="*/ 1297286 h 1745392"/>
                <a:gd name="connsiteX117" fmla="*/ 1017016 w 1539414"/>
                <a:gd name="connsiteY117" fmla="*/ 1264431 h 1745392"/>
                <a:gd name="connsiteX118" fmla="*/ 1010241 w 1539414"/>
                <a:gd name="connsiteY118" fmla="*/ 1220061 h 1745392"/>
                <a:gd name="connsiteX119" fmla="*/ 1009224 w 1539414"/>
                <a:gd name="connsiteY119" fmla="*/ 1182465 h 1745392"/>
                <a:gd name="connsiteX120" fmla="*/ 1009224 w 1539414"/>
                <a:gd name="connsiteY120" fmla="*/ 1178062 h 1745392"/>
                <a:gd name="connsiteX121" fmla="*/ 945195 w 1539414"/>
                <a:gd name="connsiteY121" fmla="*/ 1172642 h 1745392"/>
                <a:gd name="connsiteX122" fmla="*/ 944856 w 1539414"/>
                <a:gd name="connsiteY122" fmla="*/ 1178739 h 1745392"/>
                <a:gd name="connsiteX123" fmla="*/ 945195 w 1539414"/>
                <a:gd name="connsiteY123" fmla="*/ 1212271 h 1745392"/>
                <a:gd name="connsiteX124" fmla="*/ 947905 w 1539414"/>
                <a:gd name="connsiteY124" fmla="*/ 1243770 h 1745392"/>
                <a:gd name="connsiteX125" fmla="*/ 954342 w 1539414"/>
                <a:gd name="connsiteY125" fmla="*/ 1280689 h 1745392"/>
                <a:gd name="connsiteX126" fmla="*/ 966199 w 1539414"/>
                <a:gd name="connsiteY126" fmla="*/ 1320656 h 1745392"/>
                <a:gd name="connsiteX127" fmla="*/ 984493 w 1539414"/>
                <a:gd name="connsiteY127" fmla="*/ 1362317 h 1745392"/>
                <a:gd name="connsiteX128" fmla="*/ 1003126 w 1539414"/>
                <a:gd name="connsiteY128" fmla="*/ 1393139 h 1745392"/>
                <a:gd name="connsiteX129" fmla="*/ 1018033 w 1539414"/>
                <a:gd name="connsiteY129" fmla="*/ 1413123 h 1745392"/>
                <a:gd name="connsiteX130" fmla="*/ 1026502 w 1539414"/>
                <a:gd name="connsiteY130" fmla="*/ 1422945 h 1745392"/>
                <a:gd name="connsiteX131" fmla="*/ 1041747 w 1539414"/>
                <a:gd name="connsiteY131" fmla="*/ 1438187 h 1745392"/>
                <a:gd name="connsiteX132" fmla="*/ 1075964 w 1539414"/>
                <a:gd name="connsiteY132" fmla="*/ 1464945 h 1745392"/>
                <a:gd name="connsiteX133" fmla="*/ 1094935 w 1539414"/>
                <a:gd name="connsiteY133" fmla="*/ 1476461 h 1745392"/>
                <a:gd name="connsiteX134" fmla="*/ 1090531 w 1539414"/>
                <a:gd name="connsiteY134" fmla="*/ 1492380 h 1745392"/>
                <a:gd name="connsiteX135" fmla="*/ 1080029 w 1539414"/>
                <a:gd name="connsiteY135" fmla="*/ 1522186 h 1745392"/>
                <a:gd name="connsiteX136" fmla="*/ 1067494 w 1539414"/>
                <a:gd name="connsiteY136" fmla="*/ 1549621 h 1745392"/>
                <a:gd name="connsiteX137" fmla="*/ 1053266 w 1539414"/>
                <a:gd name="connsiteY137" fmla="*/ 1574685 h 1745392"/>
                <a:gd name="connsiteX138" fmla="*/ 1037343 w 1539414"/>
                <a:gd name="connsiteY138" fmla="*/ 1597717 h 1745392"/>
                <a:gd name="connsiteX139" fmla="*/ 1019388 w 1539414"/>
                <a:gd name="connsiteY139" fmla="*/ 1617700 h 1745392"/>
                <a:gd name="connsiteX140" fmla="*/ 999738 w 1539414"/>
                <a:gd name="connsiteY140" fmla="*/ 1635313 h 1745392"/>
                <a:gd name="connsiteX141" fmla="*/ 978057 w 1539414"/>
                <a:gd name="connsiteY141" fmla="*/ 1650555 h 1745392"/>
                <a:gd name="connsiteX142" fmla="*/ 966877 w 1539414"/>
                <a:gd name="connsiteY142" fmla="*/ 1657329 h 1745392"/>
                <a:gd name="connsiteX143" fmla="*/ 947905 w 1539414"/>
                <a:gd name="connsiteY143" fmla="*/ 1666813 h 1745392"/>
                <a:gd name="connsiteX144" fmla="*/ 909284 w 1539414"/>
                <a:gd name="connsiteY144" fmla="*/ 1680700 h 1745392"/>
                <a:gd name="connsiteX145" fmla="*/ 869647 w 1539414"/>
                <a:gd name="connsiteY145" fmla="*/ 1688490 h 1745392"/>
                <a:gd name="connsiteX146" fmla="*/ 830688 w 1539414"/>
                <a:gd name="connsiteY146" fmla="*/ 1691538 h 1745392"/>
                <a:gd name="connsiteX147" fmla="*/ 793422 w 1539414"/>
                <a:gd name="connsiteY147" fmla="*/ 1690522 h 1745392"/>
                <a:gd name="connsiteX148" fmla="*/ 758527 w 1539414"/>
                <a:gd name="connsiteY148" fmla="*/ 1687135 h 1745392"/>
                <a:gd name="connsiteX149" fmla="*/ 713131 w 1539414"/>
                <a:gd name="connsiteY149" fmla="*/ 1679345 h 1745392"/>
                <a:gd name="connsiteX150" fmla="*/ 690433 w 1539414"/>
                <a:gd name="connsiteY150" fmla="*/ 1673587 h 1745392"/>
                <a:gd name="connsiteX151" fmla="*/ 706355 w 1539414"/>
                <a:gd name="connsiteY151" fmla="*/ 1653264 h 1745392"/>
                <a:gd name="connsiteX152" fmla="*/ 731764 w 1539414"/>
                <a:gd name="connsiteY152" fmla="*/ 1612959 h 1745392"/>
                <a:gd name="connsiteX153" fmla="*/ 751752 w 1539414"/>
                <a:gd name="connsiteY153" fmla="*/ 1572653 h 1745392"/>
                <a:gd name="connsiteX154" fmla="*/ 765642 w 1539414"/>
                <a:gd name="connsiteY154" fmla="*/ 1534379 h 1745392"/>
                <a:gd name="connsiteX155" fmla="*/ 779193 w 1539414"/>
                <a:gd name="connsiteY155" fmla="*/ 1484251 h 1745392"/>
                <a:gd name="connsiteX156" fmla="*/ 785969 w 1539414"/>
                <a:gd name="connsiteY156" fmla="*/ 1440897 h 1745392"/>
                <a:gd name="connsiteX157" fmla="*/ 786307 w 1539414"/>
                <a:gd name="connsiteY157" fmla="*/ 1434800 h 1745392"/>
                <a:gd name="connsiteX158" fmla="*/ 722278 w 1539414"/>
                <a:gd name="connsiteY158" fmla="*/ 1431074 h 1745392"/>
                <a:gd name="connsiteX159" fmla="*/ 721939 w 1539414"/>
                <a:gd name="connsiteY159" fmla="*/ 1436493 h 1745392"/>
                <a:gd name="connsiteX160" fmla="*/ 716519 w 1539414"/>
                <a:gd name="connsiteY160" fmla="*/ 1469348 h 1745392"/>
                <a:gd name="connsiteX161" fmla="*/ 708727 w 1539414"/>
                <a:gd name="connsiteY161" fmla="*/ 1501186 h 1745392"/>
                <a:gd name="connsiteX162" fmla="*/ 696192 w 1539414"/>
                <a:gd name="connsiteY162" fmla="*/ 1537766 h 1745392"/>
                <a:gd name="connsiteX163" fmla="*/ 677898 w 1539414"/>
                <a:gd name="connsiteY163" fmla="*/ 1577733 h 1745392"/>
                <a:gd name="connsiteX164" fmla="*/ 652490 w 1539414"/>
                <a:gd name="connsiteY164" fmla="*/ 1618378 h 1745392"/>
                <a:gd name="connsiteX165" fmla="*/ 628097 w 1539414"/>
                <a:gd name="connsiteY165" fmla="*/ 1647168 h 1745392"/>
                <a:gd name="connsiteX166" fmla="*/ 609465 w 1539414"/>
                <a:gd name="connsiteY166" fmla="*/ 1665797 h 1745392"/>
                <a:gd name="connsiteX167" fmla="*/ 598962 w 1539414"/>
                <a:gd name="connsiteY167" fmla="*/ 1673925 h 1745392"/>
                <a:gd name="connsiteX168" fmla="*/ 584395 w 1539414"/>
                <a:gd name="connsiteY168" fmla="*/ 1685780 h 1745392"/>
                <a:gd name="connsiteX169" fmla="*/ 551872 w 1539414"/>
                <a:gd name="connsiteY169" fmla="*/ 1705764 h 1745392"/>
                <a:gd name="connsiteX170" fmla="*/ 516639 w 1539414"/>
                <a:gd name="connsiteY170" fmla="*/ 1721344 h 1745392"/>
                <a:gd name="connsiteX171" fmla="*/ 478357 w 1539414"/>
                <a:gd name="connsiteY171" fmla="*/ 1733199 h 1745392"/>
                <a:gd name="connsiteX172" fmla="*/ 437703 w 1539414"/>
                <a:gd name="connsiteY172" fmla="*/ 1740989 h 1745392"/>
                <a:gd name="connsiteX173" fmla="*/ 393662 w 1539414"/>
                <a:gd name="connsiteY173" fmla="*/ 1745053 h 1745392"/>
                <a:gd name="connsiteX174" fmla="*/ 347249 w 1539414"/>
                <a:gd name="connsiteY174" fmla="*/ 1745392 h 1745392"/>
                <a:gd name="connsiteX175" fmla="*/ 298126 w 1539414"/>
                <a:gd name="connsiteY175" fmla="*/ 1741666 h 1745392"/>
                <a:gd name="connsiteX176" fmla="*/ 272040 w 1539414"/>
                <a:gd name="connsiteY176" fmla="*/ 1737602 h 1745392"/>
                <a:gd name="connsiteX177" fmla="*/ 249681 w 1539414"/>
                <a:gd name="connsiteY177" fmla="*/ 1733538 h 1745392"/>
                <a:gd name="connsiteX178" fmla="*/ 206317 w 1539414"/>
                <a:gd name="connsiteY178" fmla="*/ 1719651 h 1745392"/>
                <a:gd name="connsiteX179" fmla="*/ 166002 w 1539414"/>
                <a:gd name="connsiteY179" fmla="*/ 1700344 h 1745392"/>
                <a:gd name="connsiteX180" fmla="*/ 128059 w 1539414"/>
                <a:gd name="connsiteY180" fmla="*/ 1676635 h 1745392"/>
                <a:gd name="connsiteX181" fmla="*/ 93503 w 1539414"/>
                <a:gd name="connsiteY181" fmla="*/ 1649877 h 1745392"/>
                <a:gd name="connsiteX182" fmla="*/ 61658 w 1539414"/>
                <a:gd name="connsiteY182" fmla="*/ 1621426 h 1745392"/>
                <a:gd name="connsiteX183" fmla="*/ 21005 w 1539414"/>
                <a:gd name="connsiteY183" fmla="*/ 1578749 h 1745392"/>
                <a:gd name="connsiteX184" fmla="*/ 0 w 1539414"/>
                <a:gd name="connsiteY184" fmla="*/ 1552669 h 1745392"/>
                <a:gd name="connsiteX185" fmla="*/ 0 w 1539414"/>
                <a:gd name="connsiteY185" fmla="*/ 652392 h 1745392"/>
                <a:gd name="connsiteX186" fmla="*/ 27103 w 1539414"/>
                <a:gd name="connsiteY186" fmla="*/ 647650 h 1745392"/>
                <a:gd name="connsiteX187" fmla="*/ 79275 w 1539414"/>
                <a:gd name="connsiteY187" fmla="*/ 641553 h 1745392"/>
                <a:gd name="connsiteX188" fmla="*/ 128059 w 1539414"/>
                <a:gd name="connsiteY188" fmla="*/ 639860 h 1745392"/>
                <a:gd name="connsiteX189" fmla="*/ 173794 w 1539414"/>
                <a:gd name="connsiteY189" fmla="*/ 642231 h 1745392"/>
                <a:gd name="connsiteX190" fmla="*/ 216480 w 1539414"/>
                <a:gd name="connsiteY190" fmla="*/ 649343 h 1745392"/>
                <a:gd name="connsiteX191" fmla="*/ 255440 w 1539414"/>
                <a:gd name="connsiteY191" fmla="*/ 660859 h 1745392"/>
                <a:gd name="connsiteX192" fmla="*/ 291351 w 1539414"/>
                <a:gd name="connsiteY192" fmla="*/ 676440 h 1745392"/>
                <a:gd name="connsiteX193" fmla="*/ 323873 w 1539414"/>
                <a:gd name="connsiteY193" fmla="*/ 697101 h 1745392"/>
                <a:gd name="connsiteX194" fmla="*/ 338441 w 1539414"/>
                <a:gd name="connsiteY194" fmla="*/ 708955 h 1745392"/>
                <a:gd name="connsiteX195" fmla="*/ 348604 w 1539414"/>
                <a:gd name="connsiteY195" fmla="*/ 717762 h 1745392"/>
                <a:gd name="connsiteX196" fmla="*/ 366898 w 1539414"/>
                <a:gd name="connsiteY196" fmla="*/ 736729 h 1745392"/>
                <a:gd name="connsiteX197" fmla="*/ 383160 w 1539414"/>
                <a:gd name="connsiteY197" fmla="*/ 757051 h 1745392"/>
                <a:gd name="connsiteX198" fmla="*/ 397389 w 1539414"/>
                <a:gd name="connsiteY198" fmla="*/ 778390 h 1745392"/>
                <a:gd name="connsiteX199" fmla="*/ 415344 w 1539414"/>
                <a:gd name="connsiteY199" fmla="*/ 811244 h 1745392"/>
                <a:gd name="connsiteX200" fmla="*/ 432960 w 1539414"/>
                <a:gd name="connsiteY200" fmla="*/ 856631 h 1745392"/>
                <a:gd name="connsiteX201" fmla="*/ 445156 w 1539414"/>
                <a:gd name="connsiteY201" fmla="*/ 901001 h 1745392"/>
                <a:gd name="connsiteX202" fmla="*/ 452948 w 1539414"/>
                <a:gd name="connsiteY202" fmla="*/ 942662 h 1745392"/>
                <a:gd name="connsiteX203" fmla="*/ 458369 w 1539414"/>
                <a:gd name="connsiteY203" fmla="*/ 996177 h 1745392"/>
                <a:gd name="connsiteX204" fmla="*/ 458708 w 1539414"/>
                <a:gd name="connsiteY204" fmla="*/ 1019886 h 1745392"/>
                <a:gd name="connsiteX205" fmla="*/ 439397 w 1539414"/>
                <a:gd name="connsiteY205" fmla="*/ 1025983 h 1745392"/>
                <a:gd name="connsiteX206" fmla="*/ 404842 w 1539414"/>
                <a:gd name="connsiteY206" fmla="*/ 1041225 h 1745392"/>
                <a:gd name="connsiteX207" fmla="*/ 375029 w 1539414"/>
                <a:gd name="connsiteY207" fmla="*/ 1059515 h 1745392"/>
                <a:gd name="connsiteX208" fmla="*/ 348943 w 1539414"/>
                <a:gd name="connsiteY208" fmla="*/ 1078144 h 1745392"/>
                <a:gd name="connsiteX209" fmla="*/ 319131 w 1539414"/>
                <a:gd name="connsiteY209" fmla="*/ 1104901 h 1745392"/>
                <a:gd name="connsiteX210" fmla="*/ 297110 w 1539414"/>
                <a:gd name="connsiteY210" fmla="*/ 1129965 h 1745392"/>
                <a:gd name="connsiteX211" fmla="*/ 295077 w 1539414"/>
                <a:gd name="connsiteY211" fmla="*/ 1133014 h 1745392"/>
                <a:gd name="connsiteX212" fmla="*/ 347588 w 1539414"/>
                <a:gd name="connsiteY212" fmla="*/ 1169933 h 1745392"/>
                <a:gd name="connsiteX213" fmla="*/ 353686 w 1539414"/>
                <a:gd name="connsiteY213" fmla="*/ 1161804 h 1745392"/>
                <a:gd name="connsiteX214" fmla="*/ 388919 w 1539414"/>
                <a:gd name="connsiteY214" fmla="*/ 1127595 h 1745392"/>
                <a:gd name="connsiteX215" fmla="*/ 415344 w 1539414"/>
                <a:gd name="connsiteY215" fmla="*/ 1108627 h 1745392"/>
                <a:gd name="connsiteX216" fmla="*/ 436009 w 1539414"/>
                <a:gd name="connsiteY216" fmla="*/ 1097111 h 1745392"/>
                <a:gd name="connsiteX217" fmla="*/ 459724 w 1539414"/>
                <a:gd name="connsiteY217" fmla="*/ 1086950 h 1745392"/>
                <a:gd name="connsiteX218" fmla="*/ 485471 w 1539414"/>
                <a:gd name="connsiteY218" fmla="*/ 1079160 h 1745392"/>
                <a:gd name="connsiteX219" fmla="*/ 513929 w 1539414"/>
                <a:gd name="connsiteY219" fmla="*/ 1074418 h 1745392"/>
                <a:gd name="connsiteX220" fmla="*/ 544758 w 1539414"/>
                <a:gd name="connsiteY220" fmla="*/ 1073402 h 1745392"/>
                <a:gd name="connsiteX221" fmla="*/ 578297 w 1539414"/>
                <a:gd name="connsiteY221" fmla="*/ 1076450 h 1745392"/>
                <a:gd name="connsiteX222" fmla="*/ 614207 w 1539414"/>
                <a:gd name="connsiteY222" fmla="*/ 1085256 h 1745392"/>
                <a:gd name="connsiteX223" fmla="*/ 651812 w 1539414"/>
                <a:gd name="connsiteY223" fmla="*/ 1100159 h 1745392"/>
                <a:gd name="connsiteX224" fmla="*/ 692465 w 1539414"/>
                <a:gd name="connsiteY224" fmla="*/ 1121837 h 1745392"/>
                <a:gd name="connsiteX225" fmla="*/ 713470 w 1539414"/>
                <a:gd name="connsiteY225" fmla="*/ 1135723 h 1745392"/>
                <a:gd name="connsiteX226" fmla="*/ 749719 w 1539414"/>
                <a:gd name="connsiteY226" fmla="*/ 1082547 h 1745392"/>
                <a:gd name="connsiteX227" fmla="*/ 733797 w 1539414"/>
                <a:gd name="connsiteY227" fmla="*/ 1072047 h 1745392"/>
                <a:gd name="connsiteX228" fmla="*/ 702290 w 1539414"/>
                <a:gd name="connsiteY228" fmla="*/ 1053757 h 1745392"/>
                <a:gd name="connsiteX229" fmla="*/ 671800 w 1539414"/>
                <a:gd name="connsiteY229" fmla="*/ 1038854 h 1745392"/>
                <a:gd name="connsiteX230" fmla="*/ 642326 w 1539414"/>
                <a:gd name="connsiteY230" fmla="*/ 1026999 h 1745392"/>
                <a:gd name="connsiteX231" fmla="*/ 613869 w 1539414"/>
                <a:gd name="connsiteY231" fmla="*/ 1018532 h 1745392"/>
                <a:gd name="connsiteX232" fmla="*/ 586428 w 1539414"/>
                <a:gd name="connsiteY232" fmla="*/ 1012435 h 1745392"/>
                <a:gd name="connsiteX233" fmla="*/ 560341 w 1539414"/>
                <a:gd name="connsiteY233" fmla="*/ 1009387 h 1745392"/>
                <a:gd name="connsiteX234" fmla="*/ 535272 w 1539414"/>
                <a:gd name="connsiteY234" fmla="*/ 1008370 h 1745392"/>
                <a:gd name="connsiteX235" fmla="*/ 522737 w 1539414"/>
                <a:gd name="connsiteY235" fmla="*/ 1009048 h 1745392"/>
                <a:gd name="connsiteX236" fmla="*/ 522398 w 1539414"/>
                <a:gd name="connsiteY236" fmla="*/ 989064 h 1745392"/>
                <a:gd name="connsiteX237" fmla="*/ 517655 w 1539414"/>
                <a:gd name="connsiteY237" fmla="*/ 936904 h 1745392"/>
                <a:gd name="connsiteX238" fmla="*/ 505798 w 1539414"/>
                <a:gd name="connsiteY238" fmla="*/ 874582 h 1745392"/>
                <a:gd name="connsiteX239" fmla="*/ 489875 w 1539414"/>
                <a:gd name="connsiteY239" fmla="*/ 824454 h 1745392"/>
                <a:gd name="connsiteX240" fmla="*/ 476324 w 1539414"/>
                <a:gd name="connsiteY240" fmla="*/ 790583 h 1745392"/>
                <a:gd name="connsiteX241" fmla="*/ 468532 w 1539414"/>
                <a:gd name="connsiteY241" fmla="*/ 773987 h 1745392"/>
                <a:gd name="connsiteX242" fmla="*/ 492924 w 1539414"/>
                <a:gd name="connsiteY242" fmla="*/ 759084 h 1745392"/>
                <a:gd name="connsiteX243" fmla="*/ 537304 w 1539414"/>
                <a:gd name="connsiteY243" fmla="*/ 727584 h 1745392"/>
                <a:gd name="connsiteX244" fmla="*/ 568472 w 1539414"/>
                <a:gd name="connsiteY244" fmla="*/ 700826 h 1745392"/>
                <a:gd name="connsiteX245" fmla="*/ 599301 w 1539414"/>
                <a:gd name="connsiteY245" fmla="*/ 669666 h 1745392"/>
                <a:gd name="connsiteX246" fmla="*/ 629114 w 1539414"/>
                <a:gd name="connsiteY246" fmla="*/ 633424 h 1745392"/>
                <a:gd name="connsiteX247" fmla="*/ 655877 w 1539414"/>
                <a:gd name="connsiteY247" fmla="*/ 592780 h 1745392"/>
                <a:gd name="connsiteX248" fmla="*/ 678576 w 1539414"/>
                <a:gd name="connsiteY248" fmla="*/ 547054 h 1745392"/>
                <a:gd name="connsiteX249" fmla="*/ 687384 w 1539414"/>
                <a:gd name="connsiteY249" fmla="*/ 521990 h 1745392"/>
                <a:gd name="connsiteX250" fmla="*/ 693143 w 1539414"/>
                <a:gd name="connsiteY250" fmla="*/ 504378 h 1745392"/>
                <a:gd name="connsiteX251" fmla="*/ 701613 w 1539414"/>
                <a:gd name="connsiteY251" fmla="*/ 468136 h 1745392"/>
                <a:gd name="connsiteX252" fmla="*/ 706355 w 1539414"/>
                <a:gd name="connsiteY252" fmla="*/ 431556 h 1745392"/>
                <a:gd name="connsiteX253" fmla="*/ 707711 w 1539414"/>
                <a:gd name="connsiteY253" fmla="*/ 393960 h 1745392"/>
                <a:gd name="connsiteX254" fmla="*/ 705678 w 1539414"/>
                <a:gd name="connsiteY254" fmla="*/ 355686 h 1745392"/>
                <a:gd name="connsiteX255" fmla="*/ 699919 w 1539414"/>
                <a:gd name="connsiteY255" fmla="*/ 316735 h 1745392"/>
                <a:gd name="connsiteX256" fmla="*/ 690433 w 1539414"/>
                <a:gd name="connsiteY256" fmla="*/ 277107 h 1745392"/>
                <a:gd name="connsiteX257" fmla="*/ 678237 w 1539414"/>
                <a:gd name="connsiteY257" fmla="*/ 236801 h 1745392"/>
                <a:gd name="connsiteX258" fmla="*/ 670445 w 1539414"/>
                <a:gd name="connsiteY258" fmla="*/ 216140 h 1745392"/>
                <a:gd name="connsiteX259" fmla="*/ 689755 w 1539414"/>
                <a:gd name="connsiteY259" fmla="*/ 212414 h 1745392"/>
                <a:gd name="connsiteX260" fmla="*/ 262894 w 1539414"/>
                <a:gd name="connsiteY260" fmla="*/ 0 h 1745392"/>
                <a:gd name="connsiteX261" fmla="*/ 280510 w 1539414"/>
                <a:gd name="connsiteY261" fmla="*/ 0 h 1745392"/>
                <a:gd name="connsiteX262" fmla="*/ 294400 w 1539414"/>
                <a:gd name="connsiteY262" fmla="*/ 0 h 1745392"/>
                <a:gd name="connsiteX263" fmla="*/ 321164 w 1539414"/>
                <a:gd name="connsiteY263" fmla="*/ 2033 h 1745392"/>
                <a:gd name="connsiteX264" fmla="*/ 360123 w 1539414"/>
                <a:gd name="connsiteY264" fmla="*/ 9147 h 1745392"/>
                <a:gd name="connsiteX265" fmla="*/ 406875 w 1539414"/>
                <a:gd name="connsiteY265" fmla="*/ 25070 h 1745392"/>
                <a:gd name="connsiteX266" fmla="*/ 449900 w 1539414"/>
                <a:gd name="connsiteY266" fmla="*/ 46752 h 1745392"/>
                <a:gd name="connsiteX267" fmla="*/ 487843 w 1539414"/>
                <a:gd name="connsiteY267" fmla="*/ 73177 h 1745392"/>
                <a:gd name="connsiteX268" fmla="*/ 521044 w 1539414"/>
                <a:gd name="connsiteY268" fmla="*/ 102312 h 1745392"/>
                <a:gd name="connsiteX269" fmla="*/ 549501 w 1539414"/>
                <a:gd name="connsiteY269" fmla="*/ 132802 h 1745392"/>
                <a:gd name="connsiteX270" fmla="*/ 573216 w 1539414"/>
                <a:gd name="connsiteY270" fmla="*/ 163969 h 1745392"/>
                <a:gd name="connsiteX271" fmla="*/ 583041 w 1539414"/>
                <a:gd name="connsiteY271" fmla="*/ 179215 h 1745392"/>
                <a:gd name="connsiteX272" fmla="*/ 593882 w 1539414"/>
                <a:gd name="connsiteY272" fmla="*/ 201574 h 1745392"/>
                <a:gd name="connsiteX273" fmla="*/ 612514 w 1539414"/>
                <a:gd name="connsiteY273" fmla="*/ 244938 h 1745392"/>
                <a:gd name="connsiteX274" fmla="*/ 627082 w 1539414"/>
                <a:gd name="connsiteY274" fmla="*/ 286947 h 1745392"/>
                <a:gd name="connsiteX275" fmla="*/ 636568 w 1539414"/>
                <a:gd name="connsiteY275" fmla="*/ 328278 h 1745392"/>
                <a:gd name="connsiteX276" fmla="*/ 642327 w 1539414"/>
                <a:gd name="connsiteY276" fmla="*/ 368592 h 1745392"/>
                <a:gd name="connsiteX277" fmla="*/ 643682 w 1539414"/>
                <a:gd name="connsiteY277" fmla="*/ 408230 h 1745392"/>
                <a:gd name="connsiteX278" fmla="*/ 639956 w 1539414"/>
                <a:gd name="connsiteY278" fmla="*/ 446512 h 1745392"/>
                <a:gd name="connsiteX279" fmla="*/ 632502 w 1539414"/>
                <a:gd name="connsiteY279" fmla="*/ 483439 h 1745392"/>
                <a:gd name="connsiteX280" fmla="*/ 627082 w 1539414"/>
                <a:gd name="connsiteY280" fmla="*/ 501394 h 1745392"/>
                <a:gd name="connsiteX281" fmla="*/ 618951 w 1539414"/>
                <a:gd name="connsiteY281" fmla="*/ 522737 h 1745392"/>
                <a:gd name="connsiteX282" fmla="*/ 599302 w 1539414"/>
                <a:gd name="connsiteY282" fmla="*/ 562374 h 1745392"/>
                <a:gd name="connsiteX283" fmla="*/ 575926 w 1539414"/>
                <a:gd name="connsiteY283" fmla="*/ 597607 h 1745392"/>
                <a:gd name="connsiteX284" fmla="*/ 549501 w 1539414"/>
                <a:gd name="connsiteY284" fmla="*/ 628775 h 1745392"/>
                <a:gd name="connsiteX285" fmla="*/ 522399 w 1539414"/>
                <a:gd name="connsiteY285" fmla="*/ 655878 h 1745392"/>
                <a:gd name="connsiteX286" fmla="*/ 494619 w 1539414"/>
                <a:gd name="connsiteY286" fmla="*/ 678915 h 1745392"/>
                <a:gd name="connsiteX287" fmla="*/ 455998 w 1539414"/>
                <a:gd name="connsiteY287" fmla="*/ 707033 h 1745392"/>
                <a:gd name="connsiteX288" fmla="*/ 434655 w 1539414"/>
                <a:gd name="connsiteY288" fmla="*/ 719568 h 1745392"/>
                <a:gd name="connsiteX289" fmla="*/ 422798 w 1539414"/>
                <a:gd name="connsiteY289" fmla="*/ 703646 h 1745392"/>
                <a:gd name="connsiteX290" fmla="*/ 396034 w 1539414"/>
                <a:gd name="connsiteY290" fmla="*/ 674510 h 1745392"/>
                <a:gd name="connsiteX291" fmla="*/ 380450 w 1539414"/>
                <a:gd name="connsiteY291" fmla="*/ 660620 h 1745392"/>
                <a:gd name="connsiteX292" fmla="*/ 363172 w 1539414"/>
                <a:gd name="connsiteY292" fmla="*/ 646731 h 1745392"/>
                <a:gd name="connsiteX293" fmla="*/ 325568 w 1539414"/>
                <a:gd name="connsiteY293" fmla="*/ 622677 h 1745392"/>
                <a:gd name="connsiteX294" fmla="*/ 284575 w 1539414"/>
                <a:gd name="connsiteY294" fmla="*/ 603706 h 1745392"/>
                <a:gd name="connsiteX295" fmla="*/ 240195 w 1539414"/>
                <a:gd name="connsiteY295" fmla="*/ 589138 h 1745392"/>
                <a:gd name="connsiteX296" fmla="*/ 192766 w 1539414"/>
                <a:gd name="connsiteY296" fmla="*/ 579991 h 1745392"/>
                <a:gd name="connsiteX297" fmla="*/ 141610 w 1539414"/>
                <a:gd name="connsiteY297" fmla="*/ 575926 h 1745392"/>
                <a:gd name="connsiteX298" fmla="*/ 87405 w 1539414"/>
                <a:gd name="connsiteY298" fmla="*/ 576942 h 1745392"/>
                <a:gd name="connsiteX299" fmla="*/ 29813 w 1539414"/>
                <a:gd name="connsiteY299" fmla="*/ 582701 h 1745392"/>
                <a:gd name="connsiteX300" fmla="*/ 0 w 1539414"/>
                <a:gd name="connsiteY300" fmla="*/ 587783 h 1745392"/>
                <a:gd name="connsiteX301" fmla="*/ 0 w 1539414"/>
                <a:gd name="connsiteY301" fmla="*/ 353347 h 1745392"/>
                <a:gd name="connsiteX302" fmla="*/ 0 w 1539414"/>
                <a:gd name="connsiteY302" fmla="*/ 334376 h 1745392"/>
                <a:gd name="connsiteX303" fmla="*/ 2033 w 1539414"/>
                <a:gd name="connsiteY303" fmla="*/ 298465 h 1745392"/>
                <a:gd name="connsiteX304" fmla="*/ 6437 w 1539414"/>
                <a:gd name="connsiteY304" fmla="*/ 263232 h 1745392"/>
                <a:gd name="connsiteX305" fmla="*/ 13213 w 1539414"/>
                <a:gd name="connsiteY305" fmla="*/ 230032 h 1745392"/>
                <a:gd name="connsiteX306" fmla="*/ 21682 w 1539414"/>
                <a:gd name="connsiteY306" fmla="*/ 197847 h 1745392"/>
                <a:gd name="connsiteX307" fmla="*/ 32862 w 1539414"/>
                <a:gd name="connsiteY307" fmla="*/ 168035 h 1745392"/>
                <a:gd name="connsiteX308" fmla="*/ 45397 w 1539414"/>
                <a:gd name="connsiteY308" fmla="*/ 139916 h 1745392"/>
                <a:gd name="connsiteX309" fmla="*/ 60981 w 1539414"/>
                <a:gd name="connsiteY309" fmla="*/ 114169 h 1745392"/>
                <a:gd name="connsiteX310" fmla="*/ 78597 w 1539414"/>
                <a:gd name="connsiteY310" fmla="*/ 89777 h 1745392"/>
                <a:gd name="connsiteX311" fmla="*/ 98246 w 1539414"/>
                <a:gd name="connsiteY311" fmla="*/ 68772 h 1745392"/>
                <a:gd name="connsiteX312" fmla="*/ 120267 w 1539414"/>
                <a:gd name="connsiteY312" fmla="*/ 50139 h 1745392"/>
                <a:gd name="connsiteX313" fmla="*/ 144321 w 1539414"/>
                <a:gd name="connsiteY313" fmla="*/ 33878 h 1745392"/>
                <a:gd name="connsiteX314" fmla="*/ 170745 w 1539414"/>
                <a:gd name="connsiteY314" fmla="*/ 20666 h 1745392"/>
                <a:gd name="connsiteX315" fmla="*/ 199203 w 1539414"/>
                <a:gd name="connsiteY315" fmla="*/ 10502 h 1745392"/>
                <a:gd name="connsiteX316" fmla="*/ 230032 w 1539414"/>
                <a:gd name="connsiteY316" fmla="*/ 3388 h 174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</a:cxnLst>
              <a:rect l="l" t="t" r="r" b="b"/>
              <a:pathLst>
                <a:path w="1539414" h="1745392">
                  <a:moveTo>
                    <a:pt x="1075964" y="503700"/>
                  </a:moveTo>
                  <a:lnTo>
                    <a:pt x="1076641" y="503700"/>
                  </a:lnTo>
                  <a:lnTo>
                    <a:pt x="1075286" y="504039"/>
                  </a:lnTo>
                  <a:lnTo>
                    <a:pt x="1075261" y="503841"/>
                  </a:lnTo>
                  <a:close/>
                  <a:moveTo>
                    <a:pt x="727360" y="210043"/>
                  </a:moveTo>
                  <a:lnTo>
                    <a:pt x="764287" y="211737"/>
                  </a:lnTo>
                  <a:lnTo>
                    <a:pt x="800536" y="218172"/>
                  </a:lnTo>
                  <a:lnTo>
                    <a:pt x="835430" y="228333"/>
                  </a:lnTo>
                  <a:lnTo>
                    <a:pt x="868970" y="242559"/>
                  </a:lnTo>
                  <a:lnTo>
                    <a:pt x="900476" y="259494"/>
                  </a:lnTo>
                  <a:lnTo>
                    <a:pt x="930289" y="279139"/>
                  </a:lnTo>
                  <a:lnTo>
                    <a:pt x="958069" y="301155"/>
                  </a:lnTo>
                  <a:lnTo>
                    <a:pt x="983477" y="325203"/>
                  </a:lnTo>
                  <a:lnTo>
                    <a:pt x="1006175" y="351283"/>
                  </a:lnTo>
                  <a:lnTo>
                    <a:pt x="1026163" y="378041"/>
                  </a:lnTo>
                  <a:lnTo>
                    <a:pt x="1043102" y="406153"/>
                  </a:lnTo>
                  <a:lnTo>
                    <a:pt x="1056653" y="434266"/>
                  </a:lnTo>
                  <a:lnTo>
                    <a:pt x="1066817" y="462378"/>
                  </a:lnTo>
                  <a:lnTo>
                    <a:pt x="1073592" y="490491"/>
                  </a:lnTo>
                  <a:lnTo>
                    <a:pt x="1075261" y="503841"/>
                  </a:lnTo>
                  <a:lnTo>
                    <a:pt x="1074270" y="504039"/>
                  </a:lnTo>
                  <a:lnTo>
                    <a:pt x="1075286" y="504039"/>
                  </a:lnTo>
                  <a:lnTo>
                    <a:pt x="1084772" y="552812"/>
                  </a:lnTo>
                  <a:lnTo>
                    <a:pt x="1094935" y="615134"/>
                  </a:lnTo>
                  <a:lnTo>
                    <a:pt x="1098662" y="652730"/>
                  </a:lnTo>
                  <a:lnTo>
                    <a:pt x="1099001" y="686601"/>
                  </a:lnTo>
                  <a:lnTo>
                    <a:pt x="1095613" y="718439"/>
                  </a:lnTo>
                  <a:lnTo>
                    <a:pt x="1088499" y="748245"/>
                  </a:lnTo>
                  <a:lnTo>
                    <a:pt x="1076641" y="776358"/>
                  </a:lnTo>
                  <a:lnTo>
                    <a:pt x="1068511" y="789906"/>
                  </a:lnTo>
                  <a:lnTo>
                    <a:pt x="1061735" y="801083"/>
                  </a:lnTo>
                  <a:lnTo>
                    <a:pt x="1045474" y="822421"/>
                  </a:lnTo>
                  <a:lnTo>
                    <a:pt x="1027518" y="840712"/>
                  </a:lnTo>
                  <a:lnTo>
                    <a:pt x="1008208" y="857308"/>
                  </a:lnTo>
                  <a:lnTo>
                    <a:pt x="977379" y="878985"/>
                  </a:lnTo>
                  <a:lnTo>
                    <a:pt x="935709" y="900324"/>
                  </a:lnTo>
                  <a:lnTo>
                    <a:pt x="895056" y="915904"/>
                  </a:lnTo>
                  <a:lnTo>
                    <a:pt x="860161" y="926065"/>
                  </a:lnTo>
                  <a:lnTo>
                    <a:pt x="822218" y="933517"/>
                  </a:lnTo>
                  <a:lnTo>
                    <a:pt x="816120" y="933855"/>
                  </a:lnTo>
                  <a:lnTo>
                    <a:pt x="822218" y="997871"/>
                  </a:lnTo>
                  <a:lnTo>
                    <a:pt x="831704" y="997193"/>
                  </a:lnTo>
                  <a:lnTo>
                    <a:pt x="877100" y="987709"/>
                  </a:lnTo>
                  <a:lnTo>
                    <a:pt x="918431" y="975855"/>
                  </a:lnTo>
                  <a:lnTo>
                    <a:pt x="965522" y="957565"/>
                  </a:lnTo>
                  <a:lnTo>
                    <a:pt x="1002449" y="938597"/>
                  </a:lnTo>
                  <a:lnTo>
                    <a:pt x="1026841" y="923356"/>
                  </a:lnTo>
                  <a:lnTo>
                    <a:pt x="1051233" y="905743"/>
                  </a:lnTo>
                  <a:lnTo>
                    <a:pt x="1073931" y="885421"/>
                  </a:lnTo>
                  <a:lnTo>
                    <a:pt x="1095613" y="863066"/>
                  </a:lnTo>
                  <a:lnTo>
                    <a:pt x="1114923" y="837325"/>
                  </a:lnTo>
                  <a:lnTo>
                    <a:pt x="1123393" y="823099"/>
                  </a:lnTo>
                  <a:lnTo>
                    <a:pt x="1132879" y="807518"/>
                  </a:lnTo>
                  <a:lnTo>
                    <a:pt x="1147785" y="773987"/>
                  </a:lnTo>
                  <a:lnTo>
                    <a:pt x="1158626" y="738761"/>
                  </a:lnTo>
                  <a:lnTo>
                    <a:pt x="1165402" y="701504"/>
                  </a:lnTo>
                  <a:lnTo>
                    <a:pt x="1167773" y="662553"/>
                  </a:lnTo>
                  <a:lnTo>
                    <a:pt x="1166079" y="621231"/>
                  </a:lnTo>
                  <a:lnTo>
                    <a:pt x="1160997" y="578215"/>
                  </a:lnTo>
                  <a:lnTo>
                    <a:pt x="1151173" y="533845"/>
                  </a:lnTo>
                  <a:lnTo>
                    <a:pt x="1144736" y="510474"/>
                  </a:lnTo>
                  <a:lnTo>
                    <a:pt x="1161336" y="514877"/>
                  </a:lnTo>
                  <a:lnTo>
                    <a:pt x="1193859" y="526732"/>
                  </a:lnTo>
                  <a:lnTo>
                    <a:pt x="1225027" y="542313"/>
                  </a:lnTo>
                  <a:lnTo>
                    <a:pt x="1254839" y="561619"/>
                  </a:lnTo>
                  <a:lnTo>
                    <a:pt x="1283297" y="583973"/>
                  </a:lnTo>
                  <a:lnTo>
                    <a:pt x="1309383" y="609037"/>
                  </a:lnTo>
                  <a:lnTo>
                    <a:pt x="1333436" y="637150"/>
                  </a:lnTo>
                  <a:lnTo>
                    <a:pt x="1355457" y="667633"/>
                  </a:lnTo>
                  <a:lnTo>
                    <a:pt x="1374429" y="700149"/>
                  </a:lnTo>
                  <a:lnTo>
                    <a:pt x="1390690" y="734358"/>
                  </a:lnTo>
                  <a:lnTo>
                    <a:pt x="1403225" y="770600"/>
                  </a:lnTo>
                  <a:lnTo>
                    <a:pt x="1413049" y="807857"/>
                  </a:lnTo>
                  <a:lnTo>
                    <a:pt x="1418470" y="846470"/>
                  </a:lnTo>
                  <a:lnTo>
                    <a:pt x="1420841" y="885421"/>
                  </a:lnTo>
                  <a:lnTo>
                    <a:pt x="1418470" y="925049"/>
                  </a:lnTo>
                  <a:lnTo>
                    <a:pt x="1412033" y="964678"/>
                  </a:lnTo>
                  <a:lnTo>
                    <a:pt x="1407290" y="984322"/>
                  </a:lnTo>
                  <a:lnTo>
                    <a:pt x="1416437" y="987371"/>
                  </a:lnTo>
                  <a:lnTo>
                    <a:pt x="1434054" y="994484"/>
                  </a:lnTo>
                  <a:lnTo>
                    <a:pt x="1450315" y="1003290"/>
                  </a:lnTo>
                  <a:lnTo>
                    <a:pt x="1464883" y="1013790"/>
                  </a:lnTo>
                  <a:lnTo>
                    <a:pt x="1483516" y="1031741"/>
                  </a:lnTo>
                  <a:lnTo>
                    <a:pt x="1504181" y="1060531"/>
                  </a:lnTo>
                  <a:lnTo>
                    <a:pt x="1519765" y="1094063"/>
                  </a:lnTo>
                  <a:lnTo>
                    <a:pt x="1530606" y="1129965"/>
                  </a:lnTo>
                  <a:lnTo>
                    <a:pt x="1536704" y="1167900"/>
                  </a:lnTo>
                  <a:lnTo>
                    <a:pt x="1539414" y="1206513"/>
                  </a:lnTo>
                  <a:lnTo>
                    <a:pt x="1539414" y="1225819"/>
                  </a:lnTo>
                  <a:lnTo>
                    <a:pt x="1538059" y="1240722"/>
                  </a:lnTo>
                  <a:lnTo>
                    <a:pt x="1532639" y="1270528"/>
                  </a:lnTo>
                  <a:lnTo>
                    <a:pt x="1528912" y="1285092"/>
                  </a:lnTo>
                  <a:lnTo>
                    <a:pt x="1525185" y="1296608"/>
                  </a:lnTo>
                  <a:lnTo>
                    <a:pt x="1516716" y="1318285"/>
                  </a:lnTo>
                  <a:lnTo>
                    <a:pt x="1505536" y="1338946"/>
                  </a:lnTo>
                  <a:lnTo>
                    <a:pt x="1493001" y="1357914"/>
                  </a:lnTo>
                  <a:lnTo>
                    <a:pt x="1478434" y="1375527"/>
                  </a:lnTo>
                  <a:lnTo>
                    <a:pt x="1461156" y="1391784"/>
                  </a:lnTo>
                  <a:lnTo>
                    <a:pt x="1442184" y="1406687"/>
                  </a:lnTo>
                  <a:lnTo>
                    <a:pt x="1421180" y="1420236"/>
                  </a:lnTo>
                  <a:lnTo>
                    <a:pt x="1410000" y="1426671"/>
                  </a:lnTo>
                  <a:lnTo>
                    <a:pt x="1398821" y="1432429"/>
                  </a:lnTo>
                  <a:lnTo>
                    <a:pt x="1376122" y="1441235"/>
                  </a:lnTo>
                  <a:lnTo>
                    <a:pt x="1341906" y="1450380"/>
                  </a:lnTo>
                  <a:lnTo>
                    <a:pt x="1296509" y="1454783"/>
                  </a:lnTo>
                  <a:lnTo>
                    <a:pt x="1253484" y="1453767"/>
                  </a:lnTo>
                  <a:lnTo>
                    <a:pt x="1215202" y="1448009"/>
                  </a:lnTo>
                  <a:lnTo>
                    <a:pt x="1183357" y="1440558"/>
                  </a:lnTo>
                  <a:lnTo>
                    <a:pt x="1150495" y="1430058"/>
                  </a:lnTo>
                  <a:lnTo>
                    <a:pt x="1145414" y="1427687"/>
                  </a:lnTo>
                  <a:lnTo>
                    <a:pt x="1121699" y="1417187"/>
                  </a:lnTo>
                  <a:lnTo>
                    <a:pt x="1108487" y="1409397"/>
                  </a:lnTo>
                  <a:lnTo>
                    <a:pt x="1084772" y="1390430"/>
                  </a:lnTo>
                  <a:lnTo>
                    <a:pt x="1074270" y="1379930"/>
                  </a:lnTo>
                  <a:lnTo>
                    <a:pt x="1061058" y="1364011"/>
                  </a:lnTo>
                  <a:lnTo>
                    <a:pt x="1040731" y="1331156"/>
                  </a:lnTo>
                  <a:lnTo>
                    <a:pt x="1026502" y="1297286"/>
                  </a:lnTo>
                  <a:lnTo>
                    <a:pt x="1017016" y="1264431"/>
                  </a:lnTo>
                  <a:lnTo>
                    <a:pt x="1010241" y="1220061"/>
                  </a:lnTo>
                  <a:lnTo>
                    <a:pt x="1009224" y="1182465"/>
                  </a:lnTo>
                  <a:lnTo>
                    <a:pt x="1009224" y="1178062"/>
                  </a:lnTo>
                  <a:lnTo>
                    <a:pt x="945195" y="1172642"/>
                  </a:lnTo>
                  <a:lnTo>
                    <a:pt x="944856" y="1178739"/>
                  </a:lnTo>
                  <a:lnTo>
                    <a:pt x="945195" y="1212271"/>
                  </a:lnTo>
                  <a:lnTo>
                    <a:pt x="947905" y="1243770"/>
                  </a:lnTo>
                  <a:lnTo>
                    <a:pt x="954342" y="1280689"/>
                  </a:lnTo>
                  <a:lnTo>
                    <a:pt x="966199" y="1320656"/>
                  </a:lnTo>
                  <a:lnTo>
                    <a:pt x="984493" y="1362317"/>
                  </a:lnTo>
                  <a:lnTo>
                    <a:pt x="1003126" y="1393139"/>
                  </a:lnTo>
                  <a:lnTo>
                    <a:pt x="1018033" y="1413123"/>
                  </a:lnTo>
                  <a:lnTo>
                    <a:pt x="1026502" y="1422945"/>
                  </a:lnTo>
                  <a:lnTo>
                    <a:pt x="1041747" y="1438187"/>
                  </a:lnTo>
                  <a:lnTo>
                    <a:pt x="1075964" y="1464945"/>
                  </a:lnTo>
                  <a:lnTo>
                    <a:pt x="1094935" y="1476461"/>
                  </a:lnTo>
                  <a:lnTo>
                    <a:pt x="1090531" y="1492380"/>
                  </a:lnTo>
                  <a:lnTo>
                    <a:pt x="1080029" y="1522186"/>
                  </a:lnTo>
                  <a:lnTo>
                    <a:pt x="1067494" y="1549621"/>
                  </a:lnTo>
                  <a:lnTo>
                    <a:pt x="1053266" y="1574685"/>
                  </a:lnTo>
                  <a:lnTo>
                    <a:pt x="1037343" y="1597717"/>
                  </a:lnTo>
                  <a:lnTo>
                    <a:pt x="1019388" y="1617700"/>
                  </a:lnTo>
                  <a:lnTo>
                    <a:pt x="999738" y="1635313"/>
                  </a:lnTo>
                  <a:lnTo>
                    <a:pt x="978057" y="1650555"/>
                  </a:lnTo>
                  <a:lnTo>
                    <a:pt x="966877" y="1657329"/>
                  </a:lnTo>
                  <a:lnTo>
                    <a:pt x="947905" y="1666813"/>
                  </a:lnTo>
                  <a:lnTo>
                    <a:pt x="909284" y="1680700"/>
                  </a:lnTo>
                  <a:lnTo>
                    <a:pt x="869647" y="1688490"/>
                  </a:lnTo>
                  <a:lnTo>
                    <a:pt x="830688" y="1691538"/>
                  </a:lnTo>
                  <a:lnTo>
                    <a:pt x="793422" y="1690522"/>
                  </a:lnTo>
                  <a:lnTo>
                    <a:pt x="758527" y="1687135"/>
                  </a:lnTo>
                  <a:lnTo>
                    <a:pt x="713131" y="1679345"/>
                  </a:lnTo>
                  <a:lnTo>
                    <a:pt x="690433" y="1673587"/>
                  </a:lnTo>
                  <a:lnTo>
                    <a:pt x="706355" y="1653264"/>
                  </a:lnTo>
                  <a:lnTo>
                    <a:pt x="731764" y="1612959"/>
                  </a:lnTo>
                  <a:lnTo>
                    <a:pt x="751752" y="1572653"/>
                  </a:lnTo>
                  <a:lnTo>
                    <a:pt x="765642" y="1534379"/>
                  </a:lnTo>
                  <a:lnTo>
                    <a:pt x="779193" y="1484251"/>
                  </a:lnTo>
                  <a:lnTo>
                    <a:pt x="785969" y="1440897"/>
                  </a:lnTo>
                  <a:lnTo>
                    <a:pt x="786307" y="1434800"/>
                  </a:lnTo>
                  <a:lnTo>
                    <a:pt x="722278" y="1431074"/>
                  </a:lnTo>
                  <a:lnTo>
                    <a:pt x="721939" y="1436493"/>
                  </a:lnTo>
                  <a:lnTo>
                    <a:pt x="716519" y="1469348"/>
                  </a:lnTo>
                  <a:lnTo>
                    <a:pt x="708727" y="1501186"/>
                  </a:lnTo>
                  <a:lnTo>
                    <a:pt x="696192" y="1537766"/>
                  </a:lnTo>
                  <a:lnTo>
                    <a:pt x="677898" y="1577733"/>
                  </a:lnTo>
                  <a:lnTo>
                    <a:pt x="652490" y="1618378"/>
                  </a:lnTo>
                  <a:lnTo>
                    <a:pt x="628097" y="1647168"/>
                  </a:lnTo>
                  <a:lnTo>
                    <a:pt x="609465" y="1665797"/>
                  </a:lnTo>
                  <a:lnTo>
                    <a:pt x="598962" y="1673925"/>
                  </a:lnTo>
                  <a:lnTo>
                    <a:pt x="584395" y="1685780"/>
                  </a:lnTo>
                  <a:lnTo>
                    <a:pt x="551872" y="1705764"/>
                  </a:lnTo>
                  <a:lnTo>
                    <a:pt x="516639" y="1721344"/>
                  </a:lnTo>
                  <a:lnTo>
                    <a:pt x="478357" y="1733199"/>
                  </a:lnTo>
                  <a:lnTo>
                    <a:pt x="437703" y="1740989"/>
                  </a:lnTo>
                  <a:lnTo>
                    <a:pt x="393662" y="1745053"/>
                  </a:lnTo>
                  <a:lnTo>
                    <a:pt x="347249" y="1745392"/>
                  </a:lnTo>
                  <a:lnTo>
                    <a:pt x="298126" y="1741666"/>
                  </a:lnTo>
                  <a:lnTo>
                    <a:pt x="272040" y="1737602"/>
                  </a:lnTo>
                  <a:lnTo>
                    <a:pt x="249681" y="1733538"/>
                  </a:lnTo>
                  <a:lnTo>
                    <a:pt x="206317" y="1719651"/>
                  </a:lnTo>
                  <a:lnTo>
                    <a:pt x="166002" y="1700344"/>
                  </a:lnTo>
                  <a:lnTo>
                    <a:pt x="128059" y="1676635"/>
                  </a:lnTo>
                  <a:lnTo>
                    <a:pt x="93503" y="1649877"/>
                  </a:lnTo>
                  <a:lnTo>
                    <a:pt x="61658" y="1621426"/>
                  </a:lnTo>
                  <a:lnTo>
                    <a:pt x="21005" y="1578749"/>
                  </a:lnTo>
                  <a:lnTo>
                    <a:pt x="0" y="1552669"/>
                  </a:lnTo>
                  <a:lnTo>
                    <a:pt x="0" y="652392"/>
                  </a:lnTo>
                  <a:lnTo>
                    <a:pt x="27103" y="647650"/>
                  </a:lnTo>
                  <a:lnTo>
                    <a:pt x="79275" y="641553"/>
                  </a:lnTo>
                  <a:lnTo>
                    <a:pt x="128059" y="639860"/>
                  </a:lnTo>
                  <a:lnTo>
                    <a:pt x="173794" y="642231"/>
                  </a:lnTo>
                  <a:lnTo>
                    <a:pt x="216480" y="649343"/>
                  </a:lnTo>
                  <a:lnTo>
                    <a:pt x="255440" y="660859"/>
                  </a:lnTo>
                  <a:lnTo>
                    <a:pt x="291351" y="676440"/>
                  </a:lnTo>
                  <a:lnTo>
                    <a:pt x="323873" y="697101"/>
                  </a:lnTo>
                  <a:lnTo>
                    <a:pt x="338441" y="708955"/>
                  </a:lnTo>
                  <a:lnTo>
                    <a:pt x="348604" y="717762"/>
                  </a:lnTo>
                  <a:lnTo>
                    <a:pt x="366898" y="736729"/>
                  </a:lnTo>
                  <a:lnTo>
                    <a:pt x="383160" y="757051"/>
                  </a:lnTo>
                  <a:lnTo>
                    <a:pt x="397389" y="778390"/>
                  </a:lnTo>
                  <a:lnTo>
                    <a:pt x="415344" y="811244"/>
                  </a:lnTo>
                  <a:lnTo>
                    <a:pt x="432960" y="856631"/>
                  </a:lnTo>
                  <a:lnTo>
                    <a:pt x="445156" y="901001"/>
                  </a:lnTo>
                  <a:lnTo>
                    <a:pt x="452948" y="942662"/>
                  </a:lnTo>
                  <a:lnTo>
                    <a:pt x="458369" y="996177"/>
                  </a:lnTo>
                  <a:lnTo>
                    <a:pt x="458708" y="1019886"/>
                  </a:lnTo>
                  <a:lnTo>
                    <a:pt x="439397" y="1025983"/>
                  </a:lnTo>
                  <a:lnTo>
                    <a:pt x="404842" y="1041225"/>
                  </a:lnTo>
                  <a:lnTo>
                    <a:pt x="375029" y="1059515"/>
                  </a:lnTo>
                  <a:lnTo>
                    <a:pt x="348943" y="1078144"/>
                  </a:lnTo>
                  <a:lnTo>
                    <a:pt x="319131" y="1104901"/>
                  </a:lnTo>
                  <a:lnTo>
                    <a:pt x="297110" y="1129965"/>
                  </a:lnTo>
                  <a:lnTo>
                    <a:pt x="295077" y="1133014"/>
                  </a:lnTo>
                  <a:lnTo>
                    <a:pt x="347588" y="1169933"/>
                  </a:lnTo>
                  <a:lnTo>
                    <a:pt x="353686" y="1161804"/>
                  </a:lnTo>
                  <a:lnTo>
                    <a:pt x="388919" y="1127595"/>
                  </a:lnTo>
                  <a:lnTo>
                    <a:pt x="415344" y="1108627"/>
                  </a:lnTo>
                  <a:lnTo>
                    <a:pt x="436009" y="1097111"/>
                  </a:lnTo>
                  <a:lnTo>
                    <a:pt x="459724" y="1086950"/>
                  </a:lnTo>
                  <a:lnTo>
                    <a:pt x="485471" y="1079160"/>
                  </a:lnTo>
                  <a:lnTo>
                    <a:pt x="513929" y="1074418"/>
                  </a:lnTo>
                  <a:lnTo>
                    <a:pt x="544758" y="1073402"/>
                  </a:lnTo>
                  <a:lnTo>
                    <a:pt x="578297" y="1076450"/>
                  </a:lnTo>
                  <a:lnTo>
                    <a:pt x="614207" y="1085256"/>
                  </a:lnTo>
                  <a:lnTo>
                    <a:pt x="651812" y="1100159"/>
                  </a:lnTo>
                  <a:lnTo>
                    <a:pt x="692465" y="1121837"/>
                  </a:lnTo>
                  <a:lnTo>
                    <a:pt x="713470" y="1135723"/>
                  </a:lnTo>
                  <a:lnTo>
                    <a:pt x="749719" y="1082547"/>
                  </a:lnTo>
                  <a:lnTo>
                    <a:pt x="733797" y="1072047"/>
                  </a:lnTo>
                  <a:lnTo>
                    <a:pt x="702290" y="1053757"/>
                  </a:lnTo>
                  <a:lnTo>
                    <a:pt x="671800" y="1038854"/>
                  </a:lnTo>
                  <a:lnTo>
                    <a:pt x="642326" y="1026999"/>
                  </a:lnTo>
                  <a:lnTo>
                    <a:pt x="613869" y="1018532"/>
                  </a:lnTo>
                  <a:lnTo>
                    <a:pt x="586428" y="1012435"/>
                  </a:lnTo>
                  <a:lnTo>
                    <a:pt x="560341" y="1009387"/>
                  </a:lnTo>
                  <a:lnTo>
                    <a:pt x="535272" y="1008370"/>
                  </a:lnTo>
                  <a:lnTo>
                    <a:pt x="522737" y="1009048"/>
                  </a:lnTo>
                  <a:lnTo>
                    <a:pt x="522398" y="989064"/>
                  </a:lnTo>
                  <a:lnTo>
                    <a:pt x="517655" y="936904"/>
                  </a:lnTo>
                  <a:lnTo>
                    <a:pt x="505798" y="874582"/>
                  </a:lnTo>
                  <a:lnTo>
                    <a:pt x="489875" y="824454"/>
                  </a:lnTo>
                  <a:lnTo>
                    <a:pt x="476324" y="790583"/>
                  </a:lnTo>
                  <a:lnTo>
                    <a:pt x="468532" y="773987"/>
                  </a:lnTo>
                  <a:lnTo>
                    <a:pt x="492924" y="759084"/>
                  </a:lnTo>
                  <a:lnTo>
                    <a:pt x="537304" y="727584"/>
                  </a:lnTo>
                  <a:lnTo>
                    <a:pt x="568472" y="700826"/>
                  </a:lnTo>
                  <a:lnTo>
                    <a:pt x="599301" y="669666"/>
                  </a:lnTo>
                  <a:lnTo>
                    <a:pt x="629114" y="633424"/>
                  </a:lnTo>
                  <a:lnTo>
                    <a:pt x="655877" y="592780"/>
                  </a:lnTo>
                  <a:lnTo>
                    <a:pt x="678576" y="547054"/>
                  </a:lnTo>
                  <a:lnTo>
                    <a:pt x="687384" y="521990"/>
                  </a:lnTo>
                  <a:lnTo>
                    <a:pt x="693143" y="504378"/>
                  </a:lnTo>
                  <a:lnTo>
                    <a:pt x="701613" y="468136"/>
                  </a:lnTo>
                  <a:lnTo>
                    <a:pt x="706355" y="431556"/>
                  </a:lnTo>
                  <a:lnTo>
                    <a:pt x="707711" y="393960"/>
                  </a:lnTo>
                  <a:lnTo>
                    <a:pt x="705678" y="355686"/>
                  </a:lnTo>
                  <a:lnTo>
                    <a:pt x="699919" y="316735"/>
                  </a:lnTo>
                  <a:lnTo>
                    <a:pt x="690433" y="277107"/>
                  </a:lnTo>
                  <a:lnTo>
                    <a:pt x="678237" y="236801"/>
                  </a:lnTo>
                  <a:lnTo>
                    <a:pt x="670445" y="216140"/>
                  </a:lnTo>
                  <a:lnTo>
                    <a:pt x="689755" y="212414"/>
                  </a:lnTo>
                  <a:close/>
                  <a:moveTo>
                    <a:pt x="262894" y="0"/>
                  </a:moveTo>
                  <a:lnTo>
                    <a:pt x="280510" y="0"/>
                  </a:lnTo>
                  <a:lnTo>
                    <a:pt x="294400" y="0"/>
                  </a:lnTo>
                  <a:lnTo>
                    <a:pt x="321164" y="2033"/>
                  </a:lnTo>
                  <a:lnTo>
                    <a:pt x="360123" y="9147"/>
                  </a:lnTo>
                  <a:lnTo>
                    <a:pt x="406875" y="25070"/>
                  </a:lnTo>
                  <a:lnTo>
                    <a:pt x="449900" y="46752"/>
                  </a:lnTo>
                  <a:lnTo>
                    <a:pt x="487843" y="73177"/>
                  </a:lnTo>
                  <a:lnTo>
                    <a:pt x="521044" y="102312"/>
                  </a:lnTo>
                  <a:lnTo>
                    <a:pt x="549501" y="132802"/>
                  </a:lnTo>
                  <a:lnTo>
                    <a:pt x="573216" y="163969"/>
                  </a:lnTo>
                  <a:lnTo>
                    <a:pt x="583041" y="179215"/>
                  </a:lnTo>
                  <a:lnTo>
                    <a:pt x="593882" y="201574"/>
                  </a:lnTo>
                  <a:lnTo>
                    <a:pt x="612514" y="244938"/>
                  </a:lnTo>
                  <a:lnTo>
                    <a:pt x="627082" y="286947"/>
                  </a:lnTo>
                  <a:lnTo>
                    <a:pt x="636568" y="328278"/>
                  </a:lnTo>
                  <a:lnTo>
                    <a:pt x="642327" y="368592"/>
                  </a:lnTo>
                  <a:lnTo>
                    <a:pt x="643682" y="408230"/>
                  </a:lnTo>
                  <a:lnTo>
                    <a:pt x="639956" y="446512"/>
                  </a:lnTo>
                  <a:lnTo>
                    <a:pt x="632502" y="483439"/>
                  </a:lnTo>
                  <a:lnTo>
                    <a:pt x="627082" y="501394"/>
                  </a:lnTo>
                  <a:lnTo>
                    <a:pt x="618951" y="522737"/>
                  </a:lnTo>
                  <a:lnTo>
                    <a:pt x="599302" y="562374"/>
                  </a:lnTo>
                  <a:lnTo>
                    <a:pt x="575926" y="597607"/>
                  </a:lnTo>
                  <a:lnTo>
                    <a:pt x="549501" y="628775"/>
                  </a:lnTo>
                  <a:lnTo>
                    <a:pt x="522399" y="655878"/>
                  </a:lnTo>
                  <a:lnTo>
                    <a:pt x="494619" y="678915"/>
                  </a:lnTo>
                  <a:lnTo>
                    <a:pt x="455998" y="707033"/>
                  </a:lnTo>
                  <a:lnTo>
                    <a:pt x="434655" y="719568"/>
                  </a:lnTo>
                  <a:lnTo>
                    <a:pt x="422798" y="703646"/>
                  </a:lnTo>
                  <a:lnTo>
                    <a:pt x="396034" y="674510"/>
                  </a:lnTo>
                  <a:lnTo>
                    <a:pt x="380450" y="660620"/>
                  </a:lnTo>
                  <a:lnTo>
                    <a:pt x="363172" y="646731"/>
                  </a:lnTo>
                  <a:lnTo>
                    <a:pt x="325568" y="622677"/>
                  </a:lnTo>
                  <a:lnTo>
                    <a:pt x="284575" y="603706"/>
                  </a:lnTo>
                  <a:lnTo>
                    <a:pt x="240195" y="589138"/>
                  </a:lnTo>
                  <a:lnTo>
                    <a:pt x="192766" y="579991"/>
                  </a:lnTo>
                  <a:lnTo>
                    <a:pt x="141610" y="575926"/>
                  </a:lnTo>
                  <a:lnTo>
                    <a:pt x="87405" y="576942"/>
                  </a:lnTo>
                  <a:lnTo>
                    <a:pt x="29813" y="582701"/>
                  </a:lnTo>
                  <a:lnTo>
                    <a:pt x="0" y="587783"/>
                  </a:lnTo>
                  <a:lnTo>
                    <a:pt x="0" y="353347"/>
                  </a:lnTo>
                  <a:lnTo>
                    <a:pt x="0" y="334376"/>
                  </a:lnTo>
                  <a:lnTo>
                    <a:pt x="2033" y="298465"/>
                  </a:lnTo>
                  <a:lnTo>
                    <a:pt x="6437" y="263232"/>
                  </a:lnTo>
                  <a:lnTo>
                    <a:pt x="13213" y="230032"/>
                  </a:lnTo>
                  <a:lnTo>
                    <a:pt x="21682" y="197847"/>
                  </a:lnTo>
                  <a:lnTo>
                    <a:pt x="32862" y="168035"/>
                  </a:lnTo>
                  <a:lnTo>
                    <a:pt x="45397" y="139916"/>
                  </a:lnTo>
                  <a:lnTo>
                    <a:pt x="60981" y="114169"/>
                  </a:lnTo>
                  <a:lnTo>
                    <a:pt x="78597" y="89777"/>
                  </a:lnTo>
                  <a:lnTo>
                    <a:pt x="98246" y="68772"/>
                  </a:lnTo>
                  <a:lnTo>
                    <a:pt x="120267" y="50139"/>
                  </a:lnTo>
                  <a:lnTo>
                    <a:pt x="144321" y="33878"/>
                  </a:lnTo>
                  <a:lnTo>
                    <a:pt x="170745" y="20666"/>
                  </a:lnTo>
                  <a:lnTo>
                    <a:pt x="199203" y="10502"/>
                  </a:lnTo>
                  <a:lnTo>
                    <a:pt x="230032" y="338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5" name="Freeform: Shape 14">
              <a:extLst>
                <a:ext uri="{FF2B5EF4-FFF2-40B4-BE49-F238E27FC236}">
                  <a16:creationId xmlns="" xmlns:a16="http://schemas.microsoft.com/office/drawing/2014/main" id="{1DD72775-4B86-472C-80C7-0DEF254A0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858" y="2033743"/>
              <a:ext cx="1539414" cy="1848381"/>
            </a:xfrm>
            <a:custGeom>
              <a:avLst/>
              <a:gdLst>
                <a:gd name="connsiteX0" fmla="*/ 540662 w 1539414"/>
                <a:gd name="connsiteY0" fmla="*/ 773773 h 1848381"/>
                <a:gd name="connsiteX1" fmla="*/ 561652 w 1539414"/>
                <a:gd name="connsiteY1" fmla="*/ 785292 h 1848381"/>
                <a:gd name="connsiteX2" fmla="*/ 602955 w 1539414"/>
                <a:gd name="connsiteY2" fmla="*/ 805280 h 1848381"/>
                <a:gd name="connsiteX3" fmla="*/ 643919 w 1539414"/>
                <a:gd name="connsiteY3" fmla="*/ 820863 h 1848381"/>
                <a:gd name="connsiteX4" fmla="*/ 683868 w 1539414"/>
                <a:gd name="connsiteY4" fmla="*/ 831704 h 1848381"/>
                <a:gd name="connsiteX5" fmla="*/ 723817 w 1539414"/>
                <a:gd name="connsiteY5" fmla="*/ 838819 h 1848381"/>
                <a:gd name="connsiteX6" fmla="*/ 762750 w 1539414"/>
                <a:gd name="connsiteY6" fmla="*/ 840851 h 1848381"/>
                <a:gd name="connsiteX7" fmla="*/ 801006 w 1539414"/>
                <a:gd name="connsiteY7" fmla="*/ 838819 h 1848381"/>
                <a:gd name="connsiteX8" fmla="*/ 838585 w 1539414"/>
                <a:gd name="connsiteY8" fmla="*/ 832382 h 1848381"/>
                <a:gd name="connsiteX9" fmla="*/ 857543 w 1539414"/>
                <a:gd name="connsiteY9" fmla="*/ 826962 h 1848381"/>
                <a:gd name="connsiteX10" fmla="*/ 873455 w 1539414"/>
                <a:gd name="connsiteY10" fmla="*/ 821541 h 1848381"/>
                <a:gd name="connsiteX11" fmla="*/ 903248 w 1539414"/>
                <a:gd name="connsiteY11" fmla="*/ 809684 h 1848381"/>
                <a:gd name="connsiteX12" fmla="*/ 917128 w 1539414"/>
                <a:gd name="connsiteY12" fmla="*/ 802231 h 1848381"/>
                <a:gd name="connsiteX13" fmla="*/ 930331 w 1539414"/>
                <a:gd name="connsiteY13" fmla="*/ 823913 h 1848381"/>
                <a:gd name="connsiteX14" fmla="*/ 952337 w 1539414"/>
                <a:gd name="connsiteY14" fmla="*/ 864566 h 1848381"/>
                <a:gd name="connsiteX15" fmla="*/ 969603 w 1539414"/>
                <a:gd name="connsiteY15" fmla="*/ 904542 h 1848381"/>
                <a:gd name="connsiteX16" fmla="*/ 981452 w 1539414"/>
                <a:gd name="connsiteY16" fmla="*/ 943841 h 1848381"/>
                <a:gd name="connsiteX17" fmla="*/ 988900 w 1539414"/>
                <a:gd name="connsiteY17" fmla="*/ 982461 h 1848381"/>
                <a:gd name="connsiteX18" fmla="*/ 991947 w 1539414"/>
                <a:gd name="connsiteY18" fmla="*/ 1020066 h 1848381"/>
                <a:gd name="connsiteX19" fmla="*/ 989577 w 1539414"/>
                <a:gd name="connsiteY19" fmla="*/ 1058009 h 1848381"/>
                <a:gd name="connsiteX20" fmla="*/ 983484 w 1539414"/>
                <a:gd name="connsiteY20" fmla="*/ 1095614 h 1848381"/>
                <a:gd name="connsiteX21" fmla="*/ 978067 w 1539414"/>
                <a:gd name="connsiteY21" fmla="*/ 1114585 h 1848381"/>
                <a:gd name="connsiteX22" fmla="*/ 974004 w 1539414"/>
                <a:gd name="connsiteY22" fmla="*/ 1127459 h 1848381"/>
                <a:gd name="connsiteX23" fmla="*/ 959785 w 1539414"/>
                <a:gd name="connsiteY23" fmla="*/ 1151851 h 1848381"/>
                <a:gd name="connsiteX24" fmla="*/ 940149 w 1539414"/>
                <a:gd name="connsiteY24" fmla="*/ 1174549 h 1848381"/>
                <a:gd name="connsiteX25" fmla="*/ 915435 w 1539414"/>
                <a:gd name="connsiteY25" fmla="*/ 1195215 h 1848381"/>
                <a:gd name="connsiteX26" fmla="*/ 887674 w 1539414"/>
                <a:gd name="connsiteY26" fmla="*/ 1214187 h 1848381"/>
                <a:gd name="connsiteX27" fmla="*/ 857882 w 1539414"/>
                <a:gd name="connsiteY27" fmla="*/ 1230109 h 1848381"/>
                <a:gd name="connsiteX28" fmla="*/ 826736 w 1539414"/>
                <a:gd name="connsiteY28" fmla="*/ 1242305 h 1848381"/>
                <a:gd name="connsiteX29" fmla="*/ 796266 w 1539414"/>
                <a:gd name="connsiteY29" fmla="*/ 1251452 h 1848381"/>
                <a:gd name="connsiteX30" fmla="*/ 781032 w 1539414"/>
                <a:gd name="connsiteY30" fmla="*/ 1254163 h 1848381"/>
                <a:gd name="connsiteX31" fmla="*/ 739052 w 1539414"/>
                <a:gd name="connsiteY31" fmla="*/ 1260938 h 1848381"/>
                <a:gd name="connsiteX32" fmla="*/ 756995 w 1539414"/>
                <a:gd name="connsiteY32" fmla="*/ 1299559 h 1848381"/>
                <a:gd name="connsiteX33" fmla="*/ 762411 w 1539414"/>
                <a:gd name="connsiteY33" fmla="*/ 1311416 h 1848381"/>
                <a:gd name="connsiteX34" fmla="*/ 770537 w 1539414"/>
                <a:gd name="connsiteY34" fmla="*/ 1335131 h 1848381"/>
                <a:gd name="connsiteX35" fmla="*/ 776292 w 1539414"/>
                <a:gd name="connsiteY35" fmla="*/ 1357829 h 1848381"/>
                <a:gd name="connsiteX36" fmla="*/ 779000 w 1539414"/>
                <a:gd name="connsiteY36" fmla="*/ 1379850 h 1848381"/>
                <a:gd name="connsiteX37" fmla="*/ 778662 w 1539414"/>
                <a:gd name="connsiteY37" fmla="*/ 1401193 h 1848381"/>
                <a:gd name="connsiteX38" fmla="*/ 775615 w 1539414"/>
                <a:gd name="connsiteY38" fmla="*/ 1421520 h 1848381"/>
                <a:gd name="connsiteX39" fmla="*/ 769859 w 1539414"/>
                <a:gd name="connsiteY39" fmla="*/ 1441169 h 1848381"/>
                <a:gd name="connsiteX40" fmla="*/ 760719 w 1539414"/>
                <a:gd name="connsiteY40" fmla="*/ 1459802 h 1848381"/>
                <a:gd name="connsiteX41" fmla="*/ 755302 w 1539414"/>
                <a:gd name="connsiteY41" fmla="*/ 1468949 h 1848381"/>
                <a:gd name="connsiteX42" fmla="*/ 747854 w 1539414"/>
                <a:gd name="connsiteY42" fmla="*/ 1479112 h 1848381"/>
                <a:gd name="connsiteX43" fmla="*/ 730588 w 1539414"/>
                <a:gd name="connsiteY43" fmla="*/ 1497745 h 1848381"/>
                <a:gd name="connsiteX44" fmla="*/ 710275 w 1539414"/>
                <a:gd name="connsiteY44" fmla="*/ 1514007 h 1848381"/>
                <a:gd name="connsiteX45" fmla="*/ 686577 w 1539414"/>
                <a:gd name="connsiteY45" fmla="*/ 1528574 h 1848381"/>
                <a:gd name="connsiteX46" fmla="*/ 660170 w 1539414"/>
                <a:gd name="connsiteY46" fmla="*/ 1540431 h 1848381"/>
                <a:gd name="connsiteX47" fmla="*/ 631055 w 1539414"/>
                <a:gd name="connsiteY47" fmla="*/ 1550256 h 1848381"/>
                <a:gd name="connsiteX48" fmla="*/ 600247 w 1539414"/>
                <a:gd name="connsiteY48" fmla="*/ 1557032 h 1848381"/>
                <a:gd name="connsiteX49" fmla="*/ 568085 w 1539414"/>
                <a:gd name="connsiteY49" fmla="*/ 1561436 h 1848381"/>
                <a:gd name="connsiteX50" fmla="*/ 550819 w 1539414"/>
                <a:gd name="connsiteY50" fmla="*/ 1562452 h 1848381"/>
                <a:gd name="connsiteX51" fmla="*/ 548787 w 1539414"/>
                <a:gd name="connsiteY51" fmla="*/ 1550595 h 1848381"/>
                <a:gd name="connsiteX52" fmla="*/ 542355 w 1539414"/>
                <a:gd name="connsiteY52" fmla="*/ 1526542 h 1848381"/>
                <a:gd name="connsiteX53" fmla="*/ 533553 w 1539414"/>
                <a:gd name="connsiteY53" fmla="*/ 1502149 h 1848381"/>
                <a:gd name="connsiteX54" fmla="*/ 522719 w 1539414"/>
                <a:gd name="connsiteY54" fmla="*/ 1478096 h 1848381"/>
                <a:gd name="connsiteX55" fmla="*/ 516287 w 1539414"/>
                <a:gd name="connsiteY55" fmla="*/ 1466239 h 1848381"/>
                <a:gd name="connsiteX56" fmla="*/ 507484 w 1539414"/>
                <a:gd name="connsiteY56" fmla="*/ 1451332 h 1848381"/>
                <a:gd name="connsiteX57" fmla="*/ 487510 w 1539414"/>
                <a:gd name="connsiteY57" fmla="*/ 1423553 h 1848381"/>
                <a:gd name="connsiteX58" fmla="*/ 465166 w 1539414"/>
                <a:gd name="connsiteY58" fmla="*/ 1398822 h 1848381"/>
                <a:gd name="connsiteX59" fmla="*/ 440790 w 1539414"/>
                <a:gd name="connsiteY59" fmla="*/ 1375785 h 1848381"/>
                <a:gd name="connsiteX60" fmla="*/ 414045 w 1539414"/>
                <a:gd name="connsiteY60" fmla="*/ 1356135 h 1848381"/>
                <a:gd name="connsiteX61" fmla="*/ 385268 w 1539414"/>
                <a:gd name="connsiteY61" fmla="*/ 1339535 h 1848381"/>
                <a:gd name="connsiteX62" fmla="*/ 356153 w 1539414"/>
                <a:gd name="connsiteY62" fmla="*/ 1325306 h 1848381"/>
                <a:gd name="connsiteX63" fmla="*/ 325007 w 1539414"/>
                <a:gd name="connsiteY63" fmla="*/ 1315143 h 1848381"/>
                <a:gd name="connsiteX64" fmla="*/ 309095 w 1539414"/>
                <a:gd name="connsiteY64" fmla="*/ 1311755 h 1848381"/>
                <a:gd name="connsiteX65" fmla="*/ 289459 w 1539414"/>
                <a:gd name="connsiteY65" fmla="*/ 1307690 h 1848381"/>
                <a:gd name="connsiteX66" fmla="*/ 249849 w 1539414"/>
                <a:gd name="connsiteY66" fmla="*/ 1304302 h 1848381"/>
                <a:gd name="connsiteX67" fmla="*/ 210916 w 1539414"/>
                <a:gd name="connsiteY67" fmla="*/ 1303963 h 1848381"/>
                <a:gd name="connsiteX68" fmla="*/ 172999 w 1539414"/>
                <a:gd name="connsiteY68" fmla="*/ 1307012 h 1848381"/>
                <a:gd name="connsiteX69" fmla="*/ 135758 w 1539414"/>
                <a:gd name="connsiteY69" fmla="*/ 1312433 h 1848381"/>
                <a:gd name="connsiteX70" fmla="*/ 100549 w 1539414"/>
                <a:gd name="connsiteY70" fmla="*/ 1320563 h 1848381"/>
                <a:gd name="connsiteX71" fmla="*/ 50443 w 1539414"/>
                <a:gd name="connsiteY71" fmla="*/ 1335470 h 1848381"/>
                <a:gd name="connsiteX72" fmla="*/ 21328 w 1539414"/>
                <a:gd name="connsiteY72" fmla="*/ 1346988 h 1848381"/>
                <a:gd name="connsiteX73" fmla="*/ 14557 w 1539414"/>
                <a:gd name="connsiteY73" fmla="*/ 1326323 h 1848381"/>
                <a:gd name="connsiteX74" fmla="*/ 4401 w 1539414"/>
                <a:gd name="connsiteY74" fmla="*/ 1278216 h 1848381"/>
                <a:gd name="connsiteX75" fmla="*/ 0 w 1539414"/>
                <a:gd name="connsiteY75" fmla="*/ 1226044 h 1848381"/>
                <a:gd name="connsiteX76" fmla="*/ 2370 w 1539414"/>
                <a:gd name="connsiteY76" fmla="*/ 1172178 h 1848381"/>
                <a:gd name="connsiteX77" fmla="*/ 8802 w 1539414"/>
                <a:gd name="connsiteY77" fmla="*/ 1132202 h 1848381"/>
                <a:gd name="connsiteX78" fmla="*/ 15573 w 1539414"/>
                <a:gd name="connsiteY78" fmla="*/ 1106794 h 1848381"/>
                <a:gd name="connsiteX79" fmla="*/ 24714 w 1539414"/>
                <a:gd name="connsiteY79" fmla="*/ 1082401 h 1848381"/>
                <a:gd name="connsiteX80" fmla="*/ 36224 w 1539414"/>
                <a:gd name="connsiteY80" fmla="*/ 1059703 h 1848381"/>
                <a:gd name="connsiteX81" fmla="*/ 50105 w 1539414"/>
                <a:gd name="connsiteY81" fmla="*/ 1039038 h 1848381"/>
                <a:gd name="connsiteX82" fmla="*/ 66694 w 1539414"/>
                <a:gd name="connsiteY82" fmla="*/ 1020743 h 1848381"/>
                <a:gd name="connsiteX83" fmla="*/ 86668 w 1539414"/>
                <a:gd name="connsiteY83" fmla="*/ 1005160 h 1848381"/>
                <a:gd name="connsiteX84" fmla="*/ 109012 w 1539414"/>
                <a:gd name="connsiteY84" fmla="*/ 992625 h 1848381"/>
                <a:gd name="connsiteX85" fmla="*/ 121201 w 1539414"/>
                <a:gd name="connsiteY85" fmla="*/ 988221 h 1848381"/>
                <a:gd name="connsiteX86" fmla="*/ 137112 w 1539414"/>
                <a:gd name="connsiteY86" fmla="*/ 989915 h 1848381"/>
                <a:gd name="connsiteX87" fmla="*/ 168936 w 1539414"/>
                <a:gd name="connsiteY87" fmla="*/ 991947 h 1848381"/>
                <a:gd name="connsiteX88" fmla="*/ 185186 w 1539414"/>
                <a:gd name="connsiteY88" fmla="*/ 992625 h 1848381"/>
                <a:gd name="connsiteX89" fmla="*/ 212947 w 1539414"/>
                <a:gd name="connsiteY89" fmla="*/ 991947 h 1848381"/>
                <a:gd name="connsiteX90" fmla="*/ 269146 w 1539414"/>
                <a:gd name="connsiteY90" fmla="*/ 984494 h 1848381"/>
                <a:gd name="connsiteX91" fmla="*/ 297246 w 1539414"/>
                <a:gd name="connsiteY91" fmla="*/ 978057 h 1848381"/>
                <a:gd name="connsiteX92" fmla="*/ 321621 w 1539414"/>
                <a:gd name="connsiteY92" fmla="*/ 970943 h 1848381"/>
                <a:gd name="connsiteX93" fmla="*/ 366648 w 1539414"/>
                <a:gd name="connsiteY93" fmla="*/ 951294 h 1848381"/>
                <a:gd name="connsiteX94" fmla="*/ 405920 w 1539414"/>
                <a:gd name="connsiteY94" fmla="*/ 926563 h 1848381"/>
                <a:gd name="connsiteX95" fmla="*/ 441129 w 1539414"/>
                <a:gd name="connsiteY95" fmla="*/ 898444 h 1848381"/>
                <a:gd name="connsiteX96" fmla="*/ 471260 w 1539414"/>
                <a:gd name="connsiteY96" fmla="*/ 868970 h 1848381"/>
                <a:gd name="connsiteX97" fmla="*/ 496989 w 1539414"/>
                <a:gd name="connsiteY97" fmla="*/ 838819 h 1848381"/>
                <a:gd name="connsiteX98" fmla="*/ 527120 w 1539414"/>
                <a:gd name="connsiteY98" fmla="*/ 796810 h 1848381"/>
                <a:gd name="connsiteX99" fmla="*/ 1241288 w 1539414"/>
                <a:gd name="connsiteY99" fmla="*/ 0 h 1848381"/>
                <a:gd name="connsiteX100" fmla="*/ 1258566 w 1539414"/>
                <a:gd name="connsiteY100" fmla="*/ 0 h 1848381"/>
                <a:gd name="connsiteX101" fmla="*/ 1276182 w 1539414"/>
                <a:gd name="connsiteY101" fmla="*/ 0 h 1848381"/>
                <a:gd name="connsiteX102" fmla="*/ 1309722 w 1539414"/>
                <a:gd name="connsiteY102" fmla="*/ 3387 h 1848381"/>
                <a:gd name="connsiteX103" fmla="*/ 1340212 w 1539414"/>
                <a:gd name="connsiteY103" fmla="*/ 10498 h 1848381"/>
                <a:gd name="connsiteX104" fmla="*/ 1369008 w 1539414"/>
                <a:gd name="connsiteY104" fmla="*/ 20658 h 1848381"/>
                <a:gd name="connsiteX105" fmla="*/ 1395094 w 1539414"/>
                <a:gd name="connsiteY105" fmla="*/ 33866 h 1848381"/>
                <a:gd name="connsiteX106" fmla="*/ 1419486 w 1539414"/>
                <a:gd name="connsiteY106" fmla="*/ 50121 h 1848381"/>
                <a:gd name="connsiteX107" fmla="*/ 1441507 w 1539414"/>
                <a:gd name="connsiteY107" fmla="*/ 68747 h 1848381"/>
                <a:gd name="connsiteX108" fmla="*/ 1460817 w 1539414"/>
                <a:gd name="connsiteY108" fmla="*/ 89744 h 1848381"/>
                <a:gd name="connsiteX109" fmla="*/ 1478095 w 1539414"/>
                <a:gd name="connsiteY109" fmla="*/ 114127 h 1848381"/>
                <a:gd name="connsiteX110" fmla="*/ 1493679 w 1539414"/>
                <a:gd name="connsiteY110" fmla="*/ 139865 h 1848381"/>
                <a:gd name="connsiteX111" fmla="*/ 1506891 w 1539414"/>
                <a:gd name="connsiteY111" fmla="*/ 167973 h 1848381"/>
                <a:gd name="connsiteX112" fmla="*/ 1517732 w 1539414"/>
                <a:gd name="connsiteY112" fmla="*/ 197775 h 1848381"/>
                <a:gd name="connsiteX113" fmla="*/ 1526202 w 1539414"/>
                <a:gd name="connsiteY113" fmla="*/ 229947 h 1848381"/>
                <a:gd name="connsiteX114" fmla="*/ 1532639 w 1539414"/>
                <a:gd name="connsiteY114" fmla="*/ 263135 h 1848381"/>
                <a:gd name="connsiteX115" fmla="*/ 1537043 w 1539414"/>
                <a:gd name="connsiteY115" fmla="*/ 298356 h 1848381"/>
                <a:gd name="connsiteX116" fmla="*/ 1539414 w 1539414"/>
                <a:gd name="connsiteY116" fmla="*/ 334253 h 1848381"/>
                <a:gd name="connsiteX117" fmla="*/ 1539414 w 1539414"/>
                <a:gd name="connsiteY117" fmla="*/ 353218 h 1848381"/>
                <a:gd name="connsiteX118" fmla="*/ 1539414 w 1539414"/>
                <a:gd name="connsiteY118" fmla="*/ 1658734 h 1848381"/>
                <a:gd name="connsiteX119" fmla="*/ 1517394 w 1539414"/>
                <a:gd name="connsiteY119" fmla="*/ 1648236 h 1848381"/>
                <a:gd name="connsiteX120" fmla="*/ 1473013 w 1539414"/>
                <a:gd name="connsiteY120" fmla="*/ 1630964 h 1848381"/>
                <a:gd name="connsiteX121" fmla="*/ 1428294 w 1539414"/>
                <a:gd name="connsiteY121" fmla="*/ 1618773 h 1848381"/>
                <a:gd name="connsiteX122" fmla="*/ 1383237 w 1539414"/>
                <a:gd name="connsiteY122" fmla="*/ 1611661 h 1848381"/>
                <a:gd name="connsiteX123" fmla="*/ 1338179 w 1539414"/>
                <a:gd name="connsiteY123" fmla="*/ 1608952 h 1848381"/>
                <a:gd name="connsiteX124" fmla="*/ 1293799 w 1539414"/>
                <a:gd name="connsiteY124" fmla="*/ 1611661 h 1848381"/>
                <a:gd name="connsiteX125" fmla="*/ 1249758 w 1539414"/>
                <a:gd name="connsiteY125" fmla="*/ 1619450 h 1848381"/>
                <a:gd name="connsiteX126" fmla="*/ 1206733 w 1539414"/>
                <a:gd name="connsiteY126" fmla="*/ 1632319 h 1848381"/>
                <a:gd name="connsiteX127" fmla="*/ 1185728 w 1539414"/>
                <a:gd name="connsiteY127" fmla="*/ 1640785 h 1848381"/>
                <a:gd name="connsiteX128" fmla="*/ 1168112 w 1539414"/>
                <a:gd name="connsiteY128" fmla="*/ 1648575 h 1848381"/>
                <a:gd name="connsiteX129" fmla="*/ 1134911 w 1539414"/>
                <a:gd name="connsiteY129" fmla="*/ 1666523 h 1848381"/>
                <a:gd name="connsiteX130" fmla="*/ 1103405 w 1539414"/>
                <a:gd name="connsiteY130" fmla="*/ 1688197 h 1848381"/>
                <a:gd name="connsiteX131" fmla="*/ 1074609 w 1539414"/>
                <a:gd name="connsiteY131" fmla="*/ 1712242 h 1848381"/>
                <a:gd name="connsiteX132" fmla="*/ 1048523 w 1539414"/>
                <a:gd name="connsiteY132" fmla="*/ 1738657 h 1848381"/>
                <a:gd name="connsiteX133" fmla="*/ 1025147 w 1539414"/>
                <a:gd name="connsiteY133" fmla="*/ 1767443 h 1848381"/>
                <a:gd name="connsiteX134" fmla="*/ 1004820 w 1539414"/>
                <a:gd name="connsiteY134" fmla="*/ 1798260 h 1848381"/>
                <a:gd name="connsiteX135" fmla="*/ 987881 w 1539414"/>
                <a:gd name="connsiteY135" fmla="*/ 1831110 h 1848381"/>
                <a:gd name="connsiteX136" fmla="*/ 980767 w 1539414"/>
                <a:gd name="connsiteY136" fmla="*/ 1848381 h 1848381"/>
                <a:gd name="connsiteX137" fmla="*/ 974330 w 1539414"/>
                <a:gd name="connsiteY137" fmla="*/ 1832126 h 1848381"/>
                <a:gd name="connsiteX138" fmla="*/ 959762 w 1539414"/>
                <a:gd name="connsiteY138" fmla="*/ 1801647 h 1848381"/>
                <a:gd name="connsiteX139" fmla="*/ 944178 w 1539414"/>
                <a:gd name="connsiteY139" fmla="*/ 1774216 h 1848381"/>
                <a:gd name="connsiteX140" fmla="*/ 927240 w 1539414"/>
                <a:gd name="connsiteY140" fmla="*/ 1749494 h 1848381"/>
                <a:gd name="connsiteX141" fmla="*/ 909284 w 1539414"/>
                <a:gd name="connsiteY141" fmla="*/ 1727143 h 1848381"/>
                <a:gd name="connsiteX142" fmla="*/ 890313 w 1539414"/>
                <a:gd name="connsiteY142" fmla="*/ 1706823 h 1848381"/>
                <a:gd name="connsiteX143" fmla="*/ 869986 w 1539414"/>
                <a:gd name="connsiteY143" fmla="*/ 1688875 h 1848381"/>
                <a:gd name="connsiteX144" fmla="*/ 849320 w 1539414"/>
                <a:gd name="connsiteY144" fmla="*/ 1673635 h 1848381"/>
                <a:gd name="connsiteX145" fmla="*/ 816797 w 1539414"/>
                <a:gd name="connsiteY145" fmla="*/ 1653316 h 1848381"/>
                <a:gd name="connsiteX146" fmla="*/ 772756 w 1539414"/>
                <a:gd name="connsiteY146" fmla="*/ 1633335 h 1848381"/>
                <a:gd name="connsiteX147" fmla="*/ 727021 w 1539414"/>
                <a:gd name="connsiteY147" fmla="*/ 1619450 h 1848381"/>
                <a:gd name="connsiteX148" fmla="*/ 682302 w 1539414"/>
                <a:gd name="connsiteY148" fmla="*/ 1611322 h 1848381"/>
                <a:gd name="connsiteX149" fmla="*/ 660281 w 1539414"/>
                <a:gd name="connsiteY149" fmla="*/ 1608952 h 1848381"/>
                <a:gd name="connsiteX150" fmla="*/ 683996 w 1539414"/>
                <a:gd name="connsiteY150" fmla="*/ 1601163 h 1848381"/>
                <a:gd name="connsiteX151" fmla="*/ 727021 w 1539414"/>
                <a:gd name="connsiteY151" fmla="*/ 1580166 h 1848381"/>
                <a:gd name="connsiteX152" fmla="*/ 764625 w 1539414"/>
                <a:gd name="connsiteY152" fmla="*/ 1553751 h 1848381"/>
                <a:gd name="connsiteX153" fmla="*/ 789017 w 1539414"/>
                <a:gd name="connsiteY153" fmla="*/ 1530384 h 1848381"/>
                <a:gd name="connsiteX154" fmla="*/ 802569 w 1539414"/>
                <a:gd name="connsiteY154" fmla="*/ 1513451 h 1848381"/>
                <a:gd name="connsiteX155" fmla="*/ 809005 w 1539414"/>
                <a:gd name="connsiteY155" fmla="*/ 1504646 h 1848381"/>
                <a:gd name="connsiteX156" fmla="*/ 819169 w 1539414"/>
                <a:gd name="connsiteY156" fmla="*/ 1488052 h 1848381"/>
                <a:gd name="connsiteX157" fmla="*/ 833736 w 1539414"/>
                <a:gd name="connsiteY157" fmla="*/ 1453170 h 1848381"/>
                <a:gd name="connsiteX158" fmla="*/ 841867 w 1539414"/>
                <a:gd name="connsiteY158" fmla="*/ 1415918 h 1848381"/>
                <a:gd name="connsiteX159" fmla="*/ 843222 w 1539414"/>
                <a:gd name="connsiteY159" fmla="*/ 1377312 h 1848381"/>
                <a:gd name="connsiteX160" fmla="*/ 841190 w 1539414"/>
                <a:gd name="connsiteY160" fmla="*/ 1357670 h 1848381"/>
                <a:gd name="connsiteX161" fmla="*/ 860500 w 1539414"/>
                <a:gd name="connsiteY161" fmla="*/ 1369861 h 1848381"/>
                <a:gd name="connsiteX162" fmla="*/ 899121 w 1539414"/>
                <a:gd name="connsiteY162" fmla="*/ 1392212 h 1848381"/>
                <a:gd name="connsiteX163" fmla="*/ 936387 w 1539414"/>
                <a:gd name="connsiteY163" fmla="*/ 1411177 h 1848381"/>
                <a:gd name="connsiteX164" fmla="*/ 972975 w 1539414"/>
                <a:gd name="connsiteY164" fmla="*/ 1426755 h 1848381"/>
                <a:gd name="connsiteX165" fmla="*/ 1008547 w 1539414"/>
                <a:gd name="connsiteY165" fmla="*/ 1439624 h 1848381"/>
                <a:gd name="connsiteX166" fmla="*/ 1043102 w 1539414"/>
                <a:gd name="connsiteY166" fmla="*/ 1449445 h 1848381"/>
                <a:gd name="connsiteX167" fmla="*/ 1076980 w 1539414"/>
                <a:gd name="connsiteY167" fmla="*/ 1455880 h 1848381"/>
                <a:gd name="connsiteX168" fmla="*/ 1109503 w 1539414"/>
                <a:gd name="connsiteY168" fmla="*/ 1458928 h 1848381"/>
                <a:gd name="connsiteX169" fmla="*/ 1125764 w 1539414"/>
                <a:gd name="connsiteY169" fmla="*/ 1458928 h 1848381"/>
                <a:gd name="connsiteX170" fmla="*/ 1149818 w 1539414"/>
                <a:gd name="connsiteY170" fmla="*/ 1458589 h 1848381"/>
                <a:gd name="connsiteX171" fmla="*/ 1196230 w 1539414"/>
                <a:gd name="connsiteY171" fmla="*/ 1451138 h 1848381"/>
                <a:gd name="connsiteX172" fmla="*/ 1218251 w 1539414"/>
                <a:gd name="connsiteY172" fmla="*/ 1444027 h 1848381"/>
                <a:gd name="connsiteX173" fmla="*/ 1231802 w 1539414"/>
                <a:gd name="connsiteY173" fmla="*/ 1439286 h 1848381"/>
                <a:gd name="connsiteX174" fmla="*/ 1257550 w 1539414"/>
                <a:gd name="connsiteY174" fmla="*/ 1427433 h 1848381"/>
                <a:gd name="connsiteX175" fmla="*/ 1280248 w 1539414"/>
                <a:gd name="connsiteY175" fmla="*/ 1413886 h 1848381"/>
                <a:gd name="connsiteX176" fmla="*/ 1301252 w 1539414"/>
                <a:gd name="connsiteY176" fmla="*/ 1398986 h 1848381"/>
                <a:gd name="connsiteX177" fmla="*/ 1329032 w 1539414"/>
                <a:gd name="connsiteY177" fmla="*/ 1373925 h 1848381"/>
                <a:gd name="connsiteX178" fmla="*/ 1358845 w 1539414"/>
                <a:gd name="connsiteY178" fmla="*/ 1338705 h 1848381"/>
                <a:gd name="connsiteX179" fmla="*/ 1381543 w 1539414"/>
                <a:gd name="connsiteY179" fmla="*/ 1304501 h 1848381"/>
                <a:gd name="connsiteX180" fmla="*/ 1397804 w 1539414"/>
                <a:gd name="connsiteY180" fmla="*/ 1273344 h 1848381"/>
                <a:gd name="connsiteX181" fmla="*/ 1412372 w 1539414"/>
                <a:gd name="connsiteY181" fmla="*/ 1238463 h 1848381"/>
                <a:gd name="connsiteX182" fmla="*/ 1414743 w 1539414"/>
                <a:gd name="connsiteY182" fmla="*/ 1231012 h 1848381"/>
                <a:gd name="connsiteX183" fmla="*/ 1352747 w 1539414"/>
                <a:gd name="connsiteY183" fmla="*/ 1213064 h 1848381"/>
                <a:gd name="connsiteX184" fmla="*/ 1351392 w 1539414"/>
                <a:gd name="connsiteY184" fmla="*/ 1217466 h 1848381"/>
                <a:gd name="connsiteX185" fmla="*/ 1339873 w 1539414"/>
                <a:gd name="connsiteY185" fmla="*/ 1245236 h 1848381"/>
                <a:gd name="connsiteX186" fmla="*/ 1326661 w 1539414"/>
                <a:gd name="connsiteY186" fmla="*/ 1270296 h 1848381"/>
                <a:gd name="connsiteX187" fmla="*/ 1308367 w 1539414"/>
                <a:gd name="connsiteY187" fmla="*/ 1298405 h 1848381"/>
                <a:gd name="connsiteX188" fmla="*/ 1284652 w 1539414"/>
                <a:gd name="connsiteY188" fmla="*/ 1326852 h 1848381"/>
                <a:gd name="connsiteX189" fmla="*/ 1254162 w 1539414"/>
                <a:gd name="connsiteY189" fmla="*/ 1353606 h 1848381"/>
                <a:gd name="connsiteX190" fmla="*/ 1227398 w 1539414"/>
                <a:gd name="connsiteY190" fmla="*/ 1370200 h 1848381"/>
                <a:gd name="connsiteX191" fmla="*/ 1207749 w 1539414"/>
                <a:gd name="connsiteY191" fmla="*/ 1379344 h 1848381"/>
                <a:gd name="connsiteX192" fmla="*/ 1197247 w 1539414"/>
                <a:gd name="connsiteY192" fmla="*/ 1383407 h 1848381"/>
                <a:gd name="connsiteX193" fmla="*/ 1180647 w 1539414"/>
                <a:gd name="connsiteY193" fmla="*/ 1388826 h 1848381"/>
                <a:gd name="connsiteX194" fmla="*/ 1145075 w 1539414"/>
                <a:gd name="connsiteY194" fmla="*/ 1394583 h 1848381"/>
                <a:gd name="connsiteX195" fmla="*/ 1107809 w 1539414"/>
                <a:gd name="connsiteY195" fmla="*/ 1394583 h 1848381"/>
                <a:gd name="connsiteX196" fmla="*/ 1068172 w 1539414"/>
                <a:gd name="connsiteY196" fmla="*/ 1389165 h 1848381"/>
                <a:gd name="connsiteX197" fmla="*/ 1026502 w 1539414"/>
                <a:gd name="connsiteY197" fmla="*/ 1378328 h 1848381"/>
                <a:gd name="connsiteX198" fmla="*/ 982799 w 1539414"/>
                <a:gd name="connsiteY198" fmla="*/ 1362072 h 1848381"/>
                <a:gd name="connsiteX199" fmla="*/ 937742 w 1539414"/>
                <a:gd name="connsiteY199" fmla="*/ 1340059 h 1848381"/>
                <a:gd name="connsiteX200" fmla="*/ 890313 w 1539414"/>
                <a:gd name="connsiteY200" fmla="*/ 1312628 h 1848381"/>
                <a:gd name="connsiteX201" fmla="*/ 865582 w 1539414"/>
                <a:gd name="connsiteY201" fmla="*/ 1296712 h 1848381"/>
                <a:gd name="connsiteX202" fmla="*/ 880488 w 1539414"/>
                <a:gd name="connsiteY202" fmla="*/ 1290277 h 1848381"/>
                <a:gd name="connsiteX203" fmla="*/ 909284 w 1539414"/>
                <a:gd name="connsiteY203" fmla="*/ 1276392 h 1848381"/>
                <a:gd name="connsiteX204" fmla="*/ 936725 w 1539414"/>
                <a:gd name="connsiteY204" fmla="*/ 1259121 h 1848381"/>
                <a:gd name="connsiteX205" fmla="*/ 962811 w 1539414"/>
                <a:gd name="connsiteY205" fmla="*/ 1240495 h 1848381"/>
                <a:gd name="connsiteX206" fmla="*/ 985848 w 1539414"/>
                <a:gd name="connsiteY206" fmla="*/ 1219160 h 1848381"/>
                <a:gd name="connsiteX207" fmla="*/ 1006514 w 1539414"/>
                <a:gd name="connsiteY207" fmla="*/ 1196470 h 1848381"/>
                <a:gd name="connsiteX208" fmla="*/ 1023453 w 1539414"/>
                <a:gd name="connsiteY208" fmla="*/ 1172425 h 1848381"/>
                <a:gd name="connsiteX209" fmla="*/ 1035988 w 1539414"/>
                <a:gd name="connsiteY209" fmla="*/ 1146349 h 1848381"/>
                <a:gd name="connsiteX210" fmla="*/ 1040053 w 1539414"/>
                <a:gd name="connsiteY210" fmla="*/ 1132802 h 1848381"/>
                <a:gd name="connsiteX211" fmla="*/ 1047506 w 1539414"/>
                <a:gd name="connsiteY211" fmla="*/ 1104694 h 1848381"/>
                <a:gd name="connsiteX212" fmla="*/ 1055298 w 1539414"/>
                <a:gd name="connsiteY212" fmla="*/ 1050848 h 1848381"/>
                <a:gd name="connsiteX213" fmla="*/ 1055298 w 1539414"/>
                <a:gd name="connsiteY213" fmla="*/ 999033 h 1848381"/>
                <a:gd name="connsiteX214" fmla="*/ 1048861 w 1539414"/>
                <a:gd name="connsiteY214" fmla="*/ 950267 h 1848381"/>
                <a:gd name="connsiteX215" fmla="*/ 1037004 w 1539414"/>
                <a:gd name="connsiteY215" fmla="*/ 904549 h 1848381"/>
                <a:gd name="connsiteX216" fmla="*/ 1021420 w 1539414"/>
                <a:gd name="connsiteY216" fmla="*/ 861539 h 1848381"/>
                <a:gd name="connsiteX217" fmla="*/ 1002787 w 1539414"/>
                <a:gd name="connsiteY217" fmla="*/ 821578 h 1848381"/>
                <a:gd name="connsiteX218" fmla="*/ 982461 w 1539414"/>
                <a:gd name="connsiteY218" fmla="*/ 785342 h 1848381"/>
                <a:gd name="connsiteX219" fmla="*/ 971958 w 1539414"/>
                <a:gd name="connsiteY219" fmla="*/ 768409 h 1848381"/>
                <a:gd name="connsiteX220" fmla="*/ 984832 w 1539414"/>
                <a:gd name="connsiteY220" fmla="*/ 758927 h 1848381"/>
                <a:gd name="connsiteX221" fmla="*/ 1007869 w 1539414"/>
                <a:gd name="connsiteY221" fmla="*/ 738608 h 1848381"/>
                <a:gd name="connsiteX222" fmla="*/ 1039037 w 1539414"/>
                <a:gd name="connsiteY222" fmla="*/ 707113 h 1848381"/>
                <a:gd name="connsiteX223" fmla="*/ 1073254 w 1539414"/>
                <a:gd name="connsiteY223" fmla="*/ 664781 h 1848381"/>
                <a:gd name="connsiteX224" fmla="*/ 1099340 w 1539414"/>
                <a:gd name="connsiteY224" fmla="*/ 626851 h 1848381"/>
                <a:gd name="connsiteX225" fmla="*/ 1108487 w 1539414"/>
                <a:gd name="connsiteY225" fmla="*/ 610596 h 1848381"/>
                <a:gd name="connsiteX226" fmla="*/ 1123732 w 1539414"/>
                <a:gd name="connsiteY226" fmla="*/ 624819 h 1848381"/>
                <a:gd name="connsiteX227" fmla="*/ 1157610 w 1539414"/>
                <a:gd name="connsiteY227" fmla="*/ 649202 h 1848381"/>
                <a:gd name="connsiteX228" fmla="*/ 1176242 w 1539414"/>
                <a:gd name="connsiteY228" fmla="*/ 658685 h 1848381"/>
                <a:gd name="connsiteX229" fmla="*/ 1190471 w 1539414"/>
                <a:gd name="connsiteY229" fmla="*/ 664781 h 1848381"/>
                <a:gd name="connsiteX230" fmla="*/ 1219267 w 1539414"/>
                <a:gd name="connsiteY230" fmla="*/ 674602 h 1848381"/>
                <a:gd name="connsiteX231" fmla="*/ 1247725 w 1539414"/>
                <a:gd name="connsiteY231" fmla="*/ 680359 h 1848381"/>
                <a:gd name="connsiteX232" fmla="*/ 1275505 w 1539414"/>
                <a:gd name="connsiteY232" fmla="*/ 683068 h 1848381"/>
                <a:gd name="connsiteX233" fmla="*/ 1289056 w 1539414"/>
                <a:gd name="connsiteY233" fmla="*/ 683407 h 1848381"/>
                <a:gd name="connsiteX234" fmla="*/ 1302946 w 1539414"/>
                <a:gd name="connsiteY234" fmla="*/ 683068 h 1848381"/>
                <a:gd name="connsiteX235" fmla="*/ 1329371 w 1539414"/>
                <a:gd name="connsiteY235" fmla="*/ 680697 h 1848381"/>
                <a:gd name="connsiteX236" fmla="*/ 1365281 w 1539414"/>
                <a:gd name="connsiteY236" fmla="*/ 674263 h 1848381"/>
                <a:gd name="connsiteX237" fmla="*/ 1417792 w 1539414"/>
                <a:gd name="connsiteY237" fmla="*/ 658008 h 1848381"/>
                <a:gd name="connsiteX238" fmla="*/ 1427278 w 1539414"/>
                <a:gd name="connsiteY238" fmla="*/ 653605 h 1848381"/>
                <a:gd name="connsiteX239" fmla="*/ 1399498 w 1539414"/>
                <a:gd name="connsiteY239" fmla="*/ 595695 h 1848381"/>
                <a:gd name="connsiteX240" fmla="*/ 1396110 w 1539414"/>
                <a:gd name="connsiteY240" fmla="*/ 597388 h 1848381"/>
                <a:gd name="connsiteX241" fmla="*/ 1361894 w 1539414"/>
                <a:gd name="connsiteY241" fmla="*/ 608564 h 1848381"/>
                <a:gd name="connsiteX242" fmla="*/ 1320901 w 1539414"/>
                <a:gd name="connsiteY242" fmla="*/ 617030 h 1848381"/>
                <a:gd name="connsiteX243" fmla="*/ 1289395 w 1539414"/>
                <a:gd name="connsiteY243" fmla="*/ 618724 h 1848381"/>
                <a:gd name="connsiteX244" fmla="*/ 1255178 w 1539414"/>
                <a:gd name="connsiteY244" fmla="*/ 616692 h 1848381"/>
                <a:gd name="connsiteX245" fmla="*/ 1220961 w 1539414"/>
                <a:gd name="connsiteY245" fmla="*/ 607887 h 1848381"/>
                <a:gd name="connsiteX246" fmla="*/ 1203345 w 1539414"/>
                <a:gd name="connsiteY246" fmla="*/ 600436 h 1848381"/>
                <a:gd name="connsiteX247" fmla="*/ 1191826 w 1539414"/>
                <a:gd name="connsiteY247" fmla="*/ 594679 h 1848381"/>
                <a:gd name="connsiteX248" fmla="*/ 1170144 w 1539414"/>
                <a:gd name="connsiteY248" fmla="*/ 579778 h 1848381"/>
                <a:gd name="connsiteX249" fmla="*/ 1149818 w 1539414"/>
                <a:gd name="connsiteY249" fmla="*/ 561152 h 1848381"/>
                <a:gd name="connsiteX250" fmla="*/ 1131862 w 1539414"/>
                <a:gd name="connsiteY250" fmla="*/ 539478 h 1848381"/>
                <a:gd name="connsiteX251" fmla="*/ 1115262 w 1539414"/>
                <a:gd name="connsiteY251" fmla="*/ 514079 h 1848381"/>
                <a:gd name="connsiteX252" fmla="*/ 1100695 w 1539414"/>
                <a:gd name="connsiteY252" fmla="*/ 484955 h 1848381"/>
                <a:gd name="connsiteX253" fmla="*/ 1087482 w 1539414"/>
                <a:gd name="connsiteY253" fmla="*/ 452444 h 1848381"/>
                <a:gd name="connsiteX254" fmla="*/ 1076303 w 1539414"/>
                <a:gd name="connsiteY254" fmla="*/ 416885 h 1848381"/>
                <a:gd name="connsiteX255" fmla="*/ 1072237 w 1539414"/>
                <a:gd name="connsiteY255" fmla="*/ 397582 h 1848381"/>
                <a:gd name="connsiteX256" fmla="*/ 1009224 w 1539414"/>
                <a:gd name="connsiteY256" fmla="*/ 412144 h 1848381"/>
                <a:gd name="connsiteX257" fmla="*/ 1014645 w 1539414"/>
                <a:gd name="connsiteY257" fmla="*/ 433140 h 1848381"/>
                <a:gd name="connsiteX258" fmla="*/ 1026502 w 1539414"/>
                <a:gd name="connsiteY258" fmla="*/ 472086 h 1848381"/>
                <a:gd name="connsiteX259" fmla="*/ 1040392 w 1539414"/>
                <a:gd name="connsiteY259" fmla="*/ 507645 h 1848381"/>
                <a:gd name="connsiteX260" fmla="*/ 1056653 w 1539414"/>
                <a:gd name="connsiteY260" fmla="*/ 540833 h 1848381"/>
                <a:gd name="connsiteX261" fmla="*/ 1065462 w 1539414"/>
                <a:gd name="connsiteY261" fmla="*/ 555734 h 1848381"/>
                <a:gd name="connsiteX262" fmla="*/ 1056653 w 1539414"/>
                <a:gd name="connsiteY262" fmla="*/ 571989 h 1848381"/>
                <a:gd name="connsiteX263" fmla="*/ 1031584 w 1539414"/>
                <a:gd name="connsiteY263" fmla="*/ 612289 h 1848381"/>
                <a:gd name="connsiteX264" fmla="*/ 1008885 w 1539414"/>
                <a:gd name="connsiteY264" fmla="*/ 643445 h 1848381"/>
                <a:gd name="connsiteX265" fmla="*/ 980428 w 1539414"/>
                <a:gd name="connsiteY265" fmla="*/ 675279 h 1848381"/>
                <a:gd name="connsiteX266" fmla="*/ 946550 w 1539414"/>
                <a:gd name="connsiteY266" fmla="*/ 707113 h 1848381"/>
                <a:gd name="connsiteX267" fmla="*/ 907252 w 1539414"/>
                <a:gd name="connsiteY267" fmla="*/ 735221 h 1848381"/>
                <a:gd name="connsiteX268" fmla="*/ 874390 w 1539414"/>
                <a:gd name="connsiteY268" fmla="*/ 752831 h 1848381"/>
                <a:gd name="connsiteX269" fmla="*/ 851353 w 1539414"/>
                <a:gd name="connsiteY269" fmla="*/ 761975 h 1848381"/>
                <a:gd name="connsiteX270" fmla="*/ 838818 w 1539414"/>
                <a:gd name="connsiteY270" fmla="*/ 765700 h 1848381"/>
                <a:gd name="connsiteX271" fmla="*/ 822218 w 1539414"/>
                <a:gd name="connsiteY271" fmla="*/ 770102 h 1848381"/>
                <a:gd name="connsiteX272" fmla="*/ 788001 w 1539414"/>
                <a:gd name="connsiteY272" fmla="*/ 775860 h 1848381"/>
                <a:gd name="connsiteX273" fmla="*/ 752768 w 1539414"/>
                <a:gd name="connsiteY273" fmla="*/ 776876 h 1848381"/>
                <a:gd name="connsiteX274" fmla="*/ 716857 w 1539414"/>
                <a:gd name="connsiteY274" fmla="*/ 772812 h 1848381"/>
                <a:gd name="connsiteX275" fmla="*/ 680269 w 1539414"/>
                <a:gd name="connsiteY275" fmla="*/ 765023 h 1848381"/>
                <a:gd name="connsiteX276" fmla="*/ 642665 w 1539414"/>
                <a:gd name="connsiteY276" fmla="*/ 752831 h 1848381"/>
                <a:gd name="connsiteX277" fmla="*/ 604383 w 1539414"/>
                <a:gd name="connsiteY277" fmla="*/ 735560 h 1848381"/>
                <a:gd name="connsiteX278" fmla="*/ 565762 w 1539414"/>
                <a:gd name="connsiteY278" fmla="*/ 714224 h 1848381"/>
                <a:gd name="connsiteX279" fmla="*/ 546113 w 1539414"/>
                <a:gd name="connsiteY279" fmla="*/ 701694 h 1848381"/>
                <a:gd name="connsiteX280" fmla="*/ 513928 w 1539414"/>
                <a:gd name="connsiteY280" fmla="*/ 681036 h 1848381"/>
                <a:gd name="connsiteX281" fmla="*/ 499022 w 1539414"/>
                <a:gd name="connsiteY281" fmla="*/ 715240 h 1848381"/>
                <a:gd name="connsiteX282" fmla="*/ 496312 w 1539414"/>
                <a:gd name="connsiteY282" fmla="*/ 720997 h 1848381"/>
                <a:gd name="connsiteX283" fmla="*/ 477679 w 1539414"/>
                <a:gd name="connsiteY283" fmla="*/ 754863 h 1848381"/>
                <a:gd name="connsiteX284" fmla="*/ 457013 w 1539414"/>
                <a:gd name="connsiteY284" fmla="*/ 785342 h 1848381"/>
                <a:gd name="connsiteX285" fmla="*/ 429572 w 1539414"/>
                <a:gd name="connsiteY285" fmla="*/ 818869 h 1848381"/>
                <a:gd name="connsiteX286" fmla="*/ 395694 w 1539414"/>
                <a:gd name="connsiteY286" fmla="*/ 853073 h 1848381"/>
                <a:gd name="connsiteX287" fmla="*/ 365543 w 1539414"/>
                <a:gd name="connsiteY287" fmla="*/ 876440 h 1848381"/>
                <a:gd name="connsiteX288" fmla="*/ 343522 w 1539414"/>
                <a:gd name="connsiteY288" fmla="*/ 890664 h 1848381"/>
                <a:gd name="connsiteX289" fmla="*/ 319808 w 1539414"/>
                <a:gd name="connsiteY289" fmla="*/ 902517 h 1848381"/>
                <a:gd name="connsiteX290" fmla="*/ 294399 w 1539414"/>
                <a:gd name="connsiteY290" fmla="*/ 912338 h 1848381"/>
                <a:gd name="connsiteX291" fmla="*/ 280848 w 1539414"/>
                <a:gd name="connsiteY291" fmla="*/ 916063 h 1848381"/>
                <a:gd name="connsiteX292" fmla="*/ 260521 w 1539414"/>
                <a:gd name="connsiteY292" fmla="*/ 921143 h 1848381"/>
                <a:gd name="connsiteX293" fmla="*/ 220207 w 1539414"/>
                <a:gd name="connsiteY293" fmla="*/ 926900 h 1848381"/>
                <a:gd name="connsiteX294" fmla="*/ 180231 w 1539414"/>
                <a:gd name="connsiteY294" fmla="*/ 928255 h 1848381"/>
                <a:gd name="connsiteX295" fmla="*/ 140255 w 1539414"/>
                <a:gd name="connsiteY295" fmla="*/ 925545 h 1848381"/>
                <a:gd name="connsiteX296" fmla="*/ 120605 w 1539414"/>
                <a:gd name="connsiteY296" fmla="*/ 922497 h 1848381"/>
                <a:gd name="connsiteX297" fmla="*/ 119250 w 1539414"/>
                <a:gd name="connsiteY297" fmla="*/ 901839 h 1848381"/>
                <a:gd name="connsiteX298" fmla="*/ 119589 w 1539414"/>
                <a:gd name="connsiteY298" fmla="*/ 860185 h 1848381"/>
                <a:gd name="connsiteX299" fmla="*/ 124332 w 1539414"/>
                <a:gd name="connsiteY299" fmla="*/ 819546 h 1848381"/>
                <a:gd name="connsiteX300" fmla="*/ 133140 w 1539414"/>
                <a:gd name="connsiteY300" fmla="*/ 779923 h 1848381"/>
                <a:gd name="connsiteX301" fmla="*/ 146353 w 1539414"/>
                <a:gd name="connsiteY301" fmla="*/ 741317 h 1848381"/>
                <a:gd name="connsiteX302" fmla="*/ 162614 w 1539414"/>
                <a:gd name="connsiteY302" fmla="*/ 704742 h 1848381"/>
                <a:gd name="connsiteX303" fmla="*/ 182602 w 1539414"/>
                <a:gd name="connsiteY303" fmla="*/ 670199 h 1848381"/>
                <a:gd name="connsiteX304" fmla="*/ 205300 w 1539414"/>
                <a:gd name="connsiteY304" fmla="*/ 637688 h 1848381"/>
                <a:gd name="connsiteX305" fmla="*/ 230709 w 1539414"/>
                <a:gd name="connsiteY305" fmla="*/ 608225 h 1848381"/>
                <a:gd name="connsiteX306" fmla="*/ 258827 w 1539414"/>
                <a:gd name="connsiteY306" fmla="*/ 581471 h 1848381"/>
                <a:gd name="connsiteX307" fmla="*/ 288640 w 1539414"/>
                <a:gd name="connsiteY307" fmla="*/ 558104 h 1848381"/>
                <a:gd name="connsiteX308" fmla="*/ 320824 w 1539414"/>
                <a:gd name="connsiteY308" fmla="*/ 538801 h 1848381"/>
                <a:gd name="connsiteX309" fmla="*/ 354024 w 1539414"/>
                <a:gd name="connsiteY309" fmla="*/ 523223 h 1848381"/>
                <a:gd name="connsiteX310" fmla="*/ 388919 w 1539414"/>
                <a:gd name="connsiteY310" fmla="*/ 511708 h 1848381"/>
                <a:gd name="connsiteX311" fmla="*/ 424491 w 1539414"/>
                <a:gd name="connsiteY311" fmla="*/ 505274 h 1848381"/>
                <a:gd name="connsiteX312" fmla="*/ 460740 w 1539414"/>
                <a:gd name="connsiteY312" fmla="*/ 503919 h 1848381"/>
                <a:gd name="connsiteX313" fmla="*/ 479373 w 1539414"/>
                <a:gd name="connsiteY313" fmla="*/ 505274 h 1848381"/>
                <a:gd name="connsiteX314" fmla="*/ 479712 w 1539414"/>
                <a:gd name="connsiteY314" fmla="*/ 490712 h 1848381"/>
                <a:gd name="connsiteX315" fmla="*/ 484455 w 1539414"/>
                <a:gd name="connsiteY315" fmla="*/ 460233 h 1848381"/>
                <a:gd name="connsiteX316" fmla="*/ 494618 w 1539414"/>
                <a:gd name="connsiteY316" fmla="*/ 429754 h 1848381"/>
                <a:gd name="connsiteX317" fmla="*/ 508847 w 1539414"/>
                <a:gd name="connsiteY317" fmla="*/ 399275 h 1848381"/>
                <a:gd name="connsiteX318" fmla="*/ 527141 w 1539414"/>
                <a:gd name="connsiteY318" fmla="*/ 369134 h 1848381"/>
                <a:gd name="connsiteX319" fmla="*/ 549162 w 1539414"/>
                <a:gd name="connsiteY319" fmla="*/ 340010 h 1848381"/>
                <a:gd name="connsiteX320" fmla="*/ 574570 w 1539414"/>
                <a:gd name="connsiteY320" fmla="*/ 312579 h 1848381"/>
                <a:gd name="connsiteX321" fmla="*/ 603705 w 1539414"/>
                <a:gd name="connsiteY321" fmla="*/ 286841 h 1848381"/>
                <a:gd name="connsiteX322" fmla="*/ 635212 w 1539414"/>
                <a:gd name="connsiteY322" fmla="*/ 264151 h 1848381"/>
                <a:gd name="connsiteX323" fmla="*/ 669089 w 1539414"/>
                <a:gd name="connsiteY323" fmla="*/ 244848 h 1848381"/>
                <a:gd name="connsiteX324" fmla="*/ 705339 w 1539414"/>
                <a:gd name="connsiteY324" fmla="*/ 228931 h 1848381"/>
                <a:gd name="connsiteX325" fmla="*/ 743282 w 1539414"/>
                <a:gd name="connsiteY325" fmla="*/ 218094 h 1848381"/>
                <a:gd name="connsiteX326" fmla="*/ 782581 w 1539414"/>
                <a:gd name="connsiteY326" fmla="*/ 211321 h 1848381"/>
                <a:gd name="connsiteX327" fmla="*/ 823573 w 1539414"/>
                <a:gd name="connsiteY327" fmla="*/ 210305 h 1848381"/>
                <a:gd name="connsiteX328" fmla="*/ 865243 w 1539414"/>
                <a:gd name="connsiteY328" fmla="*/ 215385 h 1848381"/>
                <a:gd name="connsiteX329" fmla="*/ 907929 w 1539414"/>
                <a:gd name="connsiteY329" fmla="*/ 226899 h 1848381"/>
                <a:gd name="connsiteX330" fmla="*/ 928933 w 1539414"/>
                <a:gd name="connsiteY330" fmla="*/ 235027 h 1848381"/>
                <a:gd name="connsiteX331" fmla="*/ 934693 w 1539414"/>
                <a:gd name="connsiteY331" fmla="*/ 220126 h 1848381"/>
                <a:gd name="connsiteX332" fmla="*/ 952648 w 1539414"/>
                <a:gd name="connsiteY332" fmla="*/ 185245 h 1848381"/>
                <a:gd name="connsiteX333" fmla="*/ 978395 w 1539414"/>
                <a:gd name="connsiteY333" fmla="*/ 146638 h 1848381"/>
                <a:gd name="connsiteX334" fmla="*/ 1012951 w 1539414"/>
                <a:gd name="connsiteY334" fmla="*/ 107354 h 1848381"/>
                <a:gd name="connsiteX335" fmla="*/ 1043441 w 1539414"/>
                <a:gd name="connsiteY335" fmla="*/ 79245 h 1848381"/>
                <a:gd name="connsiteX336" fmla="*/ 1066478 w 1539414"/>
                <a:gd name="connsiteY336" fmla="*/ 62313 h 1848381"/>
                <a:gd name="connsiteX337" fmla="*/ 1090870 w 1539414"/>
                <a:gd name="connsiteY337" fmla="*/ 46057 h 1848381"/>
                <a:gd name="connsiteX338" fmla="*/ 1117295 w 1539414"/>
                <a:gd name="connsiteY338" fmla="*/ 31834 h 1848381"/>
                <a:gd name="connsiteX339" fmla="*/ 1145752 w 1539414"/>
                <a:gd name="connsiteY339" fmla="*/ 19981 h 1848381"/>
                <a:gd name="connsiteX340" fmla="*/ 1175565 w 1539414"/>
                <a:gd name="connsiteY340" fmla="*/ 10498 h 1848381"/>
                <a:gd name="connsiteX341" fmla="*/ 1207749 w 1539414"/>
                <a:gd name="connsiteY341" fmla="*/ 3725 h 18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539414" h="1848381">
                  <a:moveTo>
                    <a:pt x="540662" y="773773"/>
                  </a:moveTo>
                  <a:lnTo>
                    <a:pt x="561652" y="785292"/>
                  </a:lnTo>
                  <a:lnTo>
                    <a:pt x="602955" y="805280"/>
                  </a:lnTo>
                  <a:lnTo>
                    <a:pt x="643919" y="820863"/>
                  </a:lnTo>
                  <a:lnTo>
                    <a:pt x="683868" y="831704"/>
                  </a:lnTo>
                  <a:lnTo>
                    <a:pt x="723817" y="838819"/>
                  </a:lnTo>
                  <a:lnTo>
                    <a:pt x="762750" y="840851"/>
                  </a:lnTo>
                  <a:lnTo>
                    <a:pt x="801006" y="838819"/>
                  </a:lnTo>
                  <a:lnTo>
                    <a:pt x="838585" y="832382"/>
                  </a:lnTo>
                  <a:lnTo>
                    <a:pt x="857543" y="826962"/>
                  </a:lnTo>
                  <a:lnTo>
                    <a:pt x="873455" y="821541"/>
                  </a:lnTo>
                  <a:lnTo>
                    <a:pt x="903248" y="809684"/>
                  </a:lnTo>
                  <a:lnTo>
                    <a:pt x="917128" y="802231"/>
                  </a:lnTo>
                  <a:lnTo>
                    <a:pt x="930331" y="823913"/>
                  </a:lnTo>
                  <a:lnTo>
                    <a:pt x="952337" y="864566"/>
                  </a:lnTo>
                  <a:lnTo>
                    <a:pt x="969603" y="904542"/>
                  </a:lnTo>
                  <a:lnTo>
                    <a:pt x="981452" y="943841"/>
                  </a:lnTo>
                  <a:lnTo>
                    <a:pt x="988900" y="982461"/>
                  </a:lnTo>
                  <a:lnTo>
                    <a:pt x="991947" y="1020066"/>
                  </a:lnTo>
                  <a:lnTo>
                    <a:pt x="989577" y="1058009"/>
                  </a:lnTo>
                  <a:lnTo>
                    <a:pt x="983484" y="1095614"/>
                  </a:lnTo>
                  <a:lnTo>
                    <a:pt x="978067" y="1114585"/>
                  </a:lnTo>
                  <a:lnTo>
                    <a:pt x="974004" y="1127459"/>
                  </a:lnTo>
                  <a:lnTo>
                    <a:pt x="959785" y="1151851"/>
                  </a:lnTo>
                  <a:lnTo>
                    <a:pt x="940149" y="1174549"/>
                  </a:lnTo>
                  <a:lnTo>
                    <a:pt x="915435" y="1195215"/>
                  </a:lnTo>
                  <a:lnTo>
                    <a:pt x="887674" y="1214187"/>
                  </a:lnTo>
                  <a:lnTo>
                    <a:pt x="857882" y="1230109"/>
                  </a:lnTo>
                  <a:lnTo>
                    <a:pt x="826736" y="1242305"/>
                  </a:lnTo>
                  <a:lnTo>
                    <a:pt x="796266" y="1251452"/>
                  </a:lnTo>
                  <a:lnTo>
                    <a:pt x="781032" y="1254163"/>
                  </a:lnTo>
                  <a:lnTo>
                    <a:pt x="739052" y="1260938"/>
                  </a:lnTo>
                  <a:lnTo>
                    <a:pt x="756995" y="1299559"/>
                  </a:lnTo>
                  <a:lnTo>
                    <a:pt x="762411" y="1311416"/>
                  </a:lnTo>
                  <a:lnTo>
                    <a:pt x="770537" y="1335131"/>
                  </a:lnTo>
                  <a:lnTo>
                    <a:pt x="776292" y="1357829"/>
                  </a:lnTo>
                  <a:lnTo>
                    <a:pt x="779000" y="1379850"/>
                  </a:lnTo>
                  <a:lnTo>
                    <a:pt x="778662" y="1401193"/>
                  </a:lnTo>
                  <a:lnTo>
                    <a:pt x="775615" y="1421520"/>
                  </a:lnTo>
                  <a:lnTo>
                    <a:pt x="769859" y="1441169"/>
                  </a:lnTo>
                  <a:lnTo>
                    <a:pt x="760719" y="1459802"/>
                  </a:lnTo>
                  <a:lnTo>
                    <a:pt x="755302" y="1468949"/>
                  </a:lnTo>
                  <a:lnTo>
                    <a:pt x="747854" y="1479112"/>
                  </a:lnTo>
                  <a:lnTo>
                    <a:pt x="730588" y="1497745"/>
                  </a:lnTo>
                  <a:lnTo>
                    <a:pt x="710275" y="1514007"/>
                  </a:lnTo>
                  <a:lnTo>
                    <a:pt x="686577" y="1528574"/>
                  </a:lnTo>
                  <a:lnTo>
                    <a:pt x="660170" y="1540431"/>
                  </a:lnTo>
                  <a:lnTo>
                    <a:pt x="631055" y="1550256"/>
                  </a:lnTo>
                  <a:lnTo>
                    <a:pt x="600247" y="1557032"/>
                  </a:lnTo>
                  <a:lnTo>
                    <a:pt x="568085" y="1561436"/>
                  </a:lnTo>
                  <a:lnTo>
                    <a:pt x="550819" y="1562452"/>
                  </a:lnTo>
                  <a:lnTo>
                    <a:pt x="548787" y="1550595"/>
                  </a:lnTo>
                  <a:lnTo>
                    <a:pt x="542355" y="1526542"/>
                  </a:lnTo>
                  <a:lnTo>
                    <a:pt x="533553" y="1502149"/>
                  </a:lnTo>
                  <a:lnTo>
                    <a:pt x="522719" y="1478096"/>
                  </a:lnTo>
                  <a:lnTo>
                    <a:pt x="516287" y="1466239"/>
                  </a:lnTo>
                  <a:lnTo>
                    <a:pt x="507484" y="1451332"/>
                  </a:lnTo>
                  <a:lnTo>
                    <a:pt x="487510" y="1423553"/>
                  </a:lnTo>
                  <a:lnTo>
                    <a:pt x="465166" y="1398822"/>
                  </a:lnTo>
                  <a:lnTo>
                    <a:pt x="440790" y="1375785"/>
                  </a:lnTo>
                  <a:lnTo>
                    <a:pt x="414045" y="1356135"/>
                  </a:lnTo>
                  <a:lnTo>
                    <a:pt x="385268" y="1339535"/>
                  </a:lnTo>
                  <a:lnTo>
                    <a:pt x="356153" y="1325306"/>
                  </a:lnTo>
                  <a:lnTo>
                    <a:pt x="325007" y="1315143"/>
                  </a:lnTo>
                  <a:lnTo>
                    <a:pt x="309095" y="1311755"/>
                  </a:lnTo>
                  <a:lnTo>
                    <a:pt x="289459" y="1307690"/>
                  </a:lnTo>
                  <a:lnTo>
                    <a:pt x="249849" y="1304302"/>
                  </a:lnTo>
                  <a:lnTo>
                    <a:pt x="210916" y="1303963"/>
                  </a:lnTo>
                  <a:lnTo>
                    <a:pt x="172999" y="1307012"/>
                  </a:lnTo>
                  <a:lnTo>
                    <a:pt x="135758" y="1312433"/>
                  </a:lnTo>
                  <a:lnTo>
                    <a:pt x="100549" y="1320563"/>
                  </a:lnTo>
                  <a:lnTo>
                    <a:pt x="50443" y="1335470"/>
                  </a:lnTo>
                  <a:lnTo>
                    <a:pt x="21328" y="1346988"/>
                  </a:lnTo>
                  <a:lnTo>
                    <a:pt x="14557" y="1326323"/>
                  </a:lnTo>
                  <a:lnTo>
                    <a:pt x="4401" y="1278216"/>
                  </a:lnTo>
                  <a:lnTo>
                    <a:pt x="0" y="1226044"/>
                  </a:lnTo>
                  <a:lnTo>
                    <a:pt x="2370" y="1172178"/>
                  </a:lnTo>
                  <a:lnTo>
                    <a:pt x="8802" y="1132202"/>
                  </a:lnTo>
                  <a:lnTo>
                    <a:pt x="15573" y="1106794"/>
                  </a:lnTo>
                  <a:lnTo>
                    <a:pt x="24714" y="1082401"/>
                  </a:lnTo>
                  <a:lnTo>
                    <a:pt x="36224" y="1059703"/>
                  </a:lnTo>
                  <a:lnTo>
                    <a:pt x="50105" y="1039038"/>
                  </a:lnTo>
                  <a:lnTo>
                    <a:pt x="66694" y="1020743"/>
                  </a:lnTo>
                  <a:lnTo>
                    <a:pt x="86668" y="1005160"/>
                  </a:lnTo>
                  <a:lnTo>
                    <a:pt x="109012" y="992625"/>
                  </a:lnTo>
                  <a:lnTo>
                    <a:pt x="121201" y="988221"/>
                  </a:lnTo>
                  <a:lnTo>
                    <a:pt x="137112" y="989915"/>
                  </a:lnTo>
                  <a:lnTo>
                    <a:pt x="168936" y="991947"/>
                  </a:lnTo>
                  <a:lnTo>
                    <a:pt x="185186" y="992625"/>
                  </a:lnTo>
                  <a:lnTo>
                    <a:pt x="212947" y="991947"/>
                  </a:lnTo>
                  <a:lnTo>
                    <a:pt x="269146" y="984494"/>
                  </a:lnTo>
                  <a:lnTo>
                    <a:pt x="297246" y="978057"/>
                  </a:lnTo>
                  <a:lnTo>
                    <a:pt x="321621" y="970943"/>
                  </a:lnTo>
                  <a:lnTo>
                    <a:pt x="366648" y="951294"/>
                  </a:lnTo>
                  <a:lnTo>
                    <a:pt x="405920" y="926563"/>
                  </a:lnTo>
                  <a:lnTo>
                    <a:pt x="441129" y="898444"/>
                  </a:lnTo>
                  <a:lnTo>
                    <a:pt x="471260" y="868970"/>
                  </a:lnTo>
                  <a:lnTo>
                    <a:pt x="496989" y="838819"/>
                  </a:lnTo>
                  <a:lnTo>
                    <a:pt x="527120" y="796810"/>
                  </a:lnTo>
                  <a:close/>
                  <a:moveTo>
                    <a:pt x="1241288" y="0"/>
                  </a:moveTo>
                  <a:lnTo>
                    <a:pt x="1258566" y="0"/>
                  </a:lnTo>
                  <a:lnTo>
                    <a:pt x="1276182" y="0"/>
                  </a:lnTo>
                  <a:lnTo>
                    <a:pt x="1309722" y="3387"/>
                  </a:lnTo>
                  <a:lnTo>
                    <a:pt x="1340212" y="10498"/>
                  </a:lnTo>
                  <a:lnTo>
                    <a:pt x="1369008" y="20658"/>
                  </a:lnTo>
                  <a:lnTo>
                    <a:pt x="1395094" y="33866"/>
                  </a:lnTo>
                  <a:lnTo>
                    <a:pt x="1419486" y="50121"/>
                  </a:lnTo>
                  <a:lnTo>
                    <a:pt x="1441507" y="68747"/>
                  </a:lnTo>
                  <a:lnTo>
                    <a:pt x="1460817" y="89744"/>
                  </a:lnTo>
                  <a:lnTo>
                    <a:pt x="1478095" y="114127"/>
                  </a:lnTo>
                  <a:lnTo>
                    <a:pt x="1493679" y="139865"/>
                  </a:lnTo>
                  <a:lnTo>
                    <a:pt x="1506891" y="167973"/>
                  </a:lnTo>
                  <a:lnTo>
                    <a:pt x="1517732" y="197775"/>
                  </a:lnTo>
                  <a:lnTo>
                    <a:pt x="1526202" y="229947"/>
                  </a:lnTo>
                  <a:lnTo>
                    <a:pt x="1532639" y="263135"/>
                  </a:lnTo>
                  <a:lnTo>
                    <a:pt x="1537043" y="298356"/>
                  </a:lnTo>
                  <a:lnTo>
                    <a:pt x="1539414" y="334253"/>
                  </a:lnTo>
                  <a:lnTo>
                    <a:pt x="1539414" y="353218"/>
                  </a:lnTo>
                  <a:lnTo>
                    <a:pt x="1539414" y="1658734"/>
                  </a:lnTo>
                  <a:lnTo>
                    <a:pt x="1517394" y="1648236"/>
                  </a:lnTo>
                  <a:lnTo>
                    <a:pt x="1473013" y="1630964"/>
                  </a:lnTo>
                  <a:lnTo>
                    <a:pt x="1428294" y="1618773"/>
                  </a:lnTo>
                  <a:lnTo>
                    <a:pt x="1383237" y="1611661"/>
                  </a:lnTo>
                  <a:lnTo>
                    <a:pt x="1338179" y="1608952"/>
                  </a:lnTo>
                  <a:lnTo>
                    <a:pt x="1293799" y="1611661"/>
                  </a:lnTo>
                  <a:lnTo>
                    <a:pt x="1249758" y="1619450"/>
                  </a:lnTo>
                  <a:lnTo>
                    <a:pt x="1206733" y="1632319"/>
                  </a:lnTo>
                  <a:lnTo>
                    <a:pt x="1185728" y="1640785"/>
                  </a:lnTo>
                  <a:lnTo>
                    <a:pt x="1168112" y="1648575"/>
                  </a:lnTo>
                  <a:lnTo>
                    <a:pt x="1134911" y="1666523"/>
                  </a:lnTo>
                  <a:lnTo>
                    <a:pt x="1103405" y="1688197"/>
                  </a:lnTo>
                  <a:lnTo>
                    <a:pt x="1074609" y="1712242"/>
                  </a:lnTo>
                  <a:lnTo>
                    <a:pt x="1048523" y="1738657"/>
                  </a:lnTo>
                  <a:lnTo>
                    <a:pt x="1025147" y="1767443"/>
                  </a:lnTo>
                  <a:lnTo>
                    <a:pt x="1004820" y="1798260"/>
                  </a:lnTo>
                  <a:lnTo>
                    <a:pt x="987881" y="1831110"/>
                  </a:lnTo>
                  <a:lnTo>
                    <a:pt x="980767" y="1848381"/>
                  </a:lnTo>
                  <a:lnTo>
                    <a:pt x="974330" y="1832126"/>
                  </a:lnTo>
                  <a:lnTo>
                    <a:pt x="959762" y="1801647"/>
                  </a:lnTo>
                  <a:lnTo>
                    <a:pt x="944178" y="1774216"/>
                  </a:lnTo>
                  <a:lnTo>
                    <a:pt x="927240" y="1749494"/>
                  </a:lnTo>
                  <a:lnTo>
                    <a:pt x="909284" y="1727143"/>
                  </a:lnTo>
                  <a:lnTo>
                    <a:pt x="890313" y="1706823"/>
                  </a:lnTo>
                  <a:lnTo>
                    <a:pt x="869986" y="1688875"/>
                  </a:lnTo>
                  <a:lnTo>
                    <a:pt x="849320" y="1673635"/>
                  </a:lnTo>
                  <a:lnTo>
                    <a:pt x="816797" y="1653316"/>
                  </a:lnTo>
                  <a:lnTo>
                    <a:pt x="772756" y="1633335"/>
                  </a:lnTo>
                  <a:lnTo>
                    <a:pt x="727021" y="1619450"/>
                  </a:lnTo>
                  <a:lnTo>
                    <a:pt x="682302" y="1611322"/>
                  </a:lnTo>
                  <a:lnTo>
                    <a:pt x="660281" y="1608952"/>
                  </a:lnTo>
                  <a:lnTo>
                    <a:pt x="683996" y="1601163"/>
                  </a:lnTo>
                  <a:lnTo>
                    <a:pt x="727021" y="1580166"/>
                  </a:lnTo>
                  <a:lnTo>
                    <a:pt x="764625" y="1553751"/>
                  </a:lnTo>
                  <a:lnTo>
                    <a:pt x="789017" y="1530384"/>
                  </a:lnTo>
                  <a:lnTo>
                    <a:pt x="802569" y="1513451"/>
                  </a:lnTo>
                  <a:lnTo>
                    <a:pt x="809005" y="1504646"/>
                  </a:lnTo>
                  <a:lnTo>
                    <a:pt x="819169" y="1488052"/>
                  </a:lnTo>
                  <a:lnTo>
                    <a:pt x="833736" y="1453170"/>
                  </a:lnTo>
                  <a:lnTo>
                    <a:pt x="841867" y="1415918"/>
                  </a:lnTo>
                  <a:lnTo>
                    <a:pt x="843222" y="1377312"/>
                  </a:lnTo>
                  <a:lnTo>
                    <a:pt x="841190" y="1357670"/>
                  </a:lnTo>
                  <a:lnTo>
                    <a:pt x="860500" y="1369861"/>
                  </a:lnTo>
                  <a:lnTo>
                    <a:pt x="899121" y="1392212"/>
                  </a:lnTo>
                  <a:lnTo>
                    <a:pt x="936387" y="1411177"/>
                  </a:lnTo>
                  <a:lnTo>
                    <a:pt x="972975" y="1426755"/>
                  </a:lnTo>
                  <a:lnTo>
                    <a:pt x="1008547" y="1439624"/>
                  </a:lnTo>
                  <a:lnTo>
                    <a:pt x="1043102" y="1449445"/>
                  </a:lnTo>
                  <a:lnTo>
                    <a:pt x="1076980" y="1455880"/>
                  </a:lnTo>
                  <a:lnTo>
                    <a:pt x="1109503" y="1458928"/>
                  </a:lnTo>
                  <a:lnTo>
                    <a:pt x="1125764" y="1458928"/>
                  </a:lnTo>
                  <a:lnTo>
                    <a:pt x="1149818" y="1458589"/>
                  </a:lnTo>
                  <a:lnTo>
                    <a:pt x="1196230" y="1451138"/>
                  </a:lnTo>
                  <a:lnTo>
                    <a:pt x="1218251" y="1444027"/>
                  </a:lnTo>
                  <a:lnTo>
                    <a:pt x="1231802" y="1439286"/>
                  </a:lnTo>
                  <a:lnTo>
                    <a:pt x="1257550" y="1427433"/>
                  </a:lnTo>
                  <a:lnTo>
                    <a:pt x="1280248" y="1413886"/>
                  </a:lnTo>
                  <a:lnTo>
                    <a:pt x="1301252" y="1398986"/>
                  </a:lnTo>
                  <a:lnTo>
                    <a:pt x="1329032" y="1373925"/>
                  </a:lnTo>
                  <a:lnTo>
                    <a:pt x="1358845" y="1338705"/>
                  </a:lnTo>
                  <a:lnTo>
                    <a:pt x="1381543" y="1304501"/>
                  </a:lnTo>
                  <a:lnTo>
                    <a:pt x="1397804" y="1273344"/>
                  </a:lnTo>
                  <a:lnTo>
                    <a:pt x="1412372" y="1238463"/>
                  </a:lnTo>
                  <a:lnTo>
                    <a:pt x="1414743" y="1231012"/>
                  </a:lnTo>
                  <a:lnTo>
                    <a:pt x="1352747" y="1213064"/>
                  </a:lnTo>
                  <a:lnTo>
                    <a:pt x="1351392" y="1217466"/>
                  </a:lnTo>
                  <a:lnTo>
                    <a:pt x="1339873" y="1245236"/>
                  </a:lnTo>
                  <a:lnTo>
                    <a:pt x="1326661" y="1270296"/>
                  </a:lnTo>
                  <a:lnTo>
                    <a:pt x="1308367" y="1298405"/>
                  </a:lnTo>
                  <a:lnTo>
                    <a:pt x="1284652" y="1326852"/>
                  </a:lnTo>
                  <a:lnTo>
                    <a:pt x="1254162" y="1353606"/>
                  </a:lnTo>
                  <a:lnTo>
                    <a:pt x="1227398" y="1370200"/>
                  </a:lnTo>
                  <a:lnTo>
                    <a:pt x="1207749" y="1379344"/>
                  </a:lnTo>
                  <a:lnTo>
                    <a:pt x="1197247" y="1383407"/>
                  </a:lnTo>
                  <a:lnTo>
                    <a:pt x="1180647" y="1388826"/>
                  </a:lnTo>
                  <a:lnTo>
                    <a:pt x="1145075" y="1394583"/>
                  </a:lnTo>
                  <a:lnTo>
                    <a:pt x="1107809" y="1394583"/>
                  </a:lnTo>
                  <a:lnTo>
                    <a:pt x="1068172" y="1389165"/>
                  </a:lnTo>
                  <a:lnTo>
                    <a:pt x="1026502" y="1378328"/>
                  </a:lnTo>
                  <a:lnTo>
                    <a:pt x="982799" y="1362072"/>
                  </a:lnTo>
                  <a:lnTo>
                    <a:pt x="937742" y="1340059"/>
                  </a:lnTo>
                  <a:lnTo>
                    <a:pt x="890313" y="1312628"/>
                  </a:lnTo>
                  <a:lnTo>
                    <a:pt x="865582" y="1296712"/>
                  </a:lnTo>
                  <a:lnTo>
                    <a:pt x="880488" y="1290277"/>
                  </a:lnTo>
                  <a:lnTo>
                    <a:pt x="909284" y="1276392"/>
                  </a:lnTo>
                  <a:lnTo>
                    <a:pt x="936725" y="1259121"/>
                  </a:lnTo>
                  <a:lnTo>
                    <a:pt x="962811" y="1240495"/>
                  </a:lnTo>
                  <a:lnTo>
                    <a:pt x="985848" y="1219160"/>
                  </a:lnTo>
                  <a:lnTo>
                    <a:pt x="1006514" y="1196470"/>
                  </a:lnTo>
                  <a:lnTo>
                    <a:pt x="1023453" y="1172425"/>
                  </a:lnTo>
                  <a:lnTo>
                    <a:pt x="1035988" y="1146349"/>
                  </a:lnTo>
                  <a:lnTo>
                    <a:pt x="1040053" y="1132802"/>
                  </a:lnTo>
                  <a:lnTo>
                    <a:pt x="1047506" y="1104694"/>
                  </a:lnTo>
                  <a:lnTo>
                    <a:pt x="1055298" y="1050848"/>
                  </a:lnTo>
                  <a:lnTo>
                    <a:pt x="1055298" y="999033"/>
                  </a:lnTo>
                  <a:lnTo>
                    <a:pt x="1048861" y="950267"/>
                  </a:lnTo>
                  <a:lnTo>
                    <a:pt x="1037004" y="904549"/>
                  </a:lnTo>
                  <a:lnTo>
                    <a:pt x="1021420" y="861539"/>
                  </a:lnTo>
                  <a:lnTo>
                    <a:pt x="1002787" y="821578"/>
                  </a:lnTo>
                  <a:lnTo>
                    <a:pt x="982461" y="785342"/>
                  </a:lnTo>
                  <a:lnTo>
                    <a:pt x="971958" y="768409"/>
                  </a:lnTo>
                  <a:lnTo>
                    <a:pt x="984832" y="758927"/>
                  </a:lnTo>
                  <a:lnTo>
                    <a:pt x="1007869" y="738608"/>
                  </a:lnTo>
                  <a:lnTo>
                    <a:pt x="1039037" y="707113"/>
                  </a:lnTo>
                  <a:lnTo>
                    <a:pt x="1073254" y="664781"/>
                  </a:lnTo>
                  <a:lnTo>
                    <a:pt x="1099340" y="626851"/>
                  </a:lnTo>
                  <a:lnTo>
                    <a:pt x="1108487" y="610596"/>
                  </a:lnTo>
                  <a:lnTo>
                    <a:pt x="1123732" y="624819"/>
                  </a:lnTo>
                  <a:lnTo>
                    <a:pt x="1157610" y="649202"/>
                  </a:lnTo>
                  <a:lnTo>
                    <a:pt x="1176242" y="658685"/>
                  </a:lnTo>
                  <a:lnTo>
                    <a:pt x="1190471" y="664781"/>
                  </a:lnTo>
                  <a:lnTo>
                    <a:pt x="1219267" y="674602"/>
                  </a:lnTo>
                  <a:lnTo>
                    <a:pt x="1247725" y="680359"/>
                  </a:lnTo>
                  <a:lnTo>
                    <a:pt x="1275505" y="683068"/>
                  </a:lnTo>
                  <a:lnTo>
                    <a:pt x="1289056" y="683407"/>
                  </a:lnTo>
                  <a:lnTo>
                    <a:pt x="1302946" y="683068"/>
                  </a:lnTo>
                  <a:lnTo>
                    <a:pt x="1329371" y="680697"/>
                  </a:lnTo>
                  <a:lnTo>
                    <a:pt x="1365281" y="674263"/>
                  </a:lnTo>
                  <a:lnTo>
                    <a:pt x="1417792" y="658008"/>
                  </a:lnTo>
                  <a:lnTo>
                    <a:pt x="1427278" y="653605"/>
                  </a:lnTo>
                  <a:lnTo>
                    <a:pt x="1399498" y="595695"/>
                  </a:lnTo>
                  <a:lnTo>
                    <a:pt x="1396110" y="597388"/>
                  </a:lnTo>
                  <a:lnTo>
                    <a:pt x="1361894" y="608564"/>
                  </a:lnTo>
                  <a:lnTo>
                    <a:pt x="1320901" y="617030"/>
                  </a:lnTo>
                  <a:lnTo>
                    <a:pt x="1289395" y="618724"/>
                  </a:lnTo>
                  <a:lnTo>
                    <a:pt x="1255178" y="616692"/>
                  </a:lnTo>
                  <a:lnTo>
                    <a:pt x="1220961" y="607887"/>
                  </a:lnTo>
                  <a:lnTo>
                    <a:pt x="1203345" y="600436"/>
                  </a:lnTo>
                  <a:lnTo>
                    <a:pt x="1191826" y="594679"/>
                  </a:lnTo>
                  <a:lnTo>
                    <a:pt x="1170144" y="579778"/>
                  </a:lnTo>
                  <a:lnTo>
                    <a:pt x="1149818" y="561152"/>
                  </a:lnTo>
                  <a:lnTo>
                    <a:pt x="1131862" y="539478"/>
                  </a:lnTo>
                  <a:lnTo>
                    <a:pt x="1115262" y="514079"/>
                  </a:lnTo>
                  <a:lnTo>
                    <a:pt x="1100695" y="484955"/>
                  </a:lnTo>
                  <a:lnTo>
                    <a:pt x="1087482" y="452444"/>
                  </a:lnTo>
                  <a:lnTo>
                    <a:pt x="1076303" y="416885"/>
                  </a:lnTo>
                  <a:lnTo>
                    <a:pt x="1072237" y="397582"/>
                  </a:lnTo>
                  <a:lnTo>
                    <a:pt x="1009224" y="412144"/>
                  </a:lnTo>
                  <a:lnTo>
                    <a:pt x="1014645" y="433140"/>
                  </a:lnTo>
                  <a:lnTo>
                    <a:pt x="1026502" y="472086"/>
                  </a:lnTo>
                  <a:lnTo>
                    <a:pt x="1040392" y="507645"/>
                  </a:lnTo>
                  <a:lnTo>
                    <a:pt x="1056653" y="540833"/>
                  </a:lnTo>
                  <a:lnTo>
                    <a:pt x="1065462" y="555734"/>
                  </a:lnTo>
                  <a:lnTo>
                    <a:pt x="1056653" y="571989"/>
                  </a:lnTo>
                  <a:lnTo>
                    <a:pt x="1031584" y="612289"/>
                  </a:lnTo>
                  <a:lnTo>
                    <a:pt x="1008885" y="643445"/>
                  </a:lnTo>
                  <a:lnTo>
                    <a:pt x="980428" y="675279"/>
                  </a:lnTo>
                  <a:lnTo>
                    <a:pt x="946550" y="707113"/>
                  </a:lnTo>
                  <a:lnTo>
                    <a:pt x="907252" y="735221"/>
                  </a:lnTo>
                  <a:lnTo>
                    <a:pt x="874390" y="752831"/>
                  </a:lnTo>
                  <a:lnTo>
                    <a:pt x="851353" y="761975"/>
                  </a:lnTo>
                  <a:lnTo>
                    <a:pt x="838818" y="765700"/>
                  </a:lnTo>
                  <a:lnTo>
                    <a:pt x="822218" y="770102"/>
                  </a:lnTo>
                  <a:lnTo>
                    <a:pt x="788001" y="775860"/>
                  </a:lnTo>
                  <a:lnTo>
                    <a:pt x="752768" y="776876"/>
                  </a:lnTo>
                  <a:lnTo>
                    <a:pt x="716857" y="772812"/>
                  </a:lnTo>
                  <a:lnTo>
                    <a:pt x="680269" y="765023"/>
                  </a:lnTo>
                  <a:lnTo>
                    <a:pt x="642665" y="752831"/>
                  </a:lnTo>
                  <a:lnTo>
                    <a:pt x="604383" y="735560"/>
                  </a:lnTo>
                  <a:lnTo>
                    <a:pt x="565762" y="714224"/>
                  </a:lnTo>
                  <a:lnTo>
                    <a:pt x="546113" y="701694"/>
                  </a:lnTo>
                  <a:lnTo>
                    <a:pt x="513928" y="681036"/>
                  </a:lnTo>
                  <a:lnTo>
                    <a:pt x="499022" y="715240"/>
                  </a:lnTo>
                  <a:lnTo>
                    <a:pt x="496312" y="720997"/>
                  </a:lnTo>
                  <a:lnTo>
                    <a:pt x="477679" y="754863"/>
                  </a:lnTo>
                  <a:lnTo>
                    <a:pt x="457013" y="785342"/>
                  </a:lnTo>
                  <a:lnTo>
                    <a:pt x="429572" y="818869"/>
                  </a:lnTo>
                  <a:lnTo>
                    <a:pt x="395694" y="853073"/>
                  </a:lnTo>
                  <a:lnTo>
                    <a:pt x="365543" y="876440"/>
                  </a:lnTo>
                  <a:lnTo>
                    <a:pt x="343522" y="890664"/>
                  </a:lnTo>
                  <a:lnTo>
                    <a:pt x="319808" y="902517"/>
                  </a:lnTo>
                  <a:lnTo>
                    <a:pt x="294399" y="912338"/>
                  </a:lnTo>
                  <a:lnTo>
                    <a:pt x="280848" y="916063"/>
                  </a:lnTo>
                  <a:lnTo>
                    <a:pt x="260521" y="921143"/>
                  </a:lnTo>
                  <a:lnTo>
                    <a:pt x="220207" y="926900"/>
                  </a:lnTo>
                  <a:lnTo>
                    <a:pt x="180231" y="928255"/>
                  </a:lnTo>
                  <a:lnTo>
                    <a:pt x="140255" y="925545"/>
                  </a:lnTo>
                  <a:lnTo>
                    <a:pt x="120605" y="922497"/>
                  </a:lnTo>
                  <a:lnTo>
                    <a:pt x="119250" y="901839"/>
                  </a:lnTo>
                  <a:lnTo>
                    <a:pt x="119589" y="860185"/>
                  </a:lnTo>
                  <a:lnTo>
                    <a:pt x="124332" y="819546"/>
                  </a:lnTo>
                  <a:lnTo>
                    <a:pt x="133140" y="779923"/>
                  </a:lnTo>
                  <a:lnTo>
                    <a:pt x="146353" y="741317"/>
                  </a:lnTo>
                  <a:lnTo>
                    <a:pt x="162614" y="704742"/>
                  </a:lnTo>
                  <a:lnTo>
                    <a:pt x="182602" y="670199"/>
                  </a:lnTo>
                  <a:lnTo>
                    <a:pt x="205300" y="637688"/>
                  </a:lnTo>
                  <a:lnTo>
                    <a:pt x="230709" y="608225"/>
                  </a:lnTo>
                  <a:lnTo>
                    <a:pt x="258827" y="581471"/>
                  </a:lnTo>
                  <a:lnTo>
                    <a:pt x="288640" y="558104"/>
                  </a:lnTo>
                  <a:lnTo>
                    <a:pt x="320824" y="538801"/>
                  </a:lnTo>
                  <a:lnTo>
                    <a:pt x="354024" y="523223"/>
                  </a:lnTo>
                  <a:lnTo>
                    <a:pt x="388919" y="511708"/>
                  </a:lnTo>
                  <a:lnTo>
                    <a:pt x="424491" y="505274"/>
                  </a:lnTo>
                  <a:lnTo>
                    <a:pt x="460740" y="503919"/>
                  </a:lnTo>
                  <a:lnTo>
                    <a:pt x="479373" y="505274"/>
                  </a:lnTo>
                  <a:lnTo>
                    <a:pt x="479712" y="490712"/>
                  </a:lnTo>
                  <a:lnTo>
                    <a:pt x="484455" y="460233"/>
                  </a:lnTo>
                  <a:lnTo>
                    <a:pt x="494618" y="429754"/>
                  </a:lnTo>
                  <a:lnTo>
                    <a:pt x="508847" y="399275"/>
                  </a:lnTo>
                  <a:lnTo>
                    <a:pt x="527141" y="369134"/>
                  </a:lnTo>
                  <a:lnTo>
                    <a:pt x="549162" y="340010"/>
                  </a:lnTo>
                  <a:lnTo>
                    <a:pt x="574570" y="312579"/>
                  </a:lnTo>
                  <a:lnTo>
                    <a:pt x="603705" y="286841"/>
                  </a:lnTo>
                  <a:lnTo>
                    <a:pt x="635212" y="264151"/>
                  </a:lnTo>
                  <a:lnTo>
                    <a:pt x="669089" y="244848"/>
                  </a:lnTo>
                  <a:lnTo>
                    <a:pt x="705339" y="228931"/>
                  </a:lnTo>
                  <a:lnTo>
                    <a:pt x="743282" y="218094"/>
                  </a:lnTo>
                  <a:lnTo>
                    <a:pt x="782581" y="211321"/>
                  </a:lnTo>
                  <a:lnTo>
                    <a:pt x="823573" y="210305"/>
                  </a:lnTo>
                  <a:lnTo>
                    <a:pt x="865243" y="215385"/>
                  </a:lnTo>
                  <a:lnTo>
                    <a:pt x="907929" y="226899"/>
                  </a:lnTo>
                  <a:lnTo>
                    <a:pt x="928933" y="235027"/>
                  </a:lnTo>
                  <a:lnTo>
                    <a:pt x="934693" y="220126"/>
                  </a:lnTo>
                  <a:lnTo>
                    <a:pt x="952648" y="185245"/>
                  </a:lnTo>
                  <a:lnTo>
                    <a:pt x="978395" y="146638"/>
                  </a:lnTo>
                  <a:lnTo>
                    <a:pt x="1012951" y="107354"/>
                  </a:lnTo>
                  <a:lnTo>
                    <a:pt x="1043441" y="79245"/>
                  </a:lnTo>
                  <a:lnTo>
                    <a:pt x="1066478" y="62313"/>
                  </a:lnTo>
                  <a:lnTo>
                    <a:pt x="1090870" y="46057"/>
                  </a:lnTo>
                  <a:lnTo>
                    <a:pt x="1117295" y="31834"/>
                  </a:lnTo>
                  <a:lnTo>
                    <a:pt x="1145752" y="19981"/>
                  </a:lnTo>
                  <a:lnTo>
                    <a:pt x="1175565" y="10498"/>
                  </a:lnTo>
                  <a:lnTo>
                    <a:pt x="1207749" y="372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6" name="Freeform 59">
              <a:extLst>
                <a:ext uri="{FF2B5EF4-FFF2-40B4-BE49-F238E27FC236}">
                  <a16:creationId xmlns="" xmlns:a16="http://schemas.microsoft.com/office/drawing/2014/main" id="{BE4C4F57-EBD8-4304-A747-C2287010C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934" y="3402412"/>
              <a:ext cx="1638338" cy="1657310"/>
            </a:xfrm>
            <a:custGeom>
              <a:avLst/>
              <a:gdLst>
                <a:gd name="T0" fmla="*/ 3529 w 4838"/>
                <a:gd name="T1" fmla="*/ 1221 h 4891"/>
                <a:gd name="T2" fmla="*/ 3309 w 4838"/>
                <a:gd name="T3" fmla="*/ 1693 h 4891"/>
                <a:gd name="T4" fmla="*/ 2934 w 4838"/>
                <a:gd name="T5" fmla="*/ 1713 h 4891"/>
                <a:gd name="T6" fmla="*/ 2480 w 4838"/>
                <a:gd name="T7" fmla="*/ 1788 h 4891"/>
                <a:gd name="T8" fmla="*/ 2152 w 4838"/>
                <a:gd name="T9" fmla="*/ 2101 h 4891"/>
                <a:gd name="T10" fmla="*/ 2061 w 4838"/>
                <a:gd name="T11" fmla="*/ 2446 h 4891"/>
                <a:gd name="T12" fmla="*/ 2134 w 4838"/>
                <a:gd name="T13" fmla="*/ 2824 h 4891"/>
                <a:gd name="T14" fmla="*/ 2694 w 4838"/>
                <a:gd name="T15" fmla="*/ 2885 h 4891"/>
                <a:gd name="T16" fmla="*/ 3072 w 4838"/>
                <a:gd name="T17" fmla="*/ 3203 h 4891"/>
                <a:gd name="T18" fmla="*/ 3294 w 4838"/>
                <a:gd name="T19" fmla="*/ 3078 h 4891"/>
                <a:gd name="T20" fmla="*/ 3681 w 4838"/>
                <a:gd name="T21" fmla="*/ 3038 h 4891"/>
                <a:gd name="T22" fmla="*/ 4108 w 4838"/>
                <a:gd name="T23" fmla="*/ 3411 h 4891"/>
                <a:gd name="T24" fmla="*/ 3556 w 4838"/>
                <a:gd name="T25" fmla="*/ 3222 h 4891"/>
                <a:gd name="T26" fmla="*/ 3147 w 4838"/>
                <a:gd name="T27" fmla="*/ 3387 h 4891"/>
                <a:gd name="T28" fmla="*/ 2925 w 4838"/>
                <a:gd name="T29" fmla="*/ 3862 h 4891"/>
                <a:gd name="T30" fmla="*/ 2765 w 4838"/>
                <a:gd name="T31" fmla="*/ 4137 h 4891"/>
                <a:gd name="T32" fmla="*/ 2795 w 4838"/>
                <a:gd name="T33" fmla="*/ 3582 h 4891"/>
                <a:gd name="T34" fmla="*/ 2808 w 4838"/>
                <a:gd name="T35" fmla="*/ 3196 h 4891"/>
                <a:gd name="T36" fmla="*/ 2323 w 4838"/>
                <a:gd name="T37" fmla="*/ 2989 h 4891"/>
                <a:gd name="T38" fmla="*/ 1929 w 4838"/>
                <a:gd name="T39" fmla="*/ 3131 h 4891"/>
                <a:gd name="T40" fmla="*/ 1663 w 4838"/>
                <a:gd name="T41" fmla="*/ 3585 h 4891"/>
                <a:gd name="T42" fmla="*/ 1534 w 4838"/>
                <a:gd name="T43" fmla="*/ 3349 h 4891"/>
                <a:gd name="T44" fmla="*/ 1906 w 4838"/>
                <a:gd name="T45" fmla="*/ 2919 h 4891"/>
                <a:gd name="T46" fmla="*/ 1876 w 4838"/>
                <a:gd name="T47" fmla="*/ 2536 h 4891"/>
                <a:gd name="T48" fmla="*/ 1949 w 4838"/>
                <a:gd name="T49" fmla="*/ 2090 h 4891"/>
                <a:gd name="T50" fmla="*/ 2190 w 4838"/>
                <a:gd name="T51" fmla="*/ 1755 h 4891"/>
                <a:gd name="T52" fmla="*/ 2454 w 4838"/>
                <a:gd name="T53" fmla="*/ 1594 h 4891"/>
                <a:gd name="T54" fmla="*/ 2884 w 4838"/>
                <a:gd name="T55" fmla="*/ 1521 h 4891"/>
                <a:gd name="T56" fmla="*/ 2893 w 4838"/>
                <a:gd name="T57" fmla="*/ 1264 h 4891"/>
                <a:gd name="T58" fmla="*/ 2518 w 4838"/>
                <a:gd name="T59" fmla="*/ 965 h 4891"/>
                <a:gd name="T60" fmla="*/ 1897 w 4838"/>
                <a:gd name="T61" fmla="*/ 910 h 4891"/>
                <a:gd name="T62" fmla="*/ 1737 w 4838"/>
                <a:gd name="T63" fmla="*/ 728 h 4891"/>
                <a:gd name="T64" fmla="*/ 1632 w 4838"/>
                <a:gd name="T65" fmla="*/ 348 h 4891"/>
                <a:gd name="T66" fmla="*/ 1346 w 4838"/>
                <a:gd name="T67" fmla="*/ 84 h 4891"/>
                <a:gd name="T68" fmla="*/ 988 w 4838"/>
                <a:gd name="T69" fmla="*/ 0 h 4891"/>
                <a:gd name="T70" fmla="*/ 394 w 4838"/>
                <a:gd name="T71" fmla="*/ 126 h 4891"/>
                <a:gd name="T72" fmla="*/ 117 w 4838"/>
                <a:gd name="T73" fmla="*/ 426 h 4891"/>
                <a:gd name="T74" fmla="*/ 0 w 4838"/>
                <a:gd name="T75" fmla="*/ 950 h 4891"/>
                <a:gd name="T76" fmla="*/ 164 w 4838"/>
                <a:gd name="T77" fmla="*/ 1501 h 4891"/>
                <a:gd name="T78" fmla="*/ 327 w 4838"/>
                <a:gd name="T79" fmla="*/ 1873 h 4891"/>
                <a:gd name="T80" fmla="*/ 388 w 4838"/>
                <a:gd name="T81" fmla="*/ 2306 h 4891"/>
                <a:gd name="T82" fmla="*/ 786 w 4838"/>
                <a:gd name="T83" fmla="*/ 2783 h 4891"/>
                <a:gd name="T84" fmla="*/ 925 w 4838"/>
                <a:gd name="T85" fmla="*/ 3339 h 4891"/>
                <a:gd name="T86" fmla="*/ 1352 w 4838"/>
                <a:gd name="T87" fmla="*/ 3887 h 4891"/>
                <a:gd name="T88" fmla="*/ 1899 w 4838"/>
                <a:gd name="T89" fmla="*/ 4138 h 4891"/>
                <a:gd name="T90" fmla="*/ 2230 w 4838"/>
                <a:gd name="T91" fmla="*/ 4267 h 4891"/>
                <a:gd name="T92" fmla="*/ 2625 w 4838"/>
                <a:gd name="T93" fmla="*/ 4620 h 4891"/>
                <a:gd name="T94" fmla="*/ 3155 w 4838"/>
                <a:gd name="T95" fmla="*/ 4841 h 4891"/>
                <a:gd name="T96" fmla="*/ 3732 w 4838"/>
                <a:gd name="T97" fmla="*/ 4884 h 4891"/>
                <a:gd name="T98" fmla="*/ 4265 w 4838"/>
                <a:gd name="T99" fmla="*/ 4705 h 4891"/>
                <a:gd name="T100" fmla="*/ 4663 w 4838"/>
                <a:gd name="T101" fmla="*/ 4260 h 4891"/>
                <a:gd name="T102" fmla="*/ 4838 w 4838"/>
                <a:gd name="T103" fmla="*/ 3507 h 4891"/>
                <a:gd name="T104" fmla="*/ 4533 w 4838"/>
                <a:gd name="T105" fmla="*/ 942 h 4891"/>
                <a:gd name="T106" fmla="*/ 3925 w 4838"/>
                <a:gd name="T107" fmla="*/ 956 h 4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38" h="4891">
                  <a:moveTo>
                    <a:pt x="3868" y="980"/>
                  </a:moveTo>
                  <a:lnTo>
                    <a:pt x="3812" y="1004"/>
                  </a:lnTo>
                  <a:lnTo>
                    <a:pt x="3707" y="1065"/>
                  </a:lnTo>
                  <a:lnTo>
                    <a:pt x="3613" y="1138"/>
                  </a:lnTo>
                  <a:lnTo>
                    <a:pt x="3529" y="1221"/>
                  </a:lnTo>
                  <a:lnTo>
                    <a:pt x="3457" y="1313"/>
                  </a:lnTo>
                  <a:lnTo>
                    <a:pt x="3398" y="1414"/>
                  </a:lnTo>
                  <a:lnTo>
                    <a:pt x="3351" y="1521"/>
                  </a:lnTo>
                  <a:lnTo>
                    <a:pt x="3320" y="1634"/>
                  </a:lnTo>
                  <a:lnTo>
                    <a:pt x="3309" y="1693"/>
                  </a:lnTo>
                  <a:lnTo>
                    <a:pt x="3294" y="1812"/>
                  </a:lnTo>
                  <a:lnTo>
                    <a:pt x="3181" y="1768"/>
                  </a:lnTo>
                  <a:lnTo>
                    <a:pt x="3133" y="1750"/>
                  </a:lnTo>
                  <a:lnTo>
                    <a:pt x="3035" y="1726"/>
                  </a:lnTo>
                  <a:lnTo>
                    <a:pt x="2934" y="1713"/>
                  </a:lnTo>
                  <a:lnTo>
                    <a:pt x="2833" y="1712"/>
                  </a:lnTo>
                  <a:lnTo>
                    <a:pt x="2735" y="1718"/>
                  </a:lnTo>
                  <a:lnTo>
                    <a:pt x="2642" y="1735"/>
                  </a:lnTo>
                  <a:lnTo>
                    <a:pt x="2556" y="1759"/>
                  </a:lnTo>
                  <a:lnTo>
                    <a:pt x="2480" y="1788"/>
                  </a:lnTo>
                  <a:lnTo>
                    <a:pt x="2446" y="1807"/>
                  </a:lnTo>
                  <a:lnTo>
                    <a:pt x="2392" y="1838"/>
                  </a:lnTo>
                  <a:lnTo>
                    <a:pt x="2292" y="1917"/>
                  </a:lnTo>
                  <a:lnTo>
                    <a:pt x="2205" y="2015"/>
                  </a:lnTo>
                  <a:lnTo>
                    <a:pt x="2152" y="2101"/>
                  </a:lnTo>
                  <a:lnTo>
                    <a:pt x="2122" y="2163"/>
                  </a:lnTo>
                  <a:lnTo>
                    <a:pt x="2098" y="2228"/>
                  </a:lnTo>
                  <a:lnTo>
                    <a:pt x="2079" y="2298"/>
                  </a:lnTo>
                  <a:lnTo>
                    <a:pt x="2066" y="2370"/>
                  </a:lnTo>
                  <a:lnTo>
                    <a:pt x="2061" y="2446"/>
                  </a:lnTo>
                  <a:lnTo>
                    <a:pt x="2064" y="2525"/>
                  </a:lnTo>
                  <a:lnTo>
                    <a:pt x="2073" y="2608"/>
                  </a:lnTo>
                  <a:lnTo>
                    <a:pt x="2091" y="2692"/>
                  </a:lnTo>
                  <a:lnTo>
                    <a:pt x="2117" y="2780"/>
                  </a:lnTo>
                  <a:lnTo>
                    <a:pt x="2134" y="2824"/>
                  </a:lnTo>
                  <a:lnTo>
                    <a:pt x="2199" y="2810"/>
                  </a:lnTo>
                  <a:lnTo>
                    <a:pt x="2326" y="2798"/>
                  </a:lnTo>
                  <a:lnTo>
                    <a:pt x="2451" y="2807"/>
                  </a:lnTo>
                  <a:lnTo>
                    <a:pt x="2575" y="2836"/>
                  </a:lnTo>
                  <a:lnTo>
                    <a:pt x="2694" y="2885"/>
                  </a:lnTo>
                  <a:lnTo>
                    <a:pt x="2808" y="2952"/>
                  </a:lnTo>
                  <a:lnTo>
                    <a:pt x="2918" y="3039"/>
                  </a:lnTo>
                  <a:lnTo>
                    <a:pt x="3022" y="3144"/>
                  </a:lnTo>
                  <a:lnTo>
                    <a:pt x="3071" y="3204"/>
                  </a:lnTo>
                  <a:lnTo>
                    <a:pt x="3072" y="3203"/>
                  </a:lnTo>
                  <a:lnTo>
                    <a:pt x="3074" y="3201"/>
                  </a:lnTo>
                  <a:lnTo>
                    <a:pt x="3103" y="3179"/>
                  </a:lnTo>
                  <a:lnTo>
                    <a:pt x="3164" y="3139"/>
                  </a:lnTo>
                  <a:lnTo>
                    <a:pt x="3228" y="3107"/>
                  </a:lnTo>
                  <a:lnTo>
                    <a:pt x="3294" y="3078"/>
                  </a:lnTo>
                  <a:lnTo>
                    <a:pt x="3361" y="3057"/>
                  </a:lnTo>
                  <a:lnTo>
                    <a:pt x="3430" y="3042"/>
                  </a:lnTo>
                  <a:lnTo>
                    <a:pt x="3500" y="3034"/>
                  </a:lnTo>
                  <a:lnTo>
                    <a:pt x="3573" y="3030"/>
                  </a:lnTo>
                  <a:lnTo>
                    <a:pt x="3681" y="3038"/>
                  </a:lnTo>
                  <a:lnTo>
                    <a:pt x="3832" y="3069"/>
                  </a:lnTo>
                  <a:lnTo>
                    <a:pt x="3983" y="3125"/>
                  </a:lnTo>
                  <a:lnTo>
                    <a:pt x="4138" y="3204"/>
                  </a:lnTo>
                  <a:lnTo>
                    <a:pt x="4214" y="3254"/>
                  </a:lnTo>
                  <a:lnTo>
                    <a:pt x="4108" y="3411"/>
                  </a:lnTo>
                  <a:lnTo>
                    <a:pt x="4044" y="3370"/>
                  </a:lnTo>
                  <a:lnTo>
                    <a:pt x="3919" y="3304"/>
                  </a:lnTo>
                  <a:lnTo>
                    <a:pt x="3796" y="3257"/>
                  </a:lnTo>
                  <a:lnTo>
                    <a:pt x="3674" y="3230"/>
                  </a:lnTo>
                  <a:lnTo>
                    <a:pt x="3556" y="3222"/>
                  </a:lnTo>
                  <a:lnTo>
                    <a:pt x="3443" y="3234"/>
                  </a:lnTo>
                  <a:lnTo>
                    <a:pt x="3337" y="3266"/>
                  </a:lnTo>
                  <a:lnTo>
                    <a:pt x="3237" y="3318"/>
                  </a:lnTo>
                  <a:lnTo>
                    <a:pt x="3190" y="3352"/>
                  </a:lnTo>
                  <a:lnTo>
                    <a:pt x="3147" y="3387"/>
                  </a:lnTo>
                  <a:lnTo>
                    <a:pt x="3075" y="3466"/>
                  </a:lnTo>
                  <a:lnTo>
                    <a:pt x="3014" y="3555"/>
                  </a:lnTo>
                  <a:lnTo>
                    <a:pt x="2969" y="3654"/>
                  </a:lnTo>
                  <a:lnTo>
                    <a:pt x="2939" y="3756"/>
                  </a:lnTo>
                  <a:lnTo>
                    <a:pt x="2925" y="3862"/>
                  </a:lnTo>
                  <a:lnTo>
                    <a:pt x="2926" y="3970"/>
                  </a:lnTo>
                  <a:lnTo>
                    <a:pt x="2944" y="4075"/>
                  </a:lnTo>
                  <a:lnTo>
                    <a:pt x="2961" y="4127"/>
                  </a:lnTo>
                  <a:lnTo>
                    <a:pt x="2782" y="4190"/>
                  </a:lnTo>
                  <a:lnTo>
                    <a:pt x="2765" y="4137"/>
                  </a:lnTo>
                  <a:lnTo>
                    <a:pt x="2742" y="4027"/>
                  </a:lnTo>
                  <a:lnTo>
                    <a:pt x="2734" y="3914"/>
                  </a:lnTo>
                  <a:lnTo>
                    <a:pt x="2740" y="3801"/>
                  </a:lnTo>
                  <a:lnTo>
                    <a:pt x="2761" y="3691"/>
                  </a:lnTo>
                  <a:lnTo>
                    <a:pt x="2795" y="3582"/>
                  </a:lnTo>
                  <a:lnTo>
                    <a:pt x="2842" y="3480"/>
                  </a:lnTo>
                  <a:lnTo>
                    <a:pt x="2900" y="3383"/>
                  </a:lnTo>
                  <a:lnTo>
                    <a:pt x="2935" y="3339"/>
                  </a:lnTo>
                  <a:lnTo>
                    <a:pt x="2895" y="3287"/>
                  </a:lnTo>
                  <a:lnTo>
                    <a:pt x="2808" y="3196"/>
                  </a:lnTo>
                  <a:lnTo>
                    <a:pt x="2717" y="3121"/>
                  </a:lnTo>
                  <a:lnTo>
                    <a:pt x="2623" y="3063"/>
                  </a:lnTo>
                  <a:lnTo>
                    <a:pt x="2525" y="3021"/>
                  </a:lnTo>
                  <a:lnTo>
                    <a:pt x="2426" y="2996"/>
                  </a:lnTo>
                  <a:lnTo>
                    <a:pt x="2323" y="2989"/>
                  </a:lnTo>
                  <a:lnTo>
                    <a:pt x="2221" y="2999"/>
                  </a:lnTo>
                  <a:lnTo>
                    <a:pt x="2169" y="3011"/>
                  </a:lnTo>
                  <a:lnTo>
                    <a:pt x="2117" y="3026"/>
                  </a:lnTo>
                  <a:lnTo>
                    <a:pt x="2019" y="3072"/>
                  </a:lnTo>
                  <a:lnTo>
                    <a:pt x="1929" y="3131"/>
                  </a:lnTo>
                  <a:lnTo>
                    <a:pt x="1849" y="3204"/>
                  </a:lnTo>
                  <a:lnTo>
                    <a:pt x="1781" y="3288"/>
                  </a:lnTo>
                  <a:lnTo>
                    <a:pt x="1727" y="3380"/>
                  </a:lnTo>
                  <a:lnTo>
                    <a:pt x="1687" y="3480"/>
                  </a:lnTo>
                  <a:lnTo>
                    <a:pt x="1663" y="3585"/>
                  </a:lnTo>
                  <a:lnTo>
                    <a:pt x="1660" y="3638"/>
                  </a:lnTo>
                  <a:lnTo>
                    <a:pt x="1470" y="3629"/>
                  </a:lnTo>
                  <a:lnTo>
                    <a:pt x="1474" y="3571"/>
                  </a:lnTo>
                  <a:lnTo>
                    <a:pt x="1496" y="3458"/>
                  </a:lnTo>
                  <a:lnTo>
                    <a:pt x="1534" y="3349"/>
                  </a:lnTo>
                  <a:lnTo>
                    <a:pt x="1584" y="3245"/>
                  </a:lnTo>
                  <a:lnTo>
                    <a:pt x="1649" y="3149"/>
                  </a:lnTo>
                  <a:lnTo>
                    <a:pt x="1724" y="3063"/>
                  </a:lnTo>
                  <a:lnTo>
                    <a:pt x="1811" y="2985"/>
                  </a:lnTo>
                  <a:lnTo>
                    <a:pt x="1906" y="2919"/>
                  </a:lnTo>
                  <a:lnTo>
                    <a:pt x="1956" y="2891"/>
                  </a:lnTo>
                  <a:lnTo>
                    <a:pt x="1937" y="2840"/>
                  </a:lnTo>
                  <a:lnTo>
                    <a:pt x="1907" y="2736"/>
                  </a:lnTo>
                  <a:lnTo>
                    <a:pt x="1886" y="2635"/>
                  </a:lnTo>
                  <a:lnTo>
                    <a:pt x="1876" y="2536"/>
                  </a:lnTo>
                  <a:lnTo>
                    <a:pt x="1873" y="2440"/>
                  </a:lnTo>
                  <a:lnTo>
                    <a:pt x="1881" y="2347"/>
                  </a:lnTo>
                  <a:lnTo>
                    <a:pt x="1895" y="2258"/>
                  </a:lnTo>
                  <a:lnTo>
                    <a:pt x="1919" y="2172"/>
                  </a:lnTo>
                  <a:lnTo>
                    <a:pt x="1949" y="2090"/>
                  </a:lnTo>
                  <a:lnTo>
                    <a:pt x="1985" y="2014"/>
                  </a:lnTo>
                  <a:lnTo>
                    <a:pt x="2028" y="1941"/>
                  </a:lnTo>
                  <a:lnTo>
                    <a:pt x="2077" y="1874"/>
                  </a:lnTo>
                  <a:lnTo>
                    <a:pt x="2131" y="1812"/>
                  </a:lnTo>
                  <a:lnTo>
                    <a:pt x="2190" y="1755"/>
                  </a:lnTo>
                  <a:lnTo>
                    <a:pt x="2253" y="1704"/>
                  </a:lnTo>
                  <a:lnTo>
                    <a:pt x="2321" y="1659"/>
                  </a:lnTo>
                  <a:lnTo>
                    <a:pt x="2356" y="1639"/>
                  </a:lnTo>
                  <a:lnTo>
                    <a:pt x="2385" y="1624"/>
                  </a:lnTo>
                  <a:lnTo>
                    <a:pt x="2454" y="1594"/>
                  </a:lnTo>
                  <a:lnTo>
                    <a:pt x="2529" y="1569"/>
                  </a:lnTo>
                  <a:lnTo>
                    <a:pt x="2612" y="1549"/>
                  </a:lnTo>
                  <a:lnTo>
                    <a:pt x="2699" y="1533"/>
                  </a:lnTo>
                  <a:lnTo>
                    <a:pt x="2790" y="1524"/>
                  </a:lnTo>
                  <a:lnTo>
                    <a:pt x="2884" y="1521"/>
                  </a:lnTo>
                  <a:lnTo>
                    <a:pt x="2980" y="1527"/>
                  </a:lnTo>
                  <a:lnTo>
                    <a:pt x="3028" y="1533"/>
                  </a:lnTo>
                  <a:lnTo>
                    <a:pt x="3006" y="1471"/>
                  </a:lnTo>
                  <a:lnTo>
                    <a:pt x="2953" y="1361"/>
                  </a:lnTo>
                  <a:lnTo>
                    <a:pt x="2893" y="1264"/>
                  </a:lnTo>
                  <a:lnTo>
                    <a:pt x="2827" y="1181"/>
                  </a:lnTo>
                  <a:lnTo>
                    <a:pt x="2756" y="1111"/>
                  </a:lnTo>
                  <a:lnTo>
                    <a:pt x="2680" y="1051"/>
                  </a:lnTo>
                  <a:lnTo>
                    <a:pt x="2600" y="1003"/>
                  </a:lnTo>
                  <a:lnTo>
                    <a:pt x="2518" y="965"/>
                  </a:lnTo>
                  <a:lnTo>
                    <a:pt x="2432" y="937"/>
                  </a:lnTo>
                  <a:lnTo>
                    <a:pt x="2346" y="916"/>
                  </a:lnTo>
                  <a:lnTo>
                    <a:pt x="2218" y="898"/>
                  </a:lnTo>
                  <a:lnTo>
                    <a:pt x="2051" y="895"/>
                  </a:lnTo>
                  <a:lnTo>
                    <a:pt x="1897" y="910"/>
                  </a:lnTo>
                  <a:lnTo>
                    <a:pt x="1828" y="921"/>
                  </a:lnTo>
                  <a:lnTo>
                    <a:pt x="1669" y="950"/>
                  </a:lnTo>
                  <a:lnTo>
                    <a:pt x="1722" y="797"/>
                  </a:lnTo>
                  <a:lnTo>
                    <a:pt x="1728" y="775"/>
                  </a:lnTo>
                  <a:lnTo>
                    <a:pt x="1737" y="728"/>
                  </a:lnTo>
                  <a:lnTo>
                    <a:pt x="1740" y="654"/>
                  </a:lnTo>
                  <a:lnTo>
                    <a:pt x="1722" y="548"/>
                  </a:lnTo>
                  <a:lnTo>
                    <a:pt x="1682" y="438"/>
                  </a:lnTo>
                  <a:lnTo>
                    <a:pt x="1653" y="383"/>
                  </a:lnTo>
                  <a:lnTo>
                    <a:pt x="1632" y="348"/>
                  </a:lnTo>
                  <a:lnTo>
                    <a:pt x="1586" y="284"/>
                  </a:lnTo>
                  <a:lnTo>
                    <a:pt x="1532" y="224"/>
                  </a:lnTo>
                  <a:lnTo>
                    <a:pt x="1475" y="171"/>
                  </a:lnTo>
                  <a:lnTo>
                    <a:pt x="1412" y="124"/>
                  </a:lnTo>
                  <a:lnTo>
                    <a:pt x="1346" y="84"/>
                  </a:lnTo>
                  <a:lnTo>
                    <a:pt x="1277" y="52"/>
                  </a:lnTo>
                  <a:lnTo>
                    <a:pt x="1205" y="28"/>
                  </a:lnTo>
                  <a:lnTo>
                    <a:pt x="1168" y="19"/>
                  </a:lnTo>
                  <a:lnTo>
                    <a:pt x="1107" y="9"/>
                  </a:lnTo>
                  <a:lnTo>
                    <a:pt x="988" y="0"/>
                  </a:lnTo>
                  <a:lnTo>
                    <a:pt x="869" y="4"/>
                  </a:lnTo>
                  <a:lnTo>
                    <a:pt x="754" y="19"/>
                  </a:lnTo>
                  <a:lnTo>
                    <a:pt x="642" y="43"/>
                  </a:lnTo>
                  <a:lnTo>
                    <a:pt x="537" y="74"/>
                  </a:lnTo>
                  <a:lnTo>
                    <a:pt x="394" y="126"/>
                  </a:lnTo>
                  <a:lnTo>
                    <a:pt x="314" y="162"/>
                  </a:lnTo>
                  <a:lnTo>
                    <a:pt x="282" y="192"/>
                  </a:lnTo>
                  <a:lnTo>
                    <a:pt x="221" y="260"/>
                  </a:lnTo>
                  <a:lnTo>
                    <a:pt x="165" y="339"/>
                  </a:lnTo>
                  <a:lnTo>
                    <a:pt x="117" y="426"/>
                  </a:lnTo>
                  <a:lnTo>
                    <a:pt x="76" y="522"/>
                  </a:lnTo>
                  <a:lnTo>
                    <a:pt x="43" y="622"/>
                  </a:lnTo>
                  <a:lnTo>
                    <a:pt x="19" y="728"/>
                  </a:lnTo>
                  <a:lnTo>
                    <a:pt x="4" y="838"/>
                  </a:lnTo>
                  <a:lnTo>
                    <a:pt x="0" y="950"/>
                  </a:lnTo>
                  <a:lnTo>
                    <a:pt x="7" y="1063"/>
                  </a:lnTo>
                  <a:lnTo>
                    <a:pt x="26" y="1175"/>
                  </a:lnTo>
                  <a:lnTo>
                    <a:pt x="59" y="1287"/>
                  </a:lnTo>
                  <a:lnTo>
                    <a:pt x="104" y="1396"/>
                  </a:lnTo>
                  <a:lnTo>
                    <a:pt x="164" y="1501"/>
                  </a:lnTo>
                  <a:lnTo>
                    <a:pt x="238" y="1601"/>
                  </a:lnTo>
                  <a:lnTo>
                    <a:pt x="328" y="1694"/>
                  </a:lnTo>
                  <a:lnTo>
                    <a:pt x="382" y="1738"/>
                  </a:lnTo>
                  <a:lnTo>
                    <a:pt x="358" y="1782"/>
                  </a:lnTo>
                  <a:lnTo>
                    <a:pt x="327" y="1873"/>
                  </a:lnTo>
                  <a:lnTo>
                    <a:pt x="313" y="1963"/>
                  </a:lnTo>
                  <a:lnTo>
                    <a:pt x="314" y="2052"/>
                  </a:lnTo>
                  <a:lnTo>
                    <a:pt x="328" y="2138"/>
                  </a:lnTo>
                  <a:lnTo>
                    <a:pt x="354" y="2224"/>
                  </a:lnTo>
                  <a:lnTo>
                    <a:pt x="388" y="2306"/>
                  </a:lnTo>
                  <a:lnTo>
                    <a:pt x="431" y="2383"/>
                  </a:lnTo>
                  <a:lnTo>
                    <a:pt x="503" y="2492"/>
                  </a:lnTo>
                  <a:lnTo>
                    <a:pt x="607" y="2618"/>
                  </a:lnTo>
                  <a:lnTo>
                    <a:pt x="707" y="2716"/>
                  </a:lnTo>
                  <a:lnTo>
                    <a:pt x="786" y="2783"/>
                  </a:lnTo>
                  <a:lnTo>
                    <a:pt x="811" y="2799"/>
                  </a:lnTo>
                  <a:lnTo>
                    <a:pt x="814" y="2884"/>
                  </a:lnTo>
                  <a:lnTo>
                    <a:pt x="835" y="3046"/>
                  </a:lnTo>
                  <a:lnTo>
                    <a:pt x="871" y="3197"/>
                  </a:lnTo>
                  <a:lnTo>
                    <a:pt x="925" y="3339"/>
                  </a:lnTo>
                  <a:lnTo>
                    <a:pt x="991" y="3471"/>
                  </a:lnTo>
                  <a:lnTo>
                    <a:pt x="1067" y="3591"/>
                  </a:lnTo>
                  <a:lnTo>
                    <a:pt x="1155" y="3702"/>
                  </a:lnTo>
                  <a:lnTo>
                    <a:pt x="1250" y="3800"/>
                  </a:lnTo>
                  <a:lnTo>
                    <a:pt x="1352" y="3887"/>
                  </a:lnTo>
                  <a:lnTo>
                    <a:pt x="1459" y="3962"/>
                  </a:lnTo>
                  <a:lnTo>
                    <a:pt x="1569" y="4026"/>
                  </a:lnTo>
                  <a:lnTo>
                    <a:pt x="1680" y="4076"/>
                  </a:lnTo>
                  <a:lnTo>
                    <a:pt x="1790" y="4114"/>
                  </a:lnTo>
                  <a:lnTo>
                    <a:pt x="1899" y="4138"/>
                  </a:lnTo>
                  <a:lnTo>
                    <a:pt x="2004" y="4150"/>
                  </a:lnTo>
                  <a:lnTo>
                    <a:pt x="2104" y="4147"/>
                  </a:lnTo>
                  <a:lnTo>
                    <a:pt x="2151" y="4140"/>
                  </a:lnTo>
                  <a:lnTo>
                    <a:pt x="2174" y="4182"/>
                  </a:lnTo>
                  <a:lnTo>
                    <a:pt x="2230" y="4267"/>
                  </a:lnTo>
                  <a:lnTo>
                    <a:pt x="2293" y="4346"/>
                  </a:lnTo>
                  <a:lnTo>
                    <a:pt x="2366" y="4421"/>
                  </a:lnTo>
                  <a:lnTo>
                    <a:pt x="2445" y="4492"/>
                  </a:lnTo>
                  <a:lnTo>
                    <a:pt x="2532" y="4560"/>
                  </a:lnTo>
                  <a:lnTo>
                    <a:pt x="2625" y="4620"/>
                  </a:lnTo>
                  <a:lnTo>
                    <a:pt x="2722" y="4678"/>
                  </a:lnTo>
                  <a:lnTo>
                    <a:pt x="2826" y="4728"/>
                  </a:lnTo>
                  <a:lnTo>
                    <a:pt x="2932" y="4772"/>
                  </a:lnTo>
                  <a:lnTo>
                    <a:pt x="3042" y="4810"/>
                  </a:lnTo>
                  <a:lnTo>
                    <a:pt x="3155" y="4841"/>
                  </a:lnTo>
                  <a:lnTo>
                    <a:pt x="3269" y="4865"/>
                  </a:lnTo>
                  <a:lnTo>
                    <a:pt x="3386" y="4882"/>
                  </a:lnTo>
                  <a:lnTo>
                    <a:pt x="3501" y="4890"/>
                  </a:lnTo>
                  <a:lnTo>
                    <a:pt x="3618" y="4891"/>
                  </a:lnTo>
                  <a:lnTo>
                    <a:pt x="3732" y="4884"/>
                  </a:lnTo>
                  <a:lnTo>
                    <a:pt x="3845" y="4867"/>
                  </a:lnTo>
                  <a:lnTo>
                    <a:pt x="3955" y="4841"/>
                  </a:lnTo>
                  <a:lnTo>
                    <a:pt x="4063" y="4806"/>
                  </a:lnTo>
                  <a:lnTo>
                    <a:pt x="4166" y="4760"/>
                  </a:lnTo>
                  <a:lnTo>
                    <a:pt x="4265" y="4705"/>
                  </a:lnTo>
                  <a:lnTo>
                    <a:pt x="4358" y="4639"/>
                  </a:lnTo>
                  <a:lnTo>
                    <a:pt x="4445" y="4561"/>
                  </a:lnTo>
                  <a:lnTo>
                    <a:pt x="4525" y="4473"/>
                  </a:lnTo>
                  <a:lnTo>
                    <a:pt x="4598" y="4373"/>
                  </a:lnTo>
                  <a:lnTo>
                    <a:pt x="4663" y="4260"/>
                  </a:lnTo>
                  <a:lnTo>
                    <a:pt x="4718" y="4136"/>
                  </a:lnTo>
                  <a:lnTo>
                    <a:pt x="4765" y="3998"/>
                  </a:lnTo>
                  <a:lnTo>
                    <a:pt x="4800" y="3848"/>
                  </a:lnTo>
                  <a:lnTo>
                    <a:pt x="4825" y="3685"/>
                  </a:lnTo>
                  <a:lnTo>
                    <a:pt x="4838" y="3507"/>
                  </a:lnTo>
                  <a:lnTo>
                    <a:pt x="4838" y="3412"/>
                  </a:lnTo>
                  <a:lnTo>
                    <a:pt x="4838" y="1073"/>
                  </a:lnTo>
                  <a:lnTo>
                    <a:pt x="4778" y="1039"/>
                  </a:lnTo>
                  <a:lnTo>
                    <a:pt x="4656" y="984"/>
                  </a:lnTo>
                  <a:lnTo>
                    <a:pt x="4533" y="942"/>
                  </a:lnTo>
                  <a:lnTo>
                    <a:pt x="4409" y="915"/>
                  </a:lnTo>
                  <a:lnTo>
                    <a:pt x="4285" y="903"/>
                  </a:lnTo>
                  <a:lnTo>
                    <a:pt x="4164" y="906"/>
                  </a:lnTo>
                  <a:lnTo>
                    <a:pt x="4043" y="923"/>
                  </a:lnTo>
                  <a:lnTo>
                    <a:pt x="3925" y="956"/>
                  </a:lnTo>
                  <a:lnTo>
                    <a:pt x="3868" y="9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</p:grpSp>
      <p:sp>
        <p:nvSpPr>
          <p:cNvPr id="38" name="Titel 1">
            <a:extLst>
              <a:ext uri="{FF2B5EF4-FFF2-40B4-BE49-F238E27FC236}">
                <a16:creationId xmlns="" xmlns:a16="http://schemas.microsoft.com/office/drawing/2014/main" id="{71B4D964-9A54-42FF-902C-DD0672092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978" y="615853"/>
            <a:ext cx="10897786" cy="5484720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036" y="593620"/>
            <a:ext cx="630746" cy="630746"/>
          </a:xfrm>
          <a:prstGeom prst="rect">
            <a:avLst/>
          </a:prstGeom>
        </p:spPr>
      </p:pic>
      <p:sp>
        <p:nvSpPr>
          <p:cNvPr id="27" name="Rechteck 26"/>
          <p:cNvSpPr/>
          <p:nvPr/>
        </p:nvSpPr>
        <p:spPr>
          <a:xfrm>
            <a:off x="785368" y="183232"/>
            <a:ext cx="8890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Gemeinsame Bildungsgrundsätze für Kinder von 0-10  Jahren</a:t>
            </a:r>
          </a:p>
        </p:txBody>
      </p:sp>
    </p:spTree>
    <p:extLst>
      <p:ext uri="{BB962C8B-B14F-4D97-AF65-F5344CB8AC3E}">
        <p14:creationId xmlns:p14="http://schemas.microsoft.com/office/powerpoint/2010/main" val="2550555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529" y="6219499"/>
            <a:ext cx="1869764" cy="519052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Textfeld 32"/>
          <p:cNvSpPr txBox="1"/>
          <p:nvPr/>
        </p:nvSpPr>
        <p:spPr>
          <a:xfrm>
            <a:off x="2067697" y="821911"/>
            <a:ext cx="50349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FFC000"/>
                </a:solidFill>
              </a:rPr>
              <a:t>Bewegung –  </a:t>
            </a:r>
            <a:r>
              <a:rPr lang="de-DE" sz="3200" b="1" dirty="0" smtClean="0">
                <a:solidFill>
                  <a:srgbClr val="70AD47"/>
                </a:solidFill>
              </a:rPr>
              <a:t>in der Familie…</a:t>
            </a:r>
            <a:endParaRPr lang="de-DE" sz="3200" b="1" dirty="0">
              <a:solidFill>
                <a:srgbClr val="70AD47"/>
              </a:solidFill>
            </a:endParaRPr>
          </a:p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92" y="209983"/>
            <a:ext cx="1047600" cy="104760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639978" y="1559766"/>
            <a:ext cx="10897786" cy="4565485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788793" y="1821993"/>
            <a:ext cx="28770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…wenn Ihr Kind 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 dem Laufrad fährt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28090" y="4932344"/>
            <a:ext cx="3919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...wenn Ihr Kind klettert und tobt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358545" y="3375584"/>
            <a:ext cx="25527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...wenn die Familie mit dem Ball spielt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226D7E44-4CBD-4099-BBFA-5B4FF777F65D}"/>
              </a:ext>
            </a:extLst>
          </p:cNvPr>
          <p:cNvSpPr/>
          <p:nvPr/>
        </p:nvSpPr>
        <p:spPr>
          <a:xfrm>
            <a:off x="5107564" y="3054545"/>
            <a:ext cx="1962614" cy="126292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92" y="1755147"/>
            <a:ext cx="3563139" cy="4174722"/>
          </a:xfrm>
          <a:prstGeom prst="rect">
            <a:avLst/>
          </a:prstGeom>
        </p:spPr>
      </p:pic>
      <p:grpSp>
        <p:nvGrpSpPr>
          <p:cNvPr id="15" name="Gruppieren 14"/>
          <p:cNvGrpSpPr/>
          <p:nvPr/>
        </p:nvGrpSpPr>
        <p:grpSpPr>
          <a:xfrm>
            <a:off x="403654" y="6219499"/>
            <a:ext cx="2144444" cy="369332"/>
            <a:chOff x="3702389" y="2719857"/>
            <a:chExt cx="2144444" cy="369332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xmlns="" id="{0CEFC199-53BF-4FB3-9696-5A0679D99DA5}"/>
                </a:ext>
              </a:extLst>
            </p:cNvPr>
            <p:cNvSpPr/>
            <p:nvPr/>
          </p:nvSpPr>
          <p:spPr>
            <a:xfrm>
              <a:off x="3702389" y="2741950"/>
              <a:ext cx="383579" cy="347239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150856" y="2719857"/>
              <a:ext cx="1695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Siehe Broschüre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9868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529" y="6219499"/>
            <a:ext cx="1869764" cy="519052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Textfeld 32"/>
          <p:cNvSpPr txBox="1"/>
          <p:nvPr/>
        </p:nvSpPr>
        <p:spPr>
          <a:xfrm>
            <a:off x="2067697" y="821911"/>
            <a:ext cx="438491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FFC000"/>
                </a:solidFill>
              </a:rPr>
              <a:t>Bewegung – </a:t>
            </a:r>
            <a:r>
              <a:rPr lang="de-DE" sz="3200" b="1" dirty="0">
                <a:solidFill>
                  <a:srgbClr val="B5112C"/>
                </a:solidFill>
              </a:rPr>
              <a:t>in der Kita…</a:t>
            </a:r>
          </a:p>
          <a:p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92" y="209983"/>
            <a:ext cx="1047600" cy="1047600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639978" y="1577091"/>
            <a:ext cx="10897786" cy="445300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="" xmlns:a16="http://schemas.microsoft.com/office/drawing/2014/main" id="{CC068563-A580-47B0-951D-A9DF4D882B70}"/>
              </a:ext>
            </a:extLst>
          </p:cNvPr>
          <p:cNvSpPr/>
          <p:nvPr/>
        </p:nvSpPr>
        <p:spPr>
          <a:xfrm rot="2700000">
            <a:off x="4363419" y="3154659"/>
            <a:ext cx="1223708" cy="192602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B51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2401596" y="1760719"/>
            <a:ext cx="3377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…wenn 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Kinder sich draußen bewegen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38193" y="4941249"/>
            <a:ext cx="3769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…wenn die Kinder </a:t>
            </a:r>
          </a:p>
          <a:p>
            <a:pPr algn="ctr"/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Höhlen bauen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38193" y="3087448"/>
            <a:ext cx="3037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…wenn die Kinder zusammen rennen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615" y="2240123"/>
            <a:ext cx="4790897" cy="319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02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529" y="6219499"/>
            <a:ext cx="1869764" cy="519052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Textfeld 32"/>
          <p:cNvSpPr txBox="1"/>
          <p:nvPr/>
        </p:nvSpPr>
        <p:spPr>
          <a:xfrm>
            <a:off x="2067697" y="821911"/>
            <a:ext cx="48313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FFC000"/>
                </a:solidFill>
              </a:rPr>
              <a:t>Bewegung –</a:t>
            </a:r>
            <a:r>
              <a:rPr lang="de-DE" sz="3200" b="1" dirty="0"/>
              <a:t> </a:t>
            </a:r>
            <a:r>
              <a:rPr lang="de-DE" sz="3200" b="1" dirty="0">
                <a:solidFill>
                  <a:srgbClr val="2F5597"/>
                </a:solidFill>
              </a:rPr>
              <a:t>in der Schule…</a:t>
            </a:r>
          </a:p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92" y="209983"/>
            <a:ext cx="1047600" cy="1047600"/>
          </a:xfrm>
          <a:prstGeom prst="rect">
            <a:avLst/>
          </a:prstGeom>
        </p:spPr>
      </p:pic>
      <p:sp>
        <p:nvSpPr>
          <p:cNvPr id="13" name="Round Same Side Corner Rectangle 6">
            <a:extLst>
              <a:ext uri="{FF2B5EF4-FFF2-40B4-BE49-F238E27FC236}">
                <a16:creationId xmlns="" xmlns:a16="http://schemas.microsoft.com/office/drawing/2014/main" id="{5E452DB9-650F-4617-9C8C-74FEA26E6E29}"/>
              </a:ext>
            </a:extLst>
          </p:cNvPr>
          <p:cNvSpPr/>
          <p:nvPr/>
        </p:nvSpPr>
        <p:spPr>
          <a:xfrm rot="2700000">
            <a:off x="5995488" y="3222123"/>
            <a:ext cx="605733" cy="1592083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650790" y="1595830"/>
            <a:ext cx="10897786" cy="445300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8294627" y="3012690"/>
            <a:ext cx="31663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…wenn die Kinder in </a:t>
            </a:r>
            <a:r>
              <a:rPr lang="de-DE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Pause auf dem 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Schulhof laufen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131955" y="1806884"/>
            <a:ext cx="30751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…wenn im Sportunterricht geturnt wird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074639" y="4799688"/>
            <a:ext cx="4671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wenn die Kinder sich in </a:t>
            </a:r>
            <a:r>
              <a:rPr lang="de-DE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Sport-AG </a:t>
            </a:r>
            <a:r>
              <a:rPr lang="de-DE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Ganztag austoben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14" y="2435003"/>
            <a:ext cx="4475073" cy="298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60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529" y="6219499"/>
            <a:ext cx="1869764" cy="5190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uppieren 8"/>
          <p:cNvGrpSpPr/>
          <p:nvPr/>
        </p:nvGrpSpPr>
        <p:grpSpPr>
          <a:xfrm>
            <a:off x="2518671" y="948856"/>
            <a:ext cx="6341892" cy="5380763"/>
            <a:chOff x="2518671" y="948856"/>
            <a:chExt cx="6341892" cy="5380763"/>
          </a:xfrm>
        </p:grpSpPr>
        <p:sp>
          <p:nvSpPr>
            <p:cNvPr id="8" name="Ellipse 7"/>
            <p:cNvSpPr/>
            <p:nvPr/>
          </p:nvSpPr>
          <p:spPr>
            <a:xfrm>
              <a:off x="3114224" y="1239443"/>
              <a:ext cx="5178582" cy="4854869"/>
            </a:xfrm>
            <a:prstGeom prst="ellipse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" name="Gruppieren 1"/>
            <p:cNvGrpSpPr/>
            <p:nvPr/>
          </p:nvGrpSpPr>
          <p:grpSpPr>
            <a:xfrm>
              <a:off x="2518671" y="948856"/>
              <a:ext cx="6341892" cy="5380763"/>
              <a:chOff x="2266157" y="333631"/>
              <a:chExt cx="6653809" cy="6178489"/>
            </a:xfrm>
          </p:grpSpPr>
          <p:sp>
            <p:nvSpPr>
              <p:cNvPr id="3" name="Freihandform 2"/>
              <p:cNvSpPr/>
              <p:nvPr/>
            </p:nvSpPr>
            <p:spPr>
              <a:xfrm>
                <a:off x="4844771" y="333631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Bewegung</a:t>
                </a:r>
                <a:endParaRPr lang="de-DE" sz="6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ihandform 13"/>
              <p:cNvSpPr/>
              <p:nvPr/>
            </p:nvSpPr>
            <p:spPr>
              <a:xfrm>
                <a:off x="6567104" y="989976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Körper, Gesundheit und Ernährung </a:t>
                </a:r>
              </a:p>
            </p:txBody>
          </p:sp>
          <p:sp>
            <p:nvSpPr>
              <p:cNvPr id="16" name="Freihandform 15"/>
              <p:cNvSpPr/>
              <p:nvPr/>
            </p:nvSpPr>
            <p:spPr>
              <a:xfrm>
                <a:off x="7382613" y="2184399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Sprache und Kommunikation</a:t>
                </a:r>
              </a:p>
            </p:txBody>
          </p:sp>
          <p:sp>
            <p:nvSpPr>
              <p:cNvPr id="18" name="Freihandform 17"/>
              <p:cNvSpPr/>
              <p:nvPr/>
            </p:nvSpPr>
            <p:spPr>
              <a:xfrm>
                <a:off x="7408622" y="3493793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Soziale und </a:t>
                </a:r>
                <a:br>
                  <a:rPr lang="de-DE" sz="1400" kern="1200" dirty="0">
                    <a:solidFill>
                      <a:schemeClr val="tx1"/>
                    </a:solidFill>
                  </a:rPr>
                </a:br>
                <a:r>
                  <a:rPr lang="de-DE" sz="1400" kern="1200" dirty="0">
                    <a:solidFill>
                      <a:schemeClr val="tx1"/>
                    </a:solidFill>
                  </a:rPr>
                  <a:t>(inter-)kulturelle Bildung</a:t>
                </a:r>
              </a:p>
            </p:txBody>
          </p:sp>
          <p:sp>
            <p:nvSpPr>
              <p:cNvPr id="20" name="Freihandform 19"/>
              <p:cNvSpPr/>
              <p:nvPr/>
            </p:nvSpPr>
            <p:spPr>
              <a:xfrm>
                <a:off x="6712855" y="4856532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Musisch-ästhetische Bildung</a:t>
                </a:r>
              </a:p>
            </p:txBody>
          </p:sp>
          <p:sp>
            <p:nvSpPr>
              <p:cNvPr id="22" name="Freihandform 21"/>
              <p:cNvSpPr/>
              <p:nvPr/>
            </p:nvSpPr>
            <p:spPr>
              <a:xfrm>
                <a:off x="5017767" y="5567529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 Religion und Ethik</a:t>
                </a:r>
              </a:p>
            </p:txBody>
          </p:sp>
          <p:sp>
            <p:nvSpPr>
              <p:cNvPr id="24" name="Freihandform 23"/>
              <p:cNvSpPr/>
              <p:nvPr/>
            </p:nvSpPr>
            <p:spPr>
              <a:xfrm>
                <a:off x="3088609" y="5106397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Mathematische Bildung</a:t>
                </a:r>
              </a:p>
            </p:txBody>
          </p:sp>
          <p:sp>
            <p:nvSpPr>
              <p:cNvPr id="26" name="Freihandform 25"/>
              <p:cNvSpPr/>
              <p:nvPr/>
            </p:nvSpPr>
            <p:spPr>
              <a:xfrm>
                <a:off x="2281510" y="3715654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Naturwissen-</a:t>
                </a:r>
                <a:r>
                  <a:rPr lang="de-DE" sz="1400" kern="1200" dirty="0" err="1">
                    <a:solidFill>
                      <a:schemeClr val="tx1"/>
                    </a:solidFill>
                  </a:rPr>
                  <a:t>schaftlich</a:t>
                </a:r>
                <a:r>
                  <a:rPr lang="de-DE" sz="1400" kern="1200" dirty="0">
                    <a:solidFill>
                      <a:schemeClr val="tx1"/>
                    </a:solidFill>
                  </a:rPr>
                  <a:t>-technische Bildung</a:t>
                </a:r>
              </a:p>
            </p:txBody>
          </p:sp>
          <p:sp>
            <p:nvSpPr>
              <p:cNvPr id="28" name="Freihandform 27"/>
              <p:cNvSpPr/>
              <p:nvPr/>
            </p:nvSpPr>
            <p:spPr>
              <a:xfrm>
                <a:off x="2266157" y="2296280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Ökologische Bildung</a:t>
                </a:r>
              </a:p>
            </p:txBody>
          </p:sp>
          <p:sp>
            <p:nvSpPr>
              <p:cNvPr id="30" name="Freihandform 29"/>
              <p:cNvSpPr/>
              <p:nvPr/>
            </p:nvSpPr>
            <p:spPr>
              <a:xfrm>
                <a:off x="3088609" y="937491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dirty="0">
                    <a:solidFill>
                      <a:schemeClr val="tx1"/>
                    </a:solidFill>
                  </a:rPr>
                  <a:t>Medien</a:t>
                </a:r>
              </a:p>
            </p:txBody>
          </p:sp>
        </p:grpSp>
      </p:grpSp>
      <p:grpSp>
        <p:nvGrpSpPr>
          <p:cNvPr id="32" name="Group 17">
            <a:extLst>
              <a:ext uri="{FF2B5EF4-FFF2-40B4-BE49-F238E27FC236}">
                <a16:creationId xmlns="" xmlns:a16="http://schemas.microsoft.com/office/drawing/2014/main" id="{55E3C3D4-2FBB-44E3-846C-624D6DE0716C}"/>
              </a:ext>
            </a:extLst>
          </p:cNvPr>
          <p:cNvGrpSpPr/>
          <p:nvPr/>
        </p:nvGrpSpPr>
        <p:grpSpPr>
          <a:xfrm>
            <a:off x="4319593" y="2308164"/>
            <a:ext cx="2659281" cy="2492492"/>
            <a:chOff x="4370934" y="2033743"/>
            <a:chExt cx="3418963" cy="3025979"/>
          </a:xfrm>
        </p:grpSpPr>
        <p:sp>
          <p:nvSpPr>
            <p:cNvPr id="33" name="Freeform 54">
              <a:extLst>
                <a:ext uri="{FF2B5EF4-FFF2-40B4-BE49-F238E27FC236}">
                  <a16:creationId xmlns="" xmlns:a16="http://schemas.microsoft.com/office/drawing/2014/main" id="{BE60FAE0-E0F0-4828-BF8B-EDE62476F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0204" y="3451196"/>
              <a:ext cx="1639693" cy="1608526"/>
            </a:xfrm>
            <a:custGeom>
              <a:avLst/>
              <a:gdLst>
                <a:gd name="T0" fmla="*/ 4287 w 4838"/>
                <a:gd name="T1" fmla="*/ 174 h 4745"/>
                <a:gd name="T2" fmla="*/ 3818 w 4838"/>
                <a:gd name="T3" fmla="*/ 301 h 4745"/>
                <a:gd name="T4" fmla="*/ 3447 w 4838"/>
                <a:gd name="T5" fmla="*/ 261 h 4745"/>
                <a:gd name="T6" fmla="*/ 3257 w 4838"/>
                <a:gd name="T7" fmla="*/ 585 h 4745"/>
                <a:gd name="T8" fmla="*/ 2944 w 4838"/>
                <a:gd name="T9" fmla="*/ 875 h 4745"/>
                <a:gd name="T10" fmla="*/ 2420 w 4838"/>
                <a:gd name="T11" fmla="*/ 998 h 4745"/>
                <a:gd name="T12" fmla="*/ 1891 w 4838"/>
                <a:gd name="T13" fmla="*/ 909 h 4745"/>
                <a:gd name="T14" fmla="*/ 1766 w 4838"/>
                <a:gd name="T15" fmla="*/ 990 h 4745"/>
                <a:gd name="T16" fmla="*/ 1269 w 4838"/>
                <a:gd name="T17" fmla="*/ 1150 h 4745"/>
                <a:gd name="T18" fmla="*/ 775 w 4838"/>
                <a:gd name="T19" fmla="*/ 1133 h 4745"/>
                <a:gd name="T20" fmla="*/ 287 w 4838"/>
                <a:gd name="T21" fmla="*/ 933 h 4745"/>
                <a:gd name="T22" fmla="*/ 22 w 4838"/>
                <a:gd name="T23" fmla="*/ 2755 h 4745"/>
                <a:gd name="T24" fmla="*/ 317 w 4838"/>
                <a:gd name="T25" fmla="*/ 3160 h 4745"/>
                <a:gd name="T26" fmla="*/ 644 w 4838"/>
                <a:gd name="T27" fmla="*/ 3307 h 4745"/>
                <a:gd name="T28" fmla="*/ 1109 w 4838"/>
                <a:gd name="T29" fmla="*/ 3298 h 4745"/>
                <a:gd name="T30" fmla="*/ 1151 w 4838"/>
                <a:gd name="T31" fmla="*/ 2952 h 4745"/>
                <a:gd name="T32" fmla="*/ 1460 w 4838"/>
                <a:gd name="T33" fmla="*/ 2736 h 4745"/>
                <a:gd name="T34" fmla="*/ 1297 w 4838"/>
                <a:gd name="T35" fmla="*/ 3241 h 4745"/>
                <a:gd name="T36" fmla="*/ 1416 w 4838"/>
                <a:gd name="T37" fmla="*/ 3619 h 4745"/>
                <a:gd name="T38" fmla="*/ 1493 w 4838"/>
                <a:gd name="T39" fmla="*/ 3965 h 4745"/>
                <a:gd name="T40" fmla="*/ 1164 w 4838"/>
                <a:gd name="T41" fmla="*/ 3543 h 4745"/>
                <a:gd name="T42" fmla="*/ 757 w 4838"/>
                <a:gd name="T43" fmla="*/ 3514 h 4745"/>
                <a:gd name="T44" fmla="*/ 276 w 4838"/>
                <a:gd name="T45" fmla="*/ 3362 h 4745"/>
                <a:gd name="T46" fmla="*/ 24 w 4838"/>
                <a:gd name="T47" fmla="*/ 3133 h 4745"/>
                <a:gd name="T48" fmla="*/ 37 w 4838"/>
                <a:gd name="T49" fmla="*/ 3702 h 4745"/>
                <a:gd name="T50" fmla="*/ 312 w 4838"/>
                <a:gd name="T51" fmla="*/ 4327 h 4745"/>
                <a:gd name="T52" fmla="*/ 775 w 4838"/>
                <a:gd name="T53" fmla="*/ 4660 h 4745"/>
                <a:gd name="T54" fmla="*/ 1336 w 4838"/>
                <a:gd name="T55" fmla="*/ 4744 h 4745"/>
                <a:gd name="T56" fmla="*/ 1905 w 4838"/>
                <a:gd name="T57" fmla="*/ 4626 h 4745"/>
                <a:gd name="T58" fmla="*/ 2392 w 4838"/>
                <a:gd name="T59" fmla="*/ 4346 h 4745"/>
                <a:gd name="T60" fmla="*/ 2687 w 4838"/>
                <a:gd name="T61" fmla="*/ 3994 h 4745"/>
                <a:gd name="T62" fmla="*/ 2833 w 4838"/>
                <a:gd name="T63" fmla="*/ 3679 h 4745"/>
                <a:gd name="T64" fmla="*/ 2862 w 4838"/>
                <a:gd name="T65" fmla="*/ 3321 h 4745"/>
                <a:gd name="T66" fmla="*/ 2631 w 4838"/>
                <a:gd name="T67" fmla="*/ 2784 h 4745"/>
                <a:gd name="T68" fmla="*/ 2309 w 4838"/>
                <a:gd name="T69" fmla="*/ 2626 h 4745"/>
                <a:gd name="T70" fmla="*/ 1906 w 4838"/>
                <a:gd name="T71" fmla="*/ 2880 h 4745"/>
                <a:gd name="T72" fmla="*/ 1914 w 4838"/>
                <a:gd name="T73" fmla="*/ 2672 h 4745"/>
                <a:gd name="T74" fmla="*/ 2331 w 4838"/>
                <a:gd name="T75" fmla="*/ 2275 h 4745"/>
                <a:gd name="T76" fmla="*/ 2421 w 4838"/>
                <a:gd name="T77" fmla="*/ 1709 h 4745"/>
                <a:gd name="T78" fmla="*/ 2611 w 4838"/>
                <a:gd name="T79" fmla="*/ 1926 h 4745"/>
                <a:gd name="T80" fmla="*/ 2558 w 4838"/>
                <a:gd name="T81" fmla="*/ 2428 h 4745"/>
                <a:gd name="T82" fmla="*/ 2989 w 4838"/>
                <a:gd name="T83" fmla="*/ 3038 h 4745"/>
                <a:gd name="T84" fmla="*/ 3053 w 4838"/>
                <a:gd name="T85" fmla="*/ 3501 h 4745"/>
                <a:gd name="T86" fmla="*/ 2989 w 4838"/>
                <a:gd name="T87" fmla="*/ 3982 h 4745"/>
                <a:gd name="T88" fmla="*/ 3674 w 4838"/>
                <a:gd name="T89" fmla="*/ 3563 h 4745"/>
                <a:gd name="T90" fmla="*/ 3930 w 4838"/>
                <a:gd name="T91" fmla="*/ 3150 h 4745"/>
                <a:gd name="T92" fmla="*/ 4003 w 4838"/>
                <a:gd name="T93" fmla="*/ 2852 h 4745"/>
                <a:gd name="T94" fmla="*/ 3953 w 4838"/>
                <a:gd name="T95" fmla="*/ 2265 h 4745"/>
                <a:gd name="T96" fmla="*/ 3713 w 4838"/>
                <a:gd name="T97" fmla="*/ 1898 h 4745"/>
                <a:gd name="T98" fmla="*/ 3099 w 4838"/>
                <a:gd name="T99" fmla="*/ 1576 h 4745"/>
                <a:gd name="T100" fmla="*/ 3476 w 4838"/>
                <a:gd name="T101" fmla="*/ 1513 h 4745"/>
                <a:gd name="T102" fmla="*/ 4029 w 4838"/>
                <a:gd name="T103" fmla="*/ 1989 h 4745"/>
                <a:gd name="T104" fmla="*/ 4193 w 4838"/>
                <a:gd name="T105" fmla="*/ 2447 h 4745"/>
                <a:gd name="T106" fmla="*/ 4448 w 4838"/>
                <a:gd name="T107" fmla="*/ 2161 h 4745"/>
                <a:gd name="T108" fmla="*/ 4517 w 4838"/>
                <a:gd name="T109" fmla="*/ 1755 h 4745"/>
                <a:gd name="T110" fmla="*/ 4602 w 4838"/>
                <a:gd name="T111" fmla="*/ 1452 h 4745"/>
                <a:gd name="T112" fmla="*/ 4832 w 4838"/>
                <a:gd name="T113" fmla="*/ 904 h 4745"/>
                <a:gd name="T114" fmla="*/ 4754 w 4838"/>
                <a:gd name="T115" fmla="*/ 357 h 4745"/>
                <a:gd name="T116" fmla="*/ 4505 w 4838"/>
                <a:gd name="T117" fmla="*/ 0 h 4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38" h="4745">
                  <a:moveTo>
                    <a:pt x="4505" y="0"/>
                  </a:moveTo>
                  <a:lnTo>
                    <a:pt x="4478" y="27"/>
                  </a:lnTo>
                  <a:lnTo>
                    <a:pt x="4421" y="81"/>
                  </a:lnTo>
                  <a:lnTo>
                    <a:pt x="4357" y="130"/>
                  </a:lnTo>
                  <a:lnTo>
                    <a:pt x="4287" y="174"/>
                  </a:lnTo>
                  <a:lnTo>
                    <a:pt x="4251" y="195"/>
                  </a:lnTo>
                  <a:lnTo>
                    <a:pt x="4189" y="226"/>
                  </a:lnTo>
                  <a:lnTo>
                    <a:pt x="4064" y="269"/>
                  </a:lnTo>
                  <a:lnTo>
                    <a:pt x="3940" y="292"/>
                  </a:lnTo>
                  <a:lnTo>
                    <a:pt x="3818" y="301"/>
                  </a:lnTo>
                  <a:lnTo>
                    <a:pt x="3761" y="300"/>
                  </a:lnTo>
                  <a:lnTo>
                    <a:pt x="3713" y="298"/>
                  </a:lnTo>
                  <a:lnTo>
                    <a:pt x="3620" y="292"/>
                  </a:lnTo>
                  <a:lnTo>
                    <a:pt x="3532" y="279"/>
                  </a:lnTo>
                  <a:lnTo>
                    <a:pt x="3447" y="261"/>
                  </a:lnTo>
                  <a:lnTo>
                    <a:pt x="3408" y="249"/>
                  </a:lnTo>
                  <a:lnTo>
                    <a:pt x="3392" y="302"/>
                  </a:lnTo>
                  <a:lnTo>
                    <a:pt x="3354" y="405"/>
                  </a:lnTo>
                  <a:lnTo>
                    <a:pt x="3309" y="499"/>
                  </a:lnTo>
                  <a:lnTo>
                    <a:pt x="3257" y="585"/>
                  </a:lnTo>
                  <a:lnTo>
                    <a:pt x="3200" y="664"/>
                  </a:lnTo>
                  <a:lnTo>
                    <a:pt x="3135" y="734"/>
                  </a:lnTo>
                  <a:lnTo>
                    <a:pt x="3064" y="797"/>
                  </a:lnTo>
                  <a:lnTo>
                    <a:pt x="2986" y="852"/>
                  </a:lnTo>
                  <a:lnTo>
                    <a:pt x="2944" y="875"/>
                  </a:lnTo>
                  <a:lnTo>
                    <a:pt x="2880" y="909"/>
                  </a:lnTo>
                  <a:lnTo>
                    <a:pt x="2747" y="955"/>
                  </a:lnTo>
                  <a:lnTo>
                    <a:pt x="2614" y="985"/>
                  </a:lnTo>
                  <a:lnTo>
                    <a:pt x="2483" y="998"/>
                  </a:lnTo>
                  <a:lnTo>
                    <a:pt x="2420" y="998"/>
                  </a:lnTo>
                  <a:lnTo>
                    <a:pt x="2366" y="998"/>
                  </a:lnTo>
                  <a:lnTo>
                    <a:pt x="2267" y="990"/>
                  </a:lnTo>
                  <a:lnTo>
                    <a:pt x="2131" y="972"/>
                  </a:lnTo>
                  <a:lnTo>
                    <a:pt x="1930" y="923"/>
                  </a:lnTo>
                  <a:lnTo>
                    <a:pt x="1891" y="909"/>
                  </a:lnTo>
                  <a:lnTo>
                    <a:pt x="1895" y="900"/>
                  </a:lnTo>
                  <a:lnTo>
                    <a:pt x="1892" y="901"/>
                  </a:lnTo>
                  <a:lnTo>
                    <a:pt x="1889" y="904"/>
                  </a:lnTo>
                  <a:lnTo>
                    <a:pt x="1849" y="935"/>
                  </a:lnTo>
                  <a:lnTo>
                    <a:pt x="1766" y="990"/>
                  </a:lnTo>
                  <a:lnTo>
                    <a:pt x="1677" y="1038"/>
                  </a:lnTo>
                  <a:lnTo>
                    <a:pt x="1582" y="1079"/>
                  </a:lnTo>
                  <a:lnTo>
                    <a:pt x="1484" y="1110"/>
                  </a:lnTo>
                  <a:lnTo>
                    <a:pt x="1379" y="1134"/>
                  </a:lnTo>
                  <a:lnTo>
                    <a:pt x="1269" y="1150"/>
                  </a:lnTo>
                  <a:lnTo>
                    <a:pt x="1153" y="1158"/>
                  </a:lnTo>
                  <a:lnTo>
                    <a:pt x="1094" y="1159"/>
                  </a:lnTo>
                  <a:lnTo>
                    <a:pt x="1017" y="1158"/>
                  </a:lnTo>
                  <a:lnTo>
                    <a:pt x="858" y="1145"/>
                  </a:lnTo>
                  <a:lnTo>
                    <a:pt x="775" y="1133"/>
                  </a:lnTo>
                  <a:lnTo>
                    <a:pt x="715" y="1123"/>
                  </a:lnTo>
                  <a:lnTo>
                    <a:pt x="600" y="1090"/>
                  </a:lnTo>
                  <a:lnTo>
                    <a:pt x="490" y="1048"/>
                  </a:lnTo>
                  <a:lnTo>
                    <a:pt x="386" y="994"/>
                  </a:lnTo>
                  <a:lnTo>
                    <a:pt x="287" y="933"/>
                  </a:lnTo>
                  <a:lnTo>
                    <a:pt x="197" y="866"/>
                  </a:lnTo>
                  <a:lnTo>
                    <a:pt x="72" y="760"/>
                  </a:lnTo>
                  <a:lnTo>
                    <a:pt x="0" y="688"/>
                  </a:lnTo>
                  <a:lnTo>
                    <a:pt x="0" y="2695"/>
                  </a:lnTo>
                  <a:lnTo>
                    <a:pt x="22" y="2755"/>
                  </a:lnTo>
                  <a:lnTo>
                    <a:pt x="84" y="2884"/>
                  </a:lnTo>
                  <a:lnTo>
                    <a:pt x="147" y="2981"/>
                  </a:lnTo>
                  <a:lnTo>
                    <a:pt x="197" y="3045"/>
                  </a:lnTo>
                  <a:lnTo>
                    <a:pt x="254" y="3104"/>
                  </a:lnTo>
                  <a:lnTo>
                    <a:pt x="317" y="3160"/>
                  </a:lnTo>
                  <a:lnTo>
                    <a:pt x="354" y="3185"/>
                  </a:lnTo>
                  <a:lnTo>
                    <a:pt x="390" y="3209"/>
                  </a:lnTo>
                  <a:lnTo>
                    <a:pt x="469" y="3251"/>
                  </a:lnTo>
                  <a:lnTo>
                    <a:pt x="554" y="3283"/>
                  </a:lnTo>
                  <a:lnTo>
                    <a:pt x="644" y="3307"/>
                  </a:lnTo>
                  <a:lnTo>
                    <a:pt x="738" y="3321"/>
                  </a:lnTo>
                  <a:lnTo>
                    <a:pt x="838" y="3326"/>
                  </a:lnTo>
                  <a:lnTo>
                    <a:pt x="942" y="3322"/>
                  </a:lnTo>
                  <a:lnTo>
                    <a:pt x="1052" y="3308"/>
                  </a:lnTo>
                  <a:lnTo>
                    <a:pt x="1109" y="3298"/>
                  </a:lnTo>
                  <a:lnTo>
                    <a:pt x="1107" y="3263"/>
                  </a:lnTo>
                  <a:lnTo>
                    <a:pt x="1107" y="3190"/>
                  </a:lnTo>
                  <a:lnTo>
                    <a:pt x="1114" y="3114"/>
                  </a:lnTo>
                  <a:lnTo>
                    <a:pt x="1129" y="3034"/>
                  </a:lnTo>
                  <a:lnTo>
                    <a:pt x="1151" y="2952"/>
                  </a:lnTo>
                  <a:lnTo>
                    <a:pt x="1182" y="2865"/>
                  </a:lnTo>
                  <a:lnTo>
                    <a:pt x="1222" y="2775"/>
                  </a:lnTo>
                  <a:lnTo>
                    <a:pt x="1271" y="2683"/>
                  </a:lnTo>
                  <a:lnTo>
                    <a:pt x="1300" y="2635"/>
                  </a:lnTo>
                  <a:lnTo>
                    <a:pt x="1460" y="2736"/>
                  </a:lnTo>
                  <a:lnTo>
                    <a:pt x="1423" y="2800"/>
                  </a:lnTo>
                  <a:lnTo>
                    <a:pt x="1363" y="2922"/>
                  </a:lnTo>
                  <a:lnTo>
                    <a:pt x="1324" y="3036"/>
                  </a:lnTo>
                  <a:lnTo>
                    <a:pt x="1302" y="3142"/>
                  </a:lnTo>
                  <a:lnTo>
                    <a:pt x="1297" y="3241"/>
                  </a:lnTo>
                  <a:lnTo>
                    <a:pt x="1304" y="3333"/>
                  </a:lnTo>
                  <a:lnTo>
                    <a:pt x="1320" y="3416"/>
                  </a:lnTo>
                  <a:lnTo>
                    <a:pt x="1348" y="3492"/>
                  </a:lnTo>
                  <a:lnTo>
                    <a:pt x="1380" y="3559"/>
                  </a:lnTo>
                  <a:lnTo>
                    <a:pt x="1416" y="3619"/>
                  </a:lnTo>
                  <a:lnTo>
                    <a:pt x="1475" y="3696"/>
                  </a:lnTo>
                  <a:lnTo>
                    <a:pt x="1581" y="3794"/>
                  </a:lnTo>
                  <a:lnTo>
                    <a:pt x="1606" y="3811"/>
                  </a:lnTo>
                  <a:lnTo>
                    <a:pt x="1503" y="3970"/>
                  </a:lnTo>
                  <a:lnTo>
                    <a:pt x="1493" y="3965"/>
                  </a:lnTo>
                  <a:lnTo>
                    <a:pt x="1415" y="3900"/>
                  </a:lnTo>
                  <a:lnTo>
                    <a:pt x="1330" y="3812"/>
                  </a:lnTo>
                  <a:lnTo>
                    <a:pt x="1270" y="3736"/>
                  </a:lnTo>
                  <a:lnTo>
                    <a:pt x="1213" y="3646"/>
                  </a:lnTo>
                  <a:lnTo>
                    <a:pt x="1164" y="3543"/>
                  </a:lnTo>
                  <a:lnTo>
                    <a:pt x="1144" y="3484"/>
                  </a:lnTo>
                  <a:lnTo>
                    <a:pt x="1065" y="3498"/>
                  </a:lnTo>
                  <a:lnTo>
                    <a:pt x="913" y="3514"/>
                  </a:lnTo>
                  <a:lnTo>
                    <a:pt x="841" y="3515"/>
                  </a:lnTo>
                  <a:lnTo>
                    <a:pt x="757" y="3514"/>
                  </a:lnTo>
                  <a:lnTo>
                    <a:pt x="596" y="3492"/>
                  </a:lnTo>
                  <a:lnTo>
                    <a:pt x="483" y="3461"/>
                  </a:lnTo>
                  <a:lnTo>
                    <a:pt x="412" y="3434"/>
                  </a:lnTo>
                  <a:lnTo>
                    <a:pt x="343" y="3400"/>
                  </a:lnTo>
                  <a:lnTo>
                    <a:pt x="276" y="3362"/>
                  </a:lnTo>
                  <a:lnTo>
                    <a:pt x="245" y="3340"/>
                  </a:lnTo>
                  <a:lnTo>
                    <a:pt x="207" y="3314"/>
                  </a:lnTo>
                  <a:lnTo>
                    <a:pt x="140" y="3257"/>
                  </a:lnTo>
                  <a:lnTo>
                    <a:pt x="79" y="3197"/>
                  </a:lnTo>
                  <a:lnTo>
                    <a:pt x="24" y="3133"/>
                  </a:lnTo>
                  <a:lnTo>
                    <a:pt x="0" y="3101"/>
                  </a:lnTo>
                  <a:lnTo>
                    <a:pt x="0" y="3266"/>
                  </a:lnTo>
                  <a:lnTo>
                    <a:pt x="1" y="3361"/>
                  </a:lnTo>
                  <a:lnTo>
                    <a:pt x="14" y="3539"/>
                  </a:lnTo>
                  <a:lnTo>
                    <a:pt x="37" y="3702"/>
                  </a:lnTo>
                  <a:lnTo>
                    <a:pt x="74" y="3852"/>
                  </a:lnTo>
                  <a:lnTo>
                    <a:pt x="119" y="3990"/>
                  </a:lnTo>
                  <a:lnTo>
                    <a:pt x="175" y="4114"/>
                  </a:lnTo>
                  <a:lnTo>
                    <a:pt x="239" y="4227"/>
                  </a:lnTo>
                  <a:lnTo>
                    <a:pt x="312" y="4327"/>
                  </a:lnTo>
                  <a:lnTo>
                    <a:pt x="392" y="4415"/>
                  </a:lnTo>
                  <a:lnTo>
                    <a:pt x="481" y="4493"/>
                  </a:lnTo>
                  <a:lnTo>
                    <a:pt x="574" y="4559"/>
                  </a:lnTo>
                  <a:lnTo>
                    <a:pt x="672" y="4614"/>
                  </a:lnTo>
                  <a:lnTo>
                    <a:pt x="775" y="4660"/>
                  </a:lnTo>
                  <a:lnTo>
                    <a:pt x="882" y="4695"/>
                  </a:lnTo>
                  <a:lnTo>
                    <a:pt x="993" y="4721"/>
                  </a:lnTo>
                  <a:lnTo>
                    <a:pt x="1105" y="4738"/>
                  </a:lnTo>
                  <a:lnTo>
                    <a:pt x="1221" y="4745"/>
                  </a:lnTo>
                  <a:lnTo>
                    <a:pt x="1336" y="4744"/>
                  </a:lnTo>
                  <a:lnTo>
                    <a:pt x="1453" y="4736"/>
                  </a:lnTo>
                  <a:lnTo>
                    <a:pt x="1568" y="4719"/>
                  </a:lnTo>
                  <a:lnTo>
                    <a:pt x="1682" y="4695"/>
                  </a:lnTo>
                  <a:lnTo>
                    <a:pt x="1795" y="4664"/>
                  </a:lnTo>
                  <a:lnTo>
                    <a:pt x="1905" y="4626"/>
                  </a:lnTo>
                  <a:lnTo>
                    <a:pt x="2013" y="4582"/>
                  </a:lnTo>
                  <a:lnTo>
                    <a:pt x="2115" y="4532"/>
                  </a:lnTo>
                  <a:lnTo>
                    <a:pt x="2213" y="4474"/>
                  </a:lnTo>
                  <a:lnTo>
                    <a:pt x="2305" y="4414"/>
                  </a:lnTo>
                  <a:lnTo>
                    <a:pt x="2392" y="4346"/>
                  </a:lnTo>
                  <a:lnTo>
                    <a:pt x="2473" y="4275"/>
                  </a:lnTo>
                  <a:lnTo>
                    <a:pt x="2544" y="4200"/>
                  </a:lnTo>
                  <a:lnTo>
                    <a:pt x="2609" y="4121"/>
                  </a:lnTo>
                  <a:lnTo>
                    <a:pt x="2663" y="4036"/>
                  </a:lnTo>
                  <a:lnTo>
                    <a:pt x="2687" y="3994"/>
                  </a:lnTo>
                  <a:lnTo>
                    <a:pt x="2693" y="3995"/>
                  </a:lnTo>
                  <a:lnTo>
                    <a:pt x="2700" y="3996"/>
                  </a:lnTo>
                  <a:lnTo>
                    <a:pt x="2735" y="3934"/>
                  </a:lnTo>
                  <a:lnTo>
                    <a:pt x="2797" y="3795"/>
                  </a:lnTo>
                  <a:lnTo>
                    <a:pt x="2833" y="3679"/>
                  </a:lnTo>
                  <a:lnTo>
                    <a:pt x="2851" y="3596"/>
                  </a:lnTo>
                  <a:lnTo>
                    <a:pt x="2863" y="3510"/>
                  </a:lnTo>
                  <a:lnTo>
                    <a:pt x="2867" y="3422"/>
                  </a:lnTo>
                  <a:lnTo>
                    <a:pt x="2865" y="3377"/>
                  </a:lnTo>
                  <a:lnTo>
                    <a:pt x="2862" y="3321"/>
                  </a:lnTo>
                  <a:lnTo>
                    <a:pt x="2842" y="3209"/>
                  </a:lnTo>
                  <a:lnTo>
                    <a:pt x="2810" y="3101"/>
                  </a:lnTo>
                  <a:lnTo>
                    <a:pt x="2763" y="2993"/>
                  </a:lnTo>
                  <a:lnTo>
                    <a:pt x="2705" y="2888"/>
                  </a:lnTo>
                  <a:lnTo>
                    <a:pt x="2631" y="2784"/>
                  </a:lnTo>
                  <a:lnTo>
                    <a:pt x="2545" y="2682"/>
                  </a:lnTo>
                  <a:lnTo>
                    <a:pt x="2447" y="2582"/>
                  </a:lnTo>
                  <a:lnTo>
                    <a:pt x="2391" y="2533"/>
                  </a:lnTo>
                  <a:lnTo>
                    <a:pt x="2366" y="2565"/>
                  </a:lnTo>
                  <a:lnTo>
                    <a:pt x="2309" y="2626"/>
                  </a:lnTo>
                  <a:lnTo>
                    <a:pt x="2246" y="2685"/>
                  </a:lnTo>
                  <a:lnTo>
                    <a:pt x="2175" y="2740"/>
                  </a:lnTo>
                  <a:lnTo>
                    <a:pt x="2094" y="2791"/>
                  </a:lnTo>
                  <a:lnTo>
                    <a:pt x="2005" y="2837"/>
                  </a:lnTo>
                  <a:lnTo>
                    <a:pt x="1906" y="2880"/>
                  </a:lnTo>
                  <a:lnTo>
                    <a:pt x="1797" y="2917"/>
                  </a:lnTo>
                  <a:lnTo>
                    <a:pt x="1739" y="2932"/>
                  </a:lnTo>
                  <a:lnTo>
                    <a:pt x="1692" y="2748"/>
                  </a:lnTo>
                  <a:lnTo>
                    <a:pt x="1773" y="2726"/>
                  </a:lnTo>
                  <a:lnTo>
                    <a:pt x="1914" y="2672"/>
                  </a:lnTo>
                  <a:lnTo>
                    <a:pt x="2033" y="2605"/>
                  </a:lnTo>
                  <a:lnTo>
                    <a:pt x="2133" y="2532"/>
                  </a:lnTo>
                  <a:lnTo>
                    <a:pt x="2216" y="2450"/>
                  </a:lnTo>
                  <a:lnTo>
                    <a:pt x="2281" y="2363"/>
                  </a:lnTo>
                  <a:lnTo>
                    <a:pt x="2331" y="2275"/>
                  </a:lnTo>
                  <a:lnTo>
                    <a:pt x="2370" y="2184"/>
                  </a:lnTo>
                  <a:lnTo>
                    <a:pt x="2398" y="2095"/>
                  </a:lnTo>
                  <a:lnTo>
                    <a:pt x="2414" y="2009"/>
                  </a:lnTo>
                  <a:lnTo>
                    <a:pt x="2427" y="1890"/>
                  </a:lnTo>
                  <a:lnTo>
                    <a:pt x="2421" y="1709"/>
                  </a:lnTo>
                  <a:lnTo>
                    <a:pt x="2414" y="1671"/>
                  </a:lnTo>
                  <a:lnTo>
                    <a:pt x="2600" y="1635"/>
                  </a:lnTo>
                  <a:lnTo>
                    <a:pt x="2602" y="1649"/>
                  </a:lnTo>
                  <a:lnTo>
                    <a:pt x="2614" y="1773"/>
                  </a:lnTo>
                  <a:lnTo>
                    <a:pt x="2611" y="1926"/>
                  </a:lnTo>
                  <a:lnTo>
                    <a:pt x="2597" y="2044"/>
                  </a:lnTo>
                  <a:lnTo>
                    <a:pt x="2570" y="2171"/>
                  </a:lnTo>
                  <a:lnTo>
                    <a:pt x="2525" y="2305"/>
                  </a:lnTo>
                  <a:lnTo>
                    <a:pt x="2493" y="2371"/>
                  </a:lnTo>
                  <a:lnTo>
                    <a:pt x="2558" y="2428"/>
                  </a:lnTo>
                  <a:lnTo>
                    <a:pt x="2676" y="2545"/>
                  </a:lnTo>
                  <a:lnTo>
                    <a:pt x="2777" y="2664"/>
                  </a:lnTo>
                  <a:lnTo>
                    <a:pt x="2864" y="2786"/>
                  </a:lnTo>
                  <a:lnTo>
                    <a:pt x="2934" y="2910"/>
                  </a:lnTo>
                  <a:lnTo>
                    <a:pt x="2989" y="3038"/>
                  </a:lnTo>
                  <a:lnTo>
                    <a:pt x="3027" y="3168"/>
                  </a:lnTo>
                  <a:lnTo>
                    <a:pt x="3051" y="3301"/>
                  </a:lnTo>
                  <a:lnTo>
                    <a:pt x="3055" y="3369"/>
                  </a:lnTo>
                  <a:lnTo>
                    <a:pt x="3056" y="3414"/>
                  </a:lnTo>
                  <a:lnTo>
                    <a:pt x="3053" y="3501"/>
                  </a:lnTo>
                  <a:lnTo>
                    <a:pt x="3039" y="3628"/>
                  </a:lnTo>
                  <a:lnTo>
                    <a:pt x="3000" y="3786"/>
                  </a:lnTo>
                  <a:lnTo>
                    <a:pt x="2947" y="3929"/>
                  </a:lnTo>
                  <a:lnTo>
                    <a:pt x="2916" y="3995"/>
                  </a:lnTo>
                  <a:lnTo>
                    <a:pt x="2989" y="3982"/>
                  </a:lnTo>
                  <a:lnTo>
                    <a:pt x="3139" y="3937"/>
                  </a:lnTo>
                  <a:lnTo>
                    <a:pt x="3289" y="3868"/>
                  </a:lnTo>
                  <a:lnTo>
                    <a:pt x="3437" y="3777"/>
                  </a:lnTo>
                  <a:lnTo>
                    <a:pt x="3577" y="3663"/>
                  </a:lnTo>
                  <a:lnTo>
                    <a:pt x="3674" y="3563"/>
                  </a:lnTo>
                  <a:lnTo>
                    <a:pt x="3735" y="3491"/>
                  </a:lnTo>
                  <a:lnTo>
                    <a:pt x="3791" y="3413"/>
                  </a:lnTo>
                  <a:lnTo>
                    <a:pt x="3843" y="3330"/>
                  </a:lnTo>
                  <a:lnTo>
                    <a:pt x="3889" y="3243"/>
                  </a:lnTo>
                  <a:lnTo>
                    <a:pt x="3930" y="3150"/>
                  </a:lnTo>
                  <a:lnTo>
                    <a:pt x="3948" y="3102"/>
                  </a:lnTo>
                  <a:lnTo>
                    <a:pt x="3945" y="3102"/>
                  </a:lnTo>
                  <a:lnTo>
                    <a:pt x="3952" y="3084"/>
                  </a:lnTo>
                  <a:lnTo>
                    <a:pt x="3983" y="2966"/>
                  </a:lnTo>
                  <a:lnTo>
                    <a:pt x="4003" y="2852"/>
                  </a:lnTo>
                  <a:lnTo>
                    <a:pt x="4016" y="2713"/>
                  </a:lnTo>
                  <a:lnTo>
                    <a:pt x="4014" y="2558"/>
                  </a:lnTo>
                  <a:lnTo>
                    <a:pt x="3998" y="2433"/>
                  </a:lnTo>
                  <a:lnTo>
                    <a:pt x="3979" y="2349"/>
                  </a:lnTo>
                  <a:lnTo>
                    <a:pt x="3953" y="2265"/>
                  </a:lnTo>
                  <a:lnTo>
                    <a:pt x="3918" y="2180"/>
                  </a:lnTo>
                  <a:lnTo>
                    <a:pt x="3897" y="2139"/>
                  </a:lnTo>
                  <a:lnTo>
                    <a:pt x="3867" y="2086"/>
                  </a:lnTo>
                  <a:lnTo>
                    <a:pt x="3796" y="1989"/>
                  </a:lnTo>
                  <a:lnTo>
                    <a:pt x="3713" y="1898"/>
                  </a:lnTo>
                  <a:lnTo>
                    <a:pt x="3616" y="1817"/>
                  </a:lnTo>
                  <a:lnTo>
                    <a:pt x="3506" y="1744"/>
                  </a:lnTo>
                  <a:lnTo>
                    <a:pt x="3383" y="1680"/>
                  </a:lnTo>
                  <a:lnTo>
                    <a:pt x="3248" y="1624"/>
                  </a:lnTo>
                  <a:lnTo>
                    <a:pt x="3099" y="1576"/>
                  </a:lnTo>
                  <a:lnTo>
                    <a:pt x="3020" y="1557"/>
                  </a:lnTo>
                  <a:lnTo>
                    <a:pt x="3064" y="1372"/>
                  </a:lnTo>
                  <a:lnTo>
                    <a:pt x="3153" y="1395"/>
                  </a:lnTo>
                  <a:lnTo>
                    <a:pt x="3322" y="1448"/>
                  </a:lnTo>
                  <a:lnTo>
                    <a:pt x="3476" y="1513"/>
                  </a:lnTo>
                  <a:lnTo>
                    <a:pt x="3615" y="1588"/>
                  </a:lnTo>
                  <a:lnTo>
                    <a:pt x="3740" y="1672"/>
                  </a:lnTo>
                  <a:lnTo>
                    <a:pt x="3852" y="1768"/>
                  </a:lnTo>
                  <a:lnTo>
                    <a:pt x="3948" y="1873"/>
                  </a:lnTo>
                  <a:lnTo>
                    <a:pt x="4029" y="1989"/>
                  </a:lnTo>
                  <a:lnTo>
                    <a:pt x="4064" y="2051"/>
                  </a:lnTo>
                  <a:lnTo>
                    <a:pt x="4093" y="2108"/>
                  </a:lnTo>
                  <a:lnTo>
                    <a:pt x="4140" y="2222"/>
                  </a:lnTo>
                  <a:lnTo>
                    <a:pt x="4172" y="2336"/>
                  </a:lnTo>
                  <a:lnTo>
                    <a:pt x="4193" y="2447"/>
                  </a:lnTo>
                  <a:lnTo>
                    <a:pt x="4199" y="2503"/>
                  </a:lnTo>
                  <a:lnTo>
                    <a:pt x="4237" y="2464"/>
                  </a:lnTo>
                  <a:lnTo>
                    <a:pt x="4313" y="2375"/>
                  </a:lnTo>
                  <a:lnTo>
                    <a:pt x="4386" y="2272"/>
                  </a:lnTo>
                  <a:lnTo>
                    <a:pt x="4448" y="2161"/>
                  </a:lnTo>
                  <a:lnTo>
                    <a:pt x="4496" y="2042"/>
                  </a:lnTo>
                  <a:lnTo>
                    <a:pt x="4518" y="1948"/>
                  </a:lnTo>
                  <a:lnTo>
                    <a:pt x="4524" y="1885"/>
                  </a:lnTo>
                  <a:lnTo>
                    <a:pt x="4524" y="1820"/>
                  </a:lnTo>
                  <a:lnTo>
                    <a:pt x="4517" y="1755"/>
                  </a:lnTo>
                  <a:lnTo>
                    <a:pt x="4500" y="1689"/>
                  </a:lnTo>
                  <a:lnTo>
                    <a:pt x="4474" y="1624"/>
                  </a:lnTo>
                  <a:lnTo>
                    <a:pt x="4457" y="1592"/>
                  </a:lnTo>
                  <a:lnTo>
                    <a:pt x="4510" y="1547"/>
                  </a:lnTo>
                  <a:lnTo>
                    <a:pt x="4602" y="1452"/>
                  </a:lnTo>
                  <a:lnTo>
                    <a:pt x="4677" y="1351"/>
                  </a:lnTo>
                  <a:lnTo>
                    <a:pt x="4737" y="1243"/>
                  </a:lnTo>
                  <a:lnTo>
                    <a:pt x="4782" y="1133"/>
                  </a:lnTo>
                  <a:lnTo>
                    <a:pt x="4814" y="1019"/>
                  </a:lnTo>
                  <a:lnTo>
                    <a:pt x="4832" y="904"/>
                  </a:lnTo>
                  <a:lnTo>
                    <a:pt x="4838" y="790"/>
                  </a:lnTo>
                  <a:lnTo>
                    <a:pt x="4832" y="676"/>
                  </a:lnTo>
                  <a:lnTo>
                    <a:pt x="4816" y="565"/>
                  </a:lnTo>
                  <a:lnTo>
                    <a:pt x="4790" y="458"/>
                  </a:lnTo>
                  <a:lnTo>
                    <a:pt x="4754" y="357"/>
                  </a:lnTo>
                  <a:lnTo>
                    <a:pt x="4711" y="262"/>
                  </a:lnTo>
                  <a:lnTo>
                    <a:pt x="4659" y="174"/>
                  </a:lnTo>
                  <a:lnTo>
                    <a:pt x="4602" y="96"/>
                  </a:lnTo>
                  <a:lnTo>
                    <a:pt x="4539" y="29"/>
                  </a:lnTo>
                  <a:lnTo>
                    <a:pt x="4505" y="0"/>
                  </a:lnTo>
                  <a:close/>
                </a:path>
              </a:pathLst>
            </a:custGeom>
            <a:solidFill>
              <a:srgbClr val="EF11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="" xmlns:a16="http://schemas.microsoft.com/office/drawing/2014/main" id="{F5B81FBE-886C-476E-92CF-262D7F6B4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0204" y="2033743"/>
              <a:ext cx="1539414" cy="1745392"/>
            </a:xfrm>
            <a:custGeom>
              <a:avLst/>
              <a:gdLst>
                <a:gd name="connsiteX0" fmla="*/ 1075964 w 1539414"/>
                <a:gd name="connsiteY0" fmla="*/ 503700 h 1745392"/>
                <a:gd name="connsiteX1" fmla="*/ 1076641 w 1539414"/>
                <a:gd name="connsiteY1" fmla="*/ 503700 h 1745392"/>
                <a:gd name="connsiteX2" fmla="*/ 1075286 w 1539414"/>
                <a:gd name="connsiteY2" fmla="*/ 504039 h 1745392"/>
                <a:gd name="connsiteX3" fmla="*/ 1075261 w 1539414"/>
                <a:gd name="connsiteY3" fmla="*/ 503841 h 1745392"/>
                <a:gd name="connsiteX4" fmla="*/ 727360 w 1539414"/>
                <a:gd name="connsiteY4" fmla="*/ 210043 h 1745392"/>
                <a:gd name="connsiteX5" fmla="*/ 764287 w 1539414"/>
                <a:gd name="connsiteY5" fmla="*/ 211737 h 1745392"/>
                <a:gd name="connsiteX6" fmla="*/ 800536 w 1539414"/>
                <a:gd name="connsiteY6" fmla="*/ 218172 h 1745392"/>
                <a:gd name="connsiteX7" fmla="*/ 835430 w 1539414"/>
                <a:gd name="connsiteY7" fmla="*/ 228333 h 1745392"/>
                <a:gd name="connsiteX8" fmla="*/ 868970 w 1539414"/>
                <a:gd name="connsiteY8" fmla="*/ 242559 h 1745392"/>
                <a:gd name="connsiteX9" fmla="*/ 900476 w 1539414"/>
                <a:gd name="connsiteY9" fmla="*/ 259494 h 1745392"/>
                <a:gd name="connsiteX10" fmla="*/ 930289 w 1539414"/>
                <a:gd name="connsiteY10" fmla="*/ 279139 h 1745392"/>
                <a:gd name="connsiteX11" fmla="*/ 958069 w 1539414"/>
                <a:gd name="connsiteY11" fmla="*/ 301155 h 1745392"/>
                <a:gd name="connsiteX12" fmla="*/ 983477 w 1539414"/>
                <a:gd name="connsiteY12" fmla="*/ 325203 h 1745392"/>
                <a:gd name="connsiteX13" fmla="*/ 1006175 w 1539414"/>
                <a:gd name="connsiteY13" fmla="*/ 351283 h 1745392"/>
                <a:gd name="connsiteX14" fmla="*/ 1026163 w 1539414"/>
                <a:gd name="connsiteY14" fmla="*/ 378041 h 1745392"/>
                <a:gd name="connsiteX15" fmla="*/ 1043102 w 1539414"/>
                <a:gd name="connsiteY15" fmla="*/ 406153 h 1745392"/>
                <a:gd name="connsiteX16" fmla="*/ 1056653 w 1539414"/>
                <a:gd name="connsiteY16" fmla="*/ 434266 h 1745392"/>
                <a:gd name="connsiteX17" fmla="*/ 1066817 w 1539414"/>
                <a:gd name="connsiteY17" fmla="*/ 462378 h 1745392"/>
                <a:gd name="connsiteX18" fmla="*/ 1073592 w 1539414"/>
                <a:gd name="connsiteY18" fmla="*/ 490491 h 1745392"/>
                <a:gd name="connsiteX19" fmla="*/ 1075261 w 1539414"/>
                <a:gd name="connsiteY19" fmla="*/ 503841 h 1745392"/>
                <a:gd name="connsiteX20" fmla="*/ 1074270 w 1539414"/>
                <a:gd name="connsiteY20" fmla="*/ 504039 h 1745392"/>
                <a:gd name="connsiteX21" fmla="*/ 1075286 w 1539414"/>
                <a:gd name="connsiteY21" fmla="*/ 504039 h 1745392"/>
                <a:gd name="connsiteX22" fmla="*/ 1084772 w 1539414"/>
                <a:gd name="connsiteY22" fmla="*/ 552812 h 1745392"/>
                <a:gd name="connsiteX23" fmla="*/ 1094935 w 1539414"/>
                <a:gd name="connsiteY23" fmla="*/ 615134 h 1745392"/>
                <a:gd name="connsiteX24" fmla="*/ 1098662 w 1539414"/>
                <a:gd name="connsiteY24" fmla="*/ 652730 h 1745392"/>
                <a:gd name="connsiteX25" fmla="*/ 1099001 w 1539414"/>
                <a:gd name="connsiteY25" fmla="*/ 686601 h 1745392"/>
                <a:gd name="connsiteX26" fmla="*/ 1095613 w 1539414"/>
                <a:gd name="connsiteY26" fmla="*/ 718439 h 1745392"/>
                <a:gd name="connsiteX27" fmla="*/ 1088499 w 1539414"/>
                <a:gd name="connsiteY27" fmla="*/ 748245 h 1745392"/>
                <a:gd name="connsiteX28" fmla="*/ 1076641 w 1539414"/>
                <a:gd name="connsiteY28" fmla="*/ 776358 h 1745392"/>
                <a:gd name="connsiteX29" fmla="*/ 1068511 w 1539414"/>
                <a:gd name="connsiteY29" fmla="*/ 789906 h 1745392"/>
                <a:gd name="connsiteX30" fmla="*/ 1061735 w 1539414"/>
                <a:gd name="connsiteY30" fmla="*/ 801083 h 1745392"/>
                <a:gd name="connsiteX31" fmla="*/ 1045474 w 1539414"/>
                <a:gd name="connsiteY31" fmla="*/ 822421 h 1745392"/>
                <a:gd name="connsiteX32" fmla="*/ 1027518 w 1539414"/>
                <a:gd name="connsiteY32" fmla="*/ 840712 h 1745392"/>
                <a:gd name="connsiteX33" fmla="*/ 1008208 w 1539414"/>
                <a:gd name="connsiteY33" fmla="*/ 857308 h 1745392"/>
                <a:gd name="connsiteX34" fmla="*/ 977379 w 1539414"/>
                <a:gd name="connsiteY34" fmla="*/ 878985 h 1745392"/>
                <a:gd name="connsiteX35" fmla="*/ 935709 w 1539414"/>
                <a:gd name="connsiteY35" fmla="*/ 900324 h 1745392"/>
                <a:gd name="connsiteX36" fmla="*/ 895056 w 1539414"/>
                <a:gd name="connsiteY36" fmla="*/ 915904 h 1745392"/>
                <a:gd name="connsiteX37" fmla="*/ 860161 w 1539414"/>
                <a:gd name="connsiteY37" fmla="*/ 926065 h 1745392"/>
                <a:gd name="connsiteX38" fmla="*/ 822218 w 1539414"/>
                <a:gd name="connsiteY38" fmla="*/ 933517 h 1745392"/>
                <a:gd name="connsiteX39" fmla="*/ 816120 w 1539414"/>
                <a:gd name="connsiteY39" fmla="*/ 933855 h 1745392"/>
                <a:gd name="connsiteX40" fmla="*/ 822218 w 1539414"/>
                <a:gd name="connsiteY40" fmla="*/ 997871 h 1745392"/>
                <a:gd name="connsiteX41" fmla="*/ 831704 w 1539414"/>
                <a:gd name="connsiteY41" fmla="*/ 997193 h 1745392"/>
                <a:gd name="connsiteX42" fmla="*/ 877100 w 1539414"/>
                <a:gd name="connsiteY42" fmla="*/ 987709 h 1745392"/>
                <a:gd name="connsiteX43" fmla="*/ 918431 w 1539414"/>
                <a:gd name="connsiteY43" fmla="*/ 975855 h 1745392"/>
                <a:gd name="connsiteX44" fmla="*/ 965522 w 1539414"/>
                <a:gd name="connsiteY44" fmla="*/ 957565 h 1745392"/>
                <a:gd name="connsiteX45" fmla="*/ 1002449 w 1539414"/>
                <a:gd name="connsiteY45" fmla="*/ 938597 h 1745392"/>
                <a:gd name="connsiteX46" fmla="*/ 1026841 w 1539414"/>
                <a:gd name="connsiteY46" fmla="*/ 923356 h 1745392"/>
                <a:gd name="connsiteX47" fmla="*/ 1051233 w 1539414"/>
                <a:gd name="connsiteY47" fmla="*/ 905743 h 1745392"/>
                <a:gd name="connsiteX48" fmla="*/ 1073931 w 1539414"/>
                <a:gd name="connsiteY48" fmla="*/ 885421 h 1745392"/>
                <a:gd name="connsiteX49" fmla="*/ 1095613 w 1539414"/>
                <a:gd name="connsiteY49" fmla="*/ 863066 h 1745392"/>
                <a:gd name="connsiteX50" fmla="*/ 1114923 w 1539414"/>
                <a:gd name="connsiteY50" fmla="*/ 837325 h 1745392"/>
                <a:gd name="connsiteX51" fmla="*/ 1123393 w 1539414"/>
                <a:gd name="connsiteY51" fmla="*/ 823099 h 1745392"/>
                <a:gd name="connsiteX52" fmla="*/ 1132879 w 1539414"/>
                <a:gd name="connsiteY52" fmla="*/ 807518 h 1745392"/>
                <a:gd name="connsiteX53" fmla="*/ 1147785 w 1539414"/>
                <a:gd name="connsiteY53" fmla="*/ 773987 h 1745392"/>
                <a:gd name="connsiteX54" fmla="*/ 1158626 w 1539414"/>
                <a:gd name="connsiteY54" fmla="*/ 738761 h 1745392"/>
                <a:gd name="connsiteX55" fmla="*/ 1165402 w 1539414"/>
                <a:gd name="connsiteY55" fmla="*/ 701504 h 1745392"/>
                <a:gd name="connsiteX56" fmla="*/ 1167773 w 1539414"/>
                <a:gd name="connsiteY56" fmla="*/ 662553 h 1745392"/>
                <a:gd name="connsiteX57" fmla="*/ 1166079 w 1539414"/>
                <a:gd name="connsiteY57" fmla="*/ 621231 h 1745392"/>
                <a:gd name="connsiteX58" fmla="*/ 1160997 w 1539414"/>
                <a:gd name="connsiteY58" fmla="*/ 578215 h 1745392"/>
                <a:gd name="connsiteX59" fmla="*/ 1151173 w 1539414"/>
                <a:gd name="connsiteY59" fmla="*/ 533845 h 1745392"/>
                <a:gd name="connsiteX60" fmla="*/ 1144736 w 1539414"/>
                <a:gd name="connsiteY60" fmla="*/ 510474 h 1745392"/>
                <a:gd name="connsiteX61" fmla="*/ 1161336 w 1539414"/>
                <a:gd name="connsiteY61" fmla="*/ 514877 h 1745392"/>
                <a:gd name="connsiteX62" fmla="*/ 1193859 w 1539414"/>
                <a:gd name="connsiteY62" fmla="*/ 526732 h 1745392"/>
                <a:gd name="connsiteX63" fmla="*/ 1225027 w 1539414"/>
                <a:gd name="connsiteY63" fmla="*/ 542313 h 1745392"/>
                <a:gd name="connsiteX64" fmla="*/ 1254839 w 1539414"/>
                <a:gd name="connsiteY64" fmla="*/ 561619 h 1745392"/>
                <a:gd name="connsiteX65" fmla="*/ 1283297 w 1539414"/>
                <a:gd name="connsiteY65" fmla="*/ 583973 h 1745392"/>
                <a:gd name="connsiteX66" fmla="*/ 1309383 w 1539414"/>
                <a:gd name="connsiteY66" fmla="*/ 609037 h 1745392"/>
                <a:gd name="connsiteX67" fmla="*/ 1333436 w 1539414"/>
                <a:gd name="connsiteY67" fmla="*/ 637150 h 1745392"/>
                <a:gd name="connsiteX68" fmla="*/ 1355457 w 1539414"/>
                <a:gd name="connsiteY68" fmla="*/ 667633 h 1745392"/>
                <a:gd name="connsiteX69" fmla="*/ 1374429 w 1539414"/>
                <a:gd name="connsiteY69" fmla="*/ 700149 h 1745392"/>
                <a:gd name="connsiteX70" fmla="*/ 1390690 w 1539414"/>
                <a:gd name="connsiteY70" fmla="*/ 734358 h 1745392"/>
                <a:gd name="connsiteX71" fmla="*/ 1403225 w 1539414"/>
                <a:gd name="connsiteY71" fmla="*/ 770600 h 1745392"/>
                <a:gd name="connsiteX72" fmla="*/ 1413049 w 1539414"/>
                <a:gd name="connsiteY72" fmla="*/ 807857 h 1745392"/>
                <a:gd name="connsiteX73" fmla="*/ 1418470 w 1539414"/>
                <a:gd name="connsiteY73" fmla="*/ 846470 h 1745392"/>
                <a:gd name="connsiteX74" fmla="*/ 1420841 w 1539414"/>
                <a:gd name="connsiteY74" fmla="*/ 885421 h 1745392"/>
                <a:gd name="connsiteX75" fmla="*/ 1418470 w 1539414"/>
                <a:gd name="connsiteY75" fmla="*/ 925049 h 1745392"/>
                <a:gd name="connsiteX76" fmla="*/ 1412033 w 1539414"/>
                <a:gd name="connsiteY76" fmla="*/ 964678 h 1745392"/>
                <a:gd name="connsiteX77" fmla="*/ 1407290 w 1539414"/>
                <a:gd name="connsiteY77" fmla="*/ 984322 h 1745392"/>
                <a:gd name="connsiteX78" fmla="*/ 1416437 w 1539414"/>
                <a:gd name="connsiteY78" fmla="*/ 987371 h 1745392"/>
                <a:gd name="connsiteX79" fmla="*/ 1434054 w 1539414"/>
                <a:gd name="connsiteY79" fmla="*/ 994484 h 1745392"/>
                <a:gd name="connsiteX80" fmla="*/ 1450315 w 1539414"/>
                <a:gd name="connsiteY80" fmla="*/ 1003290 h 1745392"/>
                <a:gd name="connsiteX81" fmla="*/ 1464883 w 1539414"/>
                <a:gd name="connsiteY81" fmla="*/ 1013790 h 1745392"/>
                <a:gd name="connsiteX82" fmla="*/ 1483516 w 1539414"/>
                <a:gd name="connsiteY82" fmla="*/ 1031741 h 1745392"/>
                <a:gd name="connsiteX83" fmla="*/ 1504181 w 1539414"/>
                <a:gd name="connsiteY83" fmla="*/ 1060531 h 1745392"/>
                <a:gd name="connsiteX84" fmla="*/ 1519765 w 1539414"/>
                <a:gd name="connsiteY84" fmla="*/ 1094063 h 1745392"/>
                <a:gd name="connsiteX85" fmla="*/ 1530606 w 1539414"/>
                <a:gd name="connsiteY85" fmla="*/ 1129965 h 1745392"/>
                <a:gd name="connsiteX86" fmla="*/ 1536704 w 1539414"/>
                <a:gd name="connsiteY86" fmla="*/ 1167900 h 1745392"/>
                <a:gd name="connsiteX87" fmla="*/ 1539414 w 1539414"/>
                <a:gd name="connsiteY87" fmla="*/ 1206513 h 1745392"/>
                <a:gd name="connsiteX88" fmla="*/ 1539414 w 1539414"/>
                <a:gd name="connsiteY88" fmla="*/ 1225819 h 1745392"/>
                <a:gd name="connsiteX89" fmla="*/ 1538059 w 1539414"/>
                <a:gd name="connsiteY89" fmla="*/ 1240722 h 1745392"/>
                <a:gd name="connsiteX90" fmla="*/ 1532639 w 1539414"/>
                <a:gd name="connsiteY90" fmla="*/ 1270528 h 1745392"/>
                <a:gd name="connsiteX91" fmla="*/ 1528912 w 1539414"/>
                <a:gd name="connsiteY91" fmla="*/ 1285092 h 1745392"/>
                <a:gd name="connsiteX92" fmla="*/ 1525185 w 1539414"/>
                <a:gd name="connsiteY92" fmla="*/ 1296608 h 1745392"/>
                <a:gd name="connsiteX93" fmla="*/ 1516716 w 1539414"/>
                <a:gd name="connsiteY93" fmla="*/ 1318285 h 1745392"/>
                <a:gd name="connsiteX94" fmla="*/ 1505536 w 1539414"/>
                <a:gd name="connsiteY94" fmla="*/ 1338946 h 1745392"/>
                <a:gd name="connsiteX95" fmla="*/ 1493001 w 1539414"/>
                <a:gd name="connsiteY95" fmla="*/ 1357914 h 1745392"/>
                <a:gd name="connsiteX96" fmla="*/ 1478434 w 1539414"/>
                <a:gd name="connsiteY96" fmla="*/ 1375527 h 1745392"/>
                <a:gd name="connsiteX97" fmla="*/ 1461156 w 1539414"/>
                <a:gd name="connsiteY97" fmla="*/ 1391784 h 1745392"/>
                <a:gd name="connsiteX98" fmla="*/ 1442184 w 1539414"/>
                <a:gd name="connsiteY98" fmla="*/ 1406687 h 1745392"/>
                <a:gd name="connsiteX99" fmla="*/ 1421180 w 1539414"/>
                <a:gd name="connsiteY99" fmla="*/ 1420236 h 1745392"/>
                <a:gd name="connsiteX100" fmla="*/ 1410000 w 1539414"/>
                <a:gd name="connsiteY100" fmla="*/ 1426671 h 1745392"/>
                <a:gd name="connsiteX101" fmla="*/ 1398821 w 1539414"/>
                <a:gd name="connsiteY101" fmla="*/ 1432429 h 1745392"/>
                <a:gd name="connsiteX102" fmla="*/ 1376122 w 1539414"/>
                <a:gd name="connsiteY102" fmla="*/ 1441235 h 1745392"/>
                <a:gd name="connsiteX103" fmla="*/ 1341906 w 1539414"/>
                <a:gd name="connsiteY103" fmla="*/ 1450380 h 1745392"/>
                <a:gd name="connsiteX104" fmla="*/ 1296509 w 1539414"/>
                <a:gd name="connsiteY104" fmla="*/ 1454783 h 1745392"/>
                <a:gd name="connsiteX105" fmla="*/ 1253484 w 1539414"/>
                <a:gd name="connsiteY105" fmla="*/ 1453767 h 1745392"/>
                <a:gd name="connsiteX106" fmla="*/ 1215202 w 1539414"/>
                <a:gd name="connsiteY106" fmla="*/ 1448009 h 1745392"/>
                <a:gd name="connsiteX107" fmla="*/ 1183357 w 1539414"/>
                <a:gd name="connsiteY107" fmla="*/ 1440558 h 1745392"/>
                <a:gd name="connsiteX108" fmla="*/ 1150495 w 1539414"/>
                <a:gd name="connsiteY108" fmla="*/ 1430058 h 1745392"/>
                <a:gd name="connsiteX109" fmla="*/ 1145414 w 1539414"/>
                <a:gd name="connsiteY109" fmla="*/ 1427687 h 1745392"/>
                <a:gd name="connsiteX110" fmla="*/ 1121699 w 1539414"/>
                <a:gd name="connsiteY110" fmla="*/ 1417187 h 1745392"/>
                <a:gd name="connsiteX111" fmla="*/ 1108487 w 1539414"/>
                <a:gd name="connsiteY111" fmla="*/ 1409397 h 1745392"/>
                <a:gd name="connsiteX112" fmla="*/ 1084772 w 1539414"/>
                <a:gd name="connsiteY112" fmla="*/ 1390430 h 1745392"/>
                <a:gd name="connsiteX113" fmla="*/ 1074270 w 1539414"/>
                <a:gd name="connsiteY113" fmla="*/ 1379930 h 1745392"/>
                <a:gd name="connsiteX114" fmla="*/ 1061058 w 1539414"/>
                <a:gd name="connsiteY114" fmla="*/ 1364011 h 1745392"/>
                <a:gd name="connsiteX115" fmla="*/ 1040731 w 1539414"/>
                <a:gd name="connsiteY115" fmla="*/ 1331156 h 1745392"/>
                <a:gd name="connsiteX116" fmla="*/ 1026502 w 1539414"/>
                <a:gd name="connsiteY116" fmla="*/ 1297286 h 1745392"/>
                <a:gd name="connsiteX117" fmla="*/ 1017016 w 1539414"/>
                <a:gd name="connsiteY117" fmla="*/ 1264431 h 1745392"/>
                <a:gd name="connsiteX118" fmla="*/ 1010241 w 1539414"/>
                <a:gd name="connsiteY118" fmla="*/ 1220061 h 1745392"/>
                <a:gd name="connsiteX119" fmla="*/ 1009224 w 1539414"/>
                <a:gd name="connsiteY119" fmla="*/ 1182465 h 1745392"/>
                <a:gd name="connsiteX120" fmla="*/ 1009224 w 1539414"/>
                <a:gd name="connsiteY120" fmla="*/ 1178062 h 1745392"/>
                <a:gd name="connsiteX121" fmla="*/ 945195 w 1539414"/>
                <a:gd name="connsiteY121" fmla="*/ 1172642 h 1745392"/>
                <a:gd name="connsiteX122" fmla="*/ 944856 w 1539414"/>
                <a:gd name="connsiteY122" fmla="*/ 1178739 h 1745392"/>
                <a:gd name="connsiteX123" fmla="*/ 945195 w 1539414"/>
                <a:gd name="connsiteY123" fmla="*/ 1212271 h 1745392"/>
                <a:gd name="connsiteX124" fmla="*/ 947905 w 1539414"/>
                <a:gd name="connsiteY124" fmla="*/ 1243770 h 1745392"/>
                <a:gd name="connsiteX125" fmla="*/ 954342 w 1539414"/>
                <a:gd name="connsiteY125" fmla="*/ 1280689 h 1745392"/>
                <a:gd name="connsiteX126" fmla="*/ 966199 w 1539414"/>
                <a:gd name="connsiteY126" fmla="*/ 1320656 h 1745392"/>
                <a:gd name="connsiteX127" fmla="*/ 984493 w 1539414"/>
                <a:gd name="connsiteY127" fmla="*/ 1362317 h 1745392"/>
                <a:gd name="connsiteX128" fmla="*/ 1003126 w 1539414"/>
                <a:gd name="connsiteY128" fmla="*/ 1393139 h 1745392"/>
                <a:gd name="connsiteX129" fmla="*/ 1018033 w 1539414"/>
                <a:gd name="connsiteY129" fmla="*/ 1413123 h 1745392"/>
                <a:gd name="connsiteX130" fmla="*/ 1026502 w 1539414"/>
                <a:gd name="connsiteY130" fmla="*/ 1422945 h 1745392"/>
                <a:gd name="connsiteX131" fmla="*/ 1041747 w 1539414"/>
                <a:gd name="connsiteY131" fmla="*/ 1438187 h 1745392"/>
                <a:gd name="connsiteX132" fmla="*/ 1075964 w 1539414"/>
                <a:gd name="connsiteY132" fmla="*/ 1464945 h 1745392"/>
                <a:gd name="connsiteX133" fmla="*/ 1094935 w 1539414"/>
                <a:gd name="connsiteY133" fmla="*/ 1476461 h 1745392"/>
                <a:gd name="connsiteX134" fmla="*/ 1090531 w 1539414"/>
                <a:gd name="connsiteY134" fmla="*/ 1492380 h 1745392"/>
                <a:gd name="connsiteX135" fmla="*/ 1080029 w 1539414"/>
                <a:gd name="connsiteY135" fmla="*/ 1522186 h 1745392"/>
                <a:gd name="connsiteX136" fmla="*/ 1067494 w 1539414"/>
                <a:gd name="connsiteY136" fmla="*/ 1549621 h 1745392"/>
                <a:gd name="connsiteX137" fmla="*/ 1053266 w 1539414"/>
                <a:gd name="connsiteY137" fmla="*/ 1574685 h 1745392"/>
                <a:gd name="connsiteX138" fmla="*/ 1037343 w 1539414"/>
                <a:gd name="connsiteY138" fmla="*/ 1597717 h 1745392"/>
                <a:gd name="connsiteX139" fmla="*/ 1019388 w 1539414"/>
                <a:gd name="connsiteY139" fmla="*/ 1617700 h 1745392"/>
                <a:gd name="connsiteX140" fmla="*/ 999738 w 1539414"/>
                <a:gd name="connsiteY140" fmla="*/ 1635313 h 1745392"/>
                <a:gd name="connsiteX141" fmla="*/ 978057 w 1539414"/>
                <a:gd name="connsiteY141" fmla="*/ 1650555 h 1745392"/>
                <a:gd name="connsiteX142" fmla="*/ 966877 w 1539414"/>
                <a:gd name="connsiteY142" fmla="*/ 1657329 h 1745392"/>
                <a:gd name="connsiteX143" fmla="*/ 947905 w 1539414"/>
                <a:gd name="connsiteY143" fmla="*/ 1666813 h 1745392"/>
                <a:gd name="connsiteX144" fmla="*/ 909284 w 1539414"/>
                <a:gd name="connsiteY144" fmla="*/ 1680700 h 1745392"/>
                <a:gd name="connsiteX145" fmla="*/ 869647 w 1539414"/>
                <a:gd name="connsiteY145" fmla="*/ 1688490 h 1745392"/>
                <a:gd name="connsiteX146" fmla="*/ 830688 w 1539414"/>
                <a:gd name="connsiteY146" fmla="*/ 1691538 h 1745392"/>
                <a:gd name="connsiteX147" fmla="*/ 793422 w 1539414"/>
                <a:gd name="connsiteY147" fmla="*/ 1690522 h 1745392"/>
                <a:gd name="connsiteX148" fmla="*/ 758527 w 1539414"/>
                <a:gd name="connsiteY148" fmla="*/ 1687135 h 1745392"/>
                <a:gd name="connsiteX149" fmla="*/ 713131 w 1539414"/>
                <a:gd name="connsiteY149" fmla="*/ 1679345 h 1745392"/>
                <a:gd name="connsiteX150" fmla="*/ 690433 w 1539414"/>
                <a:gd name="connsiteY150" fmla="*/ 1673587 h 1745392"/>
                <a:gd name="connsiteX151" fmla="*/ 706355 w 1539414"/>
                <a:gd name="connsiteY151" fmla="*/ 1653264 h 1745392"/>
                <a:gd name="connsiteX152" fmla="*/ 731764 w 1539414"/>
                <a:gd name="connsiteY152" fmla="*/ 1612959 h 1745392"/>
                <a:gd name="connsiteX153" fmla="*/ 751752 w 1539414"/>
                <a:gd name="connsiteY153" fmla="*/ 1572653 h 1745392"/>
                <a:gd name="connsiteX154" fmla="*/ 765642 w 1539414"/>
                <a:gd name="connsiteY154" fmla="*/ 1534379 h 1745392"/>
                <a:gd name="connsiteX155" fmla="*/ 779193 w 1539414"/>
                <a:gd name="connsiteY155" fmla="*/ 1484251 h 1745392"/>
                <a:gd name="connsiteX156" fmla="*/ 785969 w 1539414"/>
                <a:gd name="connsiteY156" fmla="*/ 1440897 h 1745392"/>
                <a:gd name="connsiteX157" fmla="*/ 786307 w 1539414"/>
                <a:gd name="connsiteY157" fmla="*/ 1434800 h 1745392"/>
                <a:gd name="connsiteX158" fmla="*/ 722278 w 1539414"/>
                <a:gd name="connsiteY158" fmla="*/ 1431074 h 1745392"/>
                <a:gd name="connsiteX159" fmla="*/ 721939 w 1539414"/>
                <a:gd name="connsiteY159" fmla="*/ 1436493 h 1745392"/>
                <a:gd name="connsiteX160" fmla="*/ 716519 w 1539414"/>
                <a:gd name="connsiteY160" fmla="*/ 1469348 h 1745392"/>
                <a:gd name="connsiteX161" fmla="*/ 708727 w 1539414"/>
                <a:gd name="connsiteY161" fmla="*/ 1501186 h 1745392"/>
                <a:gd name="connsiteX162" fmla="*/ 696192 w 1539414"/>
                <a:gd name="connsiteY162" fmla="*/ 1537766 h 1745392"/>
                <a:gd name="connsiteX163" fmla="*/ 677898 w 1539414"/>
                <a:gd name="connsiteY163" fmla="*/ 1577733 h 1745392"/>
                <a:gd name="connsiteX164" fmla="*/ 652490 w 1539414"/>
                <a:gd name="connsiteY164" fmla="*/ 1618378 h 1745392"/>
                <a:gd name="connsiteX165" fmla="*/ 628097 w 1539414"/>
                <a:gd name="connsiteY165" fmla="*/ 1647168 h 1745392"/>
                <a:gd name="connsiteX166" fmla="*/ 609465 w 1539414"/>
                <a:gd name="connsiteY166" fmla="*/ 1665797 h 1745392"/>
                <a:gd name="connsiteX167" fmla="*/ 598962 w 1539414"/>
                <a:gd name="connsiteY167" fmla="*/ 1673925 h 1745392"/>
                <a:gd name="connsiteX168" fmla="*/ 584395 w 1539414"/>
                <a:gd name="connsiteY168" fmla="*/ 1685780 h 1745392"/>
                <a:gd name="connsiteX169" fmla="*/ 551872 w 1539414"/>
                <a:gd name="connsiteY169" fmla="*/ 1705764 h 1745392"/>
                <a:gd name="connsiteX170" fmla="*/ 516639 w 1539414"/>
                <a:gd name="connsiteY170" fmla="*/ 1721344 h 1745392"/>
                <a:gd name="connsiteX171" fmla="*/ 478357 w 1539414"/>
                <a:gd name="connsiteY171" fmla="*/ 1733199 h 1745392"/>
                <a:gd name="connsiteX172" fmla="*/ 437703 w 1539414"/>
                <a:gd name="connsiteY172" fmla="*/ 1740989 h 1745392"/>
                <a:gd name="connsiteX173" fmla="*/ 393662 w 1539414"/>
                <a:gd name="connsiteY173" fmla="*/ 1745053 h 1745392"/>
                <a:gd name="connsiteX174" fmla="*/ 347249 w 1539414"/>
                <a:gd name="connsiteY174" fmla="*/ 1745392 h 1745392"/>
                <a:gd name="connsiteX175" fmla="*/ 298126 w 1539414"/>
                <a:gd name="connsiteY175" fmla="*/ 1741666 h 1745392"/>
                <a:gd name="connsiteX176" fmla="*/ 272040 w 1539414"/>
                <a:gd name="connsiteY176" fmla="*/ 1737602 h 1745392"/>
                <a:gd name="connsiteX177" fmla="*/ 249681 w 1539414"/>
                <a:gd name="connsiteY177" fmla="*/ 1733538 h 1745392"/>
                <a:gd name="connsiteX178" fmla="*/ 206317 w 1539414"/>
                <a:gd name="connsiteY178" fmla="*/ 1719651 h 1745392"/>
                <a:gd name="connsiteX179" fmla="*/ 166002 w 1539414"/>
                <a:gd name="connsiteY179" fmla="*/ 1700344 h 1745392"/>
                <a:gd name="connsiteX180" fmla="*/ 128059 w 1539414"/>
                <a:gd name="connsiteY180" fmla="*/ 1676635 h 1745392"/>
                <a:gd name="connsiteX181" fmla="*/ 93503 w 1539414"/>
                <a:gd name="connsiteY181" fmla="*/ 1649877 h 1745392"/>
                <a:gd name="connsiteX182" fmla="*/ 61658 w 1539414"/>
                <a:gd name="connsiteY182" fmla="*/ 1621426 h 1745392"/>
                <a:gd name="connsiteX183" fmla="*/ 21005 w 1539414"/>
                <a:gd name="connsiteY183" fmla="*/ 1578749 h 1745392"/>
                <a:gd name="connsiteX184" fmla="*/ 0 w 1539414"/>
                <a:gd name="connsiteY184" fmla="*/ 1552669 h 1745392"/>
                <a:gd name="connsiteX185" fmla="*/ 0 w 1539414"/>
                <a:gd name="connsiteY185" fmla="*/ 652392 h 1745392"/>
                <a:gd name="connsiteX186" fmla="*/ 27103 w 1539414"/>
                <a:gd name="connsiteY186" fmla="*/ 647650 h 1745392"/>
                <a:gd name="connsiteX187" fmla="*/ 79275 w 1539414"/>
                <a:gd name="connsiteY187" fmla="*/ 641553 h 1745392"/>
                <a:gd name="connsiteX188" fmla="*/ 128059 w 1539414"/>
                <a:gd name="connsiteY188" fmla="*/ 639860 h 1745392"/>
                <a:gd name="connsiteX189" fmla="*/ 173794 w 1539414"/>
                <a:gd name="connsiteY189" fmla="*/ 642231 h 1745392"/>
                <a:gd name="connsiteX190" fmla="*/ 216480 w 1539414"/>
                <a:gd name="connsiteY190" fmla="*/ 649343 h 1745392"/>
                <a:gd name="connsiteX191" fmla="*/ 255440 w 1539414"/>
                <a:gd name="connsiteY191" fmla="*/ 660859 h 1745392"/>
                <a:gd name="connsiteX192" fmla="*/ 291351 w 1539414"/>
                <a:gd name="connsiteY192" fmla="*/ 676440 h 1745392"/>
                <a:gd name="connsiteX193" fmla="*/ 323873 w 1539414"/>
                <a:gd name="connsiteY193" fmla="*/ 697101 h 1745392"/>
                <a:gd name="connsiteX194" fmla="*/ 338441 w 1539414"/>
                <a:gd name="connsiteY194" fmla="*/ 708955 h 1745392"/>
                <a:gd name="connsiteX195" fmla="*/ 348604 w 1539414"/>
                <a:gd name="connsiteY195" fmla="*/ 717762 h 1745392"/>
                <a:gd name="connsiteX196" fmla="*/ 366898 w 1539414"/>
                <a:gd name="connsiteY196" fmla="*/ 736729 h 1745392"/>
                <a:gd name="connsiteX197" fmla="*/ 383160 w 1539414"/>
                <a:gd name="connsiteY197" fmla="*/ 757051 h 1745392"/>
                <a:gd name="connsiteX198" fmla="*/ 397389 w 1539414"/>
                <a:gd name="connsiteY198" fmla="*/ 778390 h 1745392"/>
                <a:gd name="connsiteX199" fmla="*/ 415344 w 1539414"/>
                <a:gd name="connsiteY199" fmla="*/ 811244 h 1745392"/>
                <a:gd name="connsiteX200" fmla="*/ 432960 w 1539414"/>
                <a:gd name="connsiteY200" fmla="*/ 856631 h 1745392"/>
                <a:gd name="connsiteX201" fmla="*/ 445156 w 1539414"/>
                <a:gd name="connsiteY201" fmla="*/ 901001 h 1745392"/>
                <a:gd name="connsiteX202" fmla="*/ 452948 w 1539414"/>
                <a:gd name="connsiteY202" fmla="*/ 942662 h 1745392"/>
                <a:gd name="connsiteX203" fmla="*/ 458369 w 1539414"/>
                <a:gd name="connsiteY203" fmla="*/ 996177 h 1745392"/>
                <a:gd name="connsiteX204" fmla="*/ 458708 w 1539414"/>
                <a:gd name="connsiteY204" fmla="*/ 1019886 h 1745392"/>
                <a:gd name="connsiteX205" fmla="*/ 439397 w 1539414"/>
                <a:gd name="connsiteY205" fmla="*/ 1025983 h 1745392"/>
                <a:gd name="connsiteX206" fmla="*/ 404842 w 1539414"/>
                <a:gd name="connsiteY206" fmla="*/ 1041225 h 1745392"/>
                <a:gd name="connsiteX207" fmla="*/ 375029 w 1539414"/>
                <a:gd name="connsiteY207" fmla="*/ 1059515 h 1745392"/>
                <a:gd name="connsiteX208" fmla="*/ 348943 w 1539414"/>
                <a:gd name="connsiteY208" fmla="*/ 1078144 h 1745392"/>
                <a:gd name="connsiteX209" fmla="*/ 319131 w 1539414"/>
                <a:gd name="connsiteY209" fmla="*/ 1104901 h 1745392"/>
                <a:gd name="connsiteX210" fmla="*/ 297110 w 1539414"/>
                <a:gd name="connsiteY210" fmla="*/ 1129965 h 1745392"/>
                <a:gd name="connsiteX211" fmla="*/ 295077 w 1539414"/>
                <a:gd name="connsiteY211" fmla="*/ 1133014 h 1745392"/>
                <a:gd name="connsiteX212" fmla="*/ 347588 w 1539414"/>
                <a:gd name="connsiteY212" fmla="*/ 1169933 h 1745392"/>
                <a:gd name="connsiteX213" fmla="*/ 353686 w 1539414"/>
                <a:gd name="connsiteY213" fmla="*/ 1161804 h 1745392"/>
                <a:gd name="connsiteX214" fmla="*/ 388919 w 1539414"/>
                <a:gd name="connsiteY214" fmla="*/ 1127595 h 1745392"/>
                <a:gd name="connsiteX215" fmla="*/ 415344 w 1539414"/>
                <a:gd name="connsiteY215" fmla="*/ 1108627 h 1745392"/>
                <a:gd name="connsiteX216" fmla="*/ 436009 w 1539414"/>
                <a:gd name="connsiteY216" fmla="*/ 1097111 h 1745392"/>
                <a:gd name="connsiteX217" fmla="*/ 459724 w 1539414"/>
                <a:gd name="connsiteY217" fmla="*/ 1086950 h 1745392"/>
                <a:gd name="connsiteX218" fmla="*/ 485471 w 1539414"/>
                <a:gd name="connsiteY218" fmla="*/ 1079160 h 1745392"/>
                <a:gd name="connsiteX219" fmla="*/ 513929 w 1539414"/>
                <a:gd name="connsiteY219" fmla="*/ 1074418 h 1745392"/>
                <a:gd name="connsiteX220" fmla="*/ 544758 w 1539414"/>
                <a:gd name="connsiteY220" fmla="*/ 1073402 h 1745392"/>
                <a:gd name="connsiteX221" fmla="*/ 578297 w 1539414"/>
                <a:gd name="connsiteY221" fmla="*/ 1076450 h 1745392"/>
                <a:gd name="connsiteX222" fmla="*/ 614207 w 1539414"/>
                <a:gd name="connsiteY222" fmla="*/ 1085256 h 1745392"/>
                <a:gd name="connsiteX223" fmla="*/ 651812 w 1539414"/>
                <a:gd name="connsiteY223" fmla="*/ 1100159 h 1745392"/>
                <a:gd name="connsiteX224" fmla="*/ 692465 w 1539414"/>
                <a:gd name="connsiteY224" fmla="*/ 1121837 h 1745392"/>
                <a:gd name="connsiteX225" fmla="*/ 713470 w 1539414"/>
                <a:gd name="connsiteY225" fmla="*/ 1135723 h 1745392"/>
                <a:gd name="connsiteX226" fmla="*/ 749719 w 1539414"/>
                <a:gd name="connsiteY226" fmla="*/ 1082547 h 1745392"/>
                <a:gd name="connsiteX227" fmla="*/ 733797 w 1539414"/>
                <a:gd name="connsiteY227" fmla="*/ 1072047 h 1745392"/>
                <a:gd name="connsiteX228" fmla="*/ 702290 w 1539414"/>
                <a:gd name="connsiteY228" fmla="*/ 1053757 h 1745392"/>
                <a:gd name="connsiteX229" fmla="*/ 671800 w 1539414"/>
                <a:gd name="connsiteY229" fmla="*/ 1038854 h 1745392"/>
                <a:gd name="connsiteX230" fmla="*/ 642326 w 1539414"/>
                <a:gd name="connsiteY230" fmla="*/ 1026999 h 1745392"/>
                <a:gd name="connsiteX231" fmla="*/ 613869 w 1539414"/>
                <a:gd name="connsiteY231" fmla="*/ 1018532 h 1745392"/>
                <a:gd name="connsiteX232" fmla="*/ 586428 w 1539414"/>
                <a:gd name="connsiteY232" fmla="*/ 1012435 h 1745392"/>
                <a:gd name="connsiteX233" fmla="*/ 560341 w 1539414"/>
                <a:gd name="connsiteY233" fmla="*/ 1009387 h 1745392"/>
                <a:gd name="connsiteX234" fmla="*/ 535272 w 1539414"/>
                <a:gd name="connsiteY234" fmla="*/ 1008370 h 1745392"/>
                <a:gd name="connsiteX235" fmla="*/ 522737 w 1539414"/>
                <a:gd name="connsiteY235" fmla="*/ 1009048 h 1745392"/>
                <a:gd name="connsiteX236" fmla="*/ 522398 w 1539414"/>
                <a:gd name="connsiteY236" fmla="*/ 989064 h 1745392"/>
                <a:gd name="connsiteX237" fmla="*/ 517655 w 1539414"/>
                <a:gd name="connsiteY237" fmla="*/ 936904 h 1745392"/>
                <a:gd name="connsiteX238" fmla="*/ 505798 w 1539414"/>
                <a:gd name="connsiteY238" fmla="*/ 874582 h 1745392"/>
                <a:gd name="connsiteX239" fmla="*/ 489875 w 1539414"/>
                <a:gd name="connsiteY239" fmla="*/ 824454 h 1745392"/>
                <a:gd name="connsiteX240" fmla="*/ 476324 w 1539414"/>
                <a:gd name="connsiteY240" fmla="*/ 790583 h 1745392"/>
                <a:gd name="connsiteX241" fmla="*/ 468532 w 1539414"/>
                <a:gd name="connsiteY241" fmla="*/ 773987 h 1745392"/>
                <a:gd name="connsiteX242" fmla="*/ 492924 w 1539414"/>
                <a:gd name="connsiteY242" fmla="*/ 759084 h 1745392"/>
                <a:gd name="connsiteX243" fmla="*/ 537304 w 1539414"/>
                <a:gd name="connsiteY243" fmla="*/ 727584 h 1745392"/>
                <a:gd name="connsiteX244" fmla="*/ 568472 w 1539414"/>
                <a:gd name="connsiteY244" fmla="*/ 700826 h 1745392"/>
                <a:gd name="connsiteX245" fmla="*/ 599301 w 1539414"/>
                <a:gd name="connsiteY245" fmla="*/ 669666 h 1745392"/>
                <a:gd name="connsiteX246" fmla="*/ 629114 w 1539414"/>
                <a:gd name="connsiteY246" fmla="*/ 633424 h 1745392"/>
                <a:gd name="connsiteX247" fmla="*/ 655877 w 1539414"/>
                <a:gd name="connsiteY247" fmla="*/ 592780 h 1745392"/>
                <a:gd name="connsiteX248" fmla="*/ 678576 w 1539414"/>
                <a:gd name="connsiteY248" fmla="*/ 547054 h 1745392"/>
                <a:gd name="connsiteX249" fmla="*/ 687384 w 1539414"/>
                <a:gd name="connsiteY249" fmla="*/ 521990 h 1745392"/>
                <a:gd name="connsiteX250" fmla="*/ 693143 w 1539414"/>
                <a:gd name="connsiteY250" fmla="*/ 504378 h 1745392"/>
                <a:gd name="connsiteX251" fmla="*/ 701613 w 1539414"/>
                <a:gd name="connsiteY251" fmla="*/ 468136 h 1745392"/>
                <a:gd name="connsiteX252" fmla="*/ 706355 w 1539414"/>
                <a:gd name="connsiteY252" fmla="*/ 431556 h 1745392"/>
                <a:gd name="connsiteX253" fmla="*/ 707711 w 1539414"/>
                <a:gd name="connsiteY253" fmla="*/ 393960 h 1745392"/>
                <a:gd name="connsiteX254" fmla="*/ 705678 w 1539414"/>
                <a:gd name="connsiteY254" fmla="*/ 355686 h 1745392"/>
                <a:gd name="connsiteX255" fmla="*/ 699919 w 1539414"/>
                <a:gd name="connsiteY255" fmla="*/ 316735 h 1745392"/>
                <a:gd name="connsiteX256" fmla="*/ 690433 w 1539414"/>
                <a:gd name="connsiteY256" fmla="*/ 277107 h 1745392"/>
                <a:gd name="connsiteX257" fmla="*/ 678237 w 1539414"/>
                <a:gd name="connsiteY257" fmla="*/ 236801 h 1745392"/>
                <a:gd name="connsiteX258" fmla="*/ 670445 w 1539414"/>
                <a:gd name="connsiteY258" fmla="*/ 216140 h 1745392"/>
                <a:gd name="connsiteX259" fmla="*/ 689755 w 1539414"/>
                <a:gd name="connsiteY259" fmla="*/ 212414 h 1745392"/>
                <a:gd name="connsiteX260" fmla="*/ 262894 w 1539414"/>
                <a:gd name="connsiteY260" fmla="*/ 0 h 1745392"/>
                <a:gd name="connsiteX261" fmla="*/ 280510 w 1539414"/>
                <a:gd name="connsiteY261" fmla="*/ 0 h 1745392"/>
                <a:gd name="connsiteX262" fmla="*/ 294400 w 1539414"/>
                <a:gd name="connsiteY262" fmla="*/ 0 h 1745392"/>
                <a:gd name="connsiteX263" fmla="*/ 321164 w 1539414"/>
                <a:gd name="connsiteY263" fmla="*/ 2033 h 1745392"/>
                <a:gd name="connsiteX264" fmla="*/ 360123 w 1539414"/>
                <a:gd name="connsiteY264" fmla="*/ 9147 h 1745392"/>
                <a:gd name="connsiteX265" fmla="*/ 406875 w 1539414"/>
                <a:gd name="connsiteY265" fmla="*/ 25070 h 1745392"/>
                <a:gd name="connsiteX266" fmla="*/ 449900 w 1539414"/>
                <a:gd name="connsiteY266" fmla="*/ 46752 h 1745392"/>
                <a:gd name="connsiteX267" fmla="*/ 487843 w 1539414"/>
                <a:gd name="connsiteY267" fmla="*/ 73177 h 1745392"/>
                <a:gd name="connsiteX268" fmla="*/ 521044 w 1539414"/>
                <a:gd name="connsiteY268" fmla="*/ 102312 h 1745392"/>
                <a:gd name="connsiteX269" fmla="*/ 549501 w 1539414"/>
                <a:gd name="connsiteY269" fmla="*/ 132802 h 1745392"/>
                <a:gd name="connsiteX270" fmla="*/ 573216 w 1539414"/>
                <a:gd name="connsiteY270" fmla="*/ 163969 h 1745392"/>
                <a:gd name="connsiteX271" fmla="*/ 583041 w 1539414"/>
                <a:gd name="connsiteY271" fmla="*/ 179215 h 1745392"/>
                <a:gd name="connsiteX272" fmla="*/ 593882 w 1539414"/>
                <a:gd name="connsiteY272" fmla="*/ 201574 h 1745392"/>
                <a:gd name="connsiteX273" fmla="*/ 612514 w 1539414"/>
                <a:gd name="connsiteY273" fmla="*/ 244938 h 1745392"/>
                <a:gd name="connsiteX274" fmla="*/ 627082 w 1539414"/>
                <a:gd name="connsiteY274" fmla="*/ 286947 h 1745392"/>
                <a:gd name="connsiteX275" fmla="*/ 636568 w 1539414"/>
                <a:gd name="connsiteY275" fmla="*/ 328278 h 1745392"/>
                <a:gd name="connsiteX276" fmla="*/ 642327 w 1539414"/>
                <a:gd name="connsiteY276" fmla="*/ 368592 h 1745392"/>
                <a:gd name="connsiteX277" fmla="*/ 643682 w 1539414"/>
                <a:gd name="connsiteY277" fmla="*/ 408230 h 1745392"/>
                <a:gd name="connsiteX278" fmla="*/ 639956 w 1539414"/>
                <a:gd name="connsiteY278" fmla="*/ 446512 h 1745392"/>
                <a:gd name="connsiteX279" fmla="*/ 632502 w 1539414"/>
                <a:gd name="connsiteY279" fmla="*/ 483439 h 1745392"/>
                <a:gd name="connsiteX280" fmla="*/ 627082 w 1539414"/>
                <a:gd name="connsiteY280" fmla="*/ 501394 h 1745392"/>
                <a:gd name="connsiteX281" fmla="*/ 618951 w 1539414"/>
                <a:gd name="connsiteY281" fmla="*/ 522737 h 1745392"/>
                <a:gd name="connsiteX282" fmla="*/ 599302 w 1539414"/>
                <a:gd name="connsiteY282" fmla="*/ 562374 h 1745392"/>
                <a:gd name="connsiteX283" fmla="*/ 575926 w 1539414"/>
                <a:gd name="connsiteY283" fmla="*/ 597607 h 1745392"/>
                <a:gd name="connsiteX284" fmla="*/ 549501 w 1539414"/>
                <a:gd name="connsiteY284" fmla="*/ 628775 h 1745392"/>
                <a:gd name="connsiteX285" fmla="*/ 522399 w 1539414"/>
                <a:gd name="connsiteY285" fmla="*/ 655878 h 1745392"/>
                <a:gd name="connsiteX286" fmla="*/ 494619 w 1539414"/>
                <a:gd name="connsiteY286" fmla="*/ 678915 h 1745392"/>
                <a:gd name="connsiteX287" fmla="*/ 455998 w 1539414"/>
                <a:gd name="connsiteY287" fmla="*/ 707033 h 1745392"/>
                <a:gd name="connsiteX288" fmla="*/ 434655 w 1539414"/>
                <a:gd name="connsiteY288" fmla="*/ 719568 h 1745392"/>
                <a:gd name="connsiteX289" fmla="*/ 422798 w 1539414"/>
                <a:gd name="connsiteY289" fmla="*/ 703646 h 1745392"/>
                <a:gd name="connsiteX290" fmla="*/ 396034 w 1539414"/>
                <a:gd name="connsiteY290" fmla="*/ 674510 h 1745392"/>
                <a:gd name="connsiteX291" fmla="*/ 380450 w 1539414"/>
                <a:gd name="connsiteY291" fmla="*/ 660620 h 1745392"/>
                <a:gd name="connsiteX292" fmla="*/ 363172 w 1539414"/>
                <a:gd name="connsiteY292" fmla="*/ 646731 h 1745392"/>
                <a:gd name="connsiteX293" fmla="*/ 325568 w 1539414"/>
                <a:gd name="connsiteY293" fmla="*/ 622677 h 1745392"/>
                <a:gd name="connsiteX294" fmla="*/ 284575 w 1539414"/>
                <a:gd name="connsiteY294" fmla="*/ 603706 h 1745392"/>
                <a:gd name="connsiteX295" fmla="*/ 240195 w 1539414"/>
                <a:gd name="connsiteY295" fmla="*/ 589138 h 1745392"/>
                <a:gd name="connsiteX296" fmla="*/ 192766 w 1539414"/>
                <a:gd name="connsiteY296" fmla="*/ 579991 h 1745392"/>
                <a:gd name="connsiteX297" fmla="*/ 141610 w 1539414"/>
                <a:gd name="connsiteY297" fmla="*/ 575926 h 1745392"/>
                <a:gd name="connsiteX298" fmla="*/ 87405 w 1539414"/>
                <a:gd name="connsiteY298" fmla="*/ 576942 h 1745392"/>
                <a:gd name="connsiteX299" fmla="*/ 29813 w 1539414"/>
                <a:gd name="connsiteY299" fmla="*/ 582701 h 1745392"/>
                <a:gd name="connsiteX300" fmla="*/ 0 w 1539414"/>
                <a:gd name="connsiteY300" fmla="*/ 587783 h 1745392"/>
                <a:gd name="connsiteX301" fmla="*/ 0 w 1539414"/>
                <a:gd name="connsiteY301" fmla="*/ 353347 h 1745392"/>
                <a:gd name="connsiteX302" fmla="*/ 0 w 1539414"/>
                <a:gd name="connsiteY302" fmla="*/ 334376 h 1745392"/>
                <a:gd name="connsiteX303" fmla="*/ 2033 w 1539414"/>
                <a:gd name="connsiteY303" fmla="*/ 298465 h 1745392"/>
                <a:gd name="connsiteX304" fmla="*/ 6437 w 1539414"/>
                <a:gd name="connsiteY304" fmla="*/ 263232 h 1745392"/>
                <a:gd name="connsiteX305" fmla="*/ 13213 w 1539414"/>
                <a:gd name="connsiteY305" fmla="*/ 230032 h 1745392"/>
                <a:gd name="connsiteX306" fmla="*/ 21682 w 1539414"/>
                <a:gd name="connsiteY306" fmla="*/ 197847 h 1745392"/>
                <a:gd name="connsiteX307" fmla="*/ 32862 w 1539414"/>
                <a:gd name="connsiteY307" fmla="*/ 168035 h 1745392"/>
                <a:gd name="connsiteX308" fmla="*/ 45397 w 1539414"/>
                <a:gd name="connsiteY308" fmla="*/ 139916 h 1745392"/>
                <a:gd name="connsiteX309" fmla="*/ 60981 w 1539414"/>
                <a:gd name="connsiteY309" fmla="*/ 114169 h 1745392"/>
                <a:gd name="connsiteX310" fmla="*/ 78597 w 1539414"/>
                <a:gd name="connsiteY310" fmla="*/ 89777 h 1745392"/>
                <a:gd name="connsiteX311" fmla="*/ 98246 w 1539414"/>
                <a:gd name="connsiteY311" fmla="*/ 68772 h 1745392"/>
                <a:gd name="connsiteX312" fmla="*/ 120267 w 1539414"/>
                <a:gd name="connsiteY312" fmla="*/ 50139 h 1745392"/>
                <a:gd name="connsiteX313" fmla="*/ 144321 w 1539414"/>
                <a:gd name="connsiteY313" fmla="*/ 33878 h 1745392"/>
                <a:gd name="connsiteX314" fmla="*/ 170745 w 1539414"/>
                <a:gd name="connsiteY314" fmla="*/ 20666 h 1745392"/>
                <a:gd name="connsiteX315" fmla="*/ 199203 w 1539414"/>
                <a:gd name="connsiteY315" fmla="*/ 10502 h 1745392"/>
                <a:gd name="connsiteX316" fmla="*/ 230032 w 1539414"/>
                <a:gd name="connsiteY316" fmla="*/ 3388 h 174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</a:cxnLst>
              <a:rect l="l" t="t" r="r" b="b"/>
              <a:pathLst>
                <a:path w="1539414" h="1745392">
                  <a:moveTo>
                    <a:pt x="1075964" y="503700"/>
                  </a:moveTo>
                  <a:lnTo>
                    <a:pt x="1076641" y="503700"/>
                  </a:lnTo>
                  <a:lnTo>
                    <a:pt x="1075286" y="504039"/>
                  </a:lnTo>
                  <a:lnTo>
                    <a:pt x="1075261" y="503841"/>
                  </a:lnTo>
                  <a:close/>
                  <a:moveTo>
                    <a:pt x="727360" y="210043"/>
                  </a:moveTo>
                  <a:lnTo>
                    <a:pt x="764287" y="211737"/>
                  </a:lnTo>
                  <a:lnTo>
                    <a:pt x="800536" y="218172"/>
                  </a:lnTo>
                  <a:lnTo>
                    <a:pt x="835430" y="228333"/>
                  </a:lnTo>
                  <a:lnTo>
                    <a:pt x="868970" y="242559"/>
                  </a:lnTo>
                  <a:lnTo>
                    <a:pt x="900476" y="259494"/>
                  </a:lnTo>
                  <a:lnTo>
                    <a:pt x="930289" y="279139"/>
                  </a:lnTo>
                  <a:lnTo>
                    <a:pt x="958069" y="301155"/>
                  </a:lnTo>
                  <a:lnTo>
                    <a:pt x="983477" y="325203"/>
                  </a:lnTo>
                  <a:lnTo>
                    <a:pt x="1006175" y="351283"/>
                  </a:lnTo>
                  <a:lnTo>
                    <a:pt x="1026163" y="378041"/>
                  </a:lnTo>
                  <a:lnTo>
                    <a:pt x="1043102" y="406153"/>
                  </a:lnTo>
                  <a:lnTo>
                    <a:pt x="1056653" y="434266"/>
                  </a:lnTo>
                  <a:lnTo>
                    <a:pt x="1066817" y="462378"/>
                  </a:lnTo>
                  <a:lnTo>
                    <a:pt x="1073592" y="490491"/>
                  </a:lnTo>
                  <a:lnTo>
                    <a:pt x="1075261" y="503841"/>
                  </a:lnTo>
                  <a:lnTo>
                    <a:pt x="1074270" y="504039"/>
                  </a:lnTo>
                  <a:lnTo>
                    <a:pt x="1075286" y="504039"/>
                  </a:lnTo>
                  <a:lnTo>
                    <a:pt x="1084772" y="552812"/>
                  </a:lnTo>
                  <a:lnTo>
                    <a:pt x="1094935" y="615134"/>
                  </a:lnTo>
                  <a:lnTo>
                    <a:pt x="1098662" y="652730"/>
                  </a:lnTo>
                  <a:lnTo>
                    <a:pt x="1099001" y="686601"/>
                  </a:lnTo>
                  <a:lnTo>
                    <a:pt x="1095613" y="718439"/>
                  </a:lnTo>
                  <a:lnTo>
                    <a:pt x="1088499" y="748245"/>
                  </a:lnTo>
                  <a:lnTo>
                    <a:pt x="1076641" y="776358"/>
                  </a:lnTo>
                  <a:lnTo>
                    <a:pt x="1068511" y="789906"/>
                  </a:lnTo>
                  <a:lnTo>
                    <a:pt x="1061735" y="801083"/>
                  </a:lnTo>
                  <a:lnTo>
                    <a:pt x="1045474" y="822421"/>
                  </a:lnTo>
                  <a:lnTo>
                    <a:pt x="1027518" y="840712"/>
                  </a:lnTo>
                  <a:lnTo>
                    <a:pt x="1008208" y="857308"/>
                  </a:lnTo>
                  <a:lnTo>
                    <a:pt x="977379" y="878985"/>
                  </a:lnTo>
                  <a:lnTo>
                    <a:pt x="935709" y="900324"/>
                  </a:lnTo>
                  <a:lnTo>
                    <a:pt x="895056" y="915904"/>
                  </a:lnTo>
                  <a:lnTo>
                    <a:pt x="860161" y="926065"/>
                  </a:lnTo>
                  <a:lnTo>
                    <a:pt x="822218" y="933517"/>
                  </a:lnTo>
                  <a:lnTo>
                    <a:pt x="816120" y="933855"/>
                  </a:lnTo>
                  <a:lnTo>
                    <a:pt x="822218" y="997871"/>
                  </a:lnTo>
                  <a:lnTo>
                    <a:pt x="831704" y="997193"/>
                  </a:lnTo>
                  <a:lnTo>
                    <a:pt x="877100" y="987709"/>
                  </a:lnTo>
                  <a:lnTo>
                    <a:pt x="918431" y="975855"/>
                  </a:lnTo>
                  <a:lnTo>
                    <a:pt x="965522" y="957565"/>
                  </a:lnTo>
                  <a:lnTo>
                    <a:pt x="1002449" y="938597"/>
                  </a:lnTo>
                  <a:lnTo>
                    <a:pt x="1026841" y="923356"/>
                  </a:lnTo>
                  <a:lnTo>
                    <a:pt x="1051233" y="905743"/>
                  </a:lnTo>
                  <a:lnTo>
                    <a:pt x="1073931" y="885421"/>
                  </a:lnTo>
                  <a:lnTo>
                    <a:pt x="1095613" y="863066"/>
                  </a:lnTo>
                  <a:lnTo>
                    <a:pt x="1114923" y="837325"/>
                  </a:lnTo>
                  <a:lnTo>
                    <a:pt x="1123393" y="823099"/>
                  </a:lnTo>
                  <a:lnTo>
                    <a:pt x="1132879" y="807518"/>
                  </a:lnTo>
                  <a:lnTo>
                    <a:pt x="1147785" y="773987"/>
                  </a:lnTo>
                  <a:lnTo>
                    <a:pt x="1158626" y="738761"/>
                  </a:lnTo>
                  <a:lnTo>
                    <a:pt x="1165402" y="701504"/>
                  </a:lnTo>
                  <a:lnTo>
                    <a:pt x="1167773" y="662553"/>
                  </a:lnTo>
                  <a:lnTo>
                    <a:pt x="1166079" y="621231"/>
                  </a:lnTo>
                  <a:lnTo>
                    <a:pt x="1160997" y="578215"/>
                  </a:lnTo>
                  <a:lnTo>
                    <a:pt x="1151173" y="533845"/>
                  </a:lnTo>
                  <a:lnTo>
                    <a:pt x="1144736" y="510474"/>
                  </a:lnTo>
                  <a:lnTo>
                    <a:pt x="1161336" y="514877"/>
                  </a:lnTo>
                  <a:lnTo>
                    <a:pt x="1193859" y="526732"/>
                  </a:lnTo>
                  <a:lnTo>
                    <a:pt x="1225027" y="542313"/>
                  </a:lnTo>
                  <a:lnTo>
                    <a:pt x="1254839" y="561619"/>
                  </a:lnTo>
                  <a:lnTo>
                    <a:pt x="1283297" y="583973"/>
                  </a:lnTo>
                  <a:lnTo>
                    <a:pt x="1309383" y="609037"/>
                  </a:lnTo>
                  <a:lnTo>
                    <a:pt x="1333436" y="637150"/>
                  </a:lnTo>
                  <a:lnTo>
                    <a:pt x="1355457" y="667633"/>
                  </a:lnTo>
                  <a:lnTo>
                    <a:pt x="1374429" y="700149"/>
                  </a:lnTo>
                  <a:lnTo>
                    <a:pt x="1390690" y="734358"/>
                  </a:lnTo>
                  <a:lnTo>
                    <a:pt x="1403225" y="770600"/>
                  </a:lnTo>
                  <a:lnTo>
                    <a:pt x="1413049" y="807857"/>
                  </a:lnTo>
                  <a:lnTo>
                    <a:pt x="1418470" y="846470"/>
                  </a:lnTo>
                  <a:lnTo>
                    <a:pt x="1420841" y="885421"/>
                  </a:lnTo>
                  <a:lnTo>
                    <a:pt x="1418470" y="925049"/>
                  </a:lnTo>
                  <a:lnTo>
                    <a:pt x="1412033" y="964678"/>
                  </a:lnTo>
                  <a:lnTo>
                    <a:pt x="1407290" y="984322"/>
                  </a:lnTo>
                  <a:lnTo>
                    <a:pt x="1416437" y="987371"/>
                  </a:lnTo>
                  <a:lnTo>
                    <a:pt x="1434054" y="994484"/>
                  </a:lnTo>
                  <a:lnTo>
                    <a:pt x="1450315" y="1003290"/>
                  </a:lnTo>
                  <a:lnTo>
                    <a:pt x="1464883" y="1013790"/>
                  </a:lnTo>
                  <a:lnTo>
                    <a:pt x="1483516" y="1031741"/>
                  </a:lnTo>
                  <a:lnTo>
                    <a:pt x="1504181" y="1060531"/>
                  </a:lnTo>
                  <a:lnTo>
                    <a:pt x="1519765" y="1094063"/>
                  </a:lnTo>
                  <a:lnTo>
                    <a:pt x="1530606" y="1129965"/>
                  </a:lnTo>
                  <a:lnTo>
                    <a:pt x="1536704" y="1167900"/>
                  </a:lnTo>
                  <a:lnTo>
                    <a:pt x="1539414" y="1206513"/>
                  </a:lnTo>
                  <a:lnTo>
                    <a:pt x="1539414" y="1225819"/>
                  </a:lnTo>
                  <a:lnTo>
                    <a:pt x="1538059" y="1240722"/>
                  </a:lnTo>
                  <a:lnTo>
                    <a:pt x="1532639" y="1270528"/>
                  </a:lnTo>
                  <a:lnTo>
                    <a:pt x="1528912" y="1285092"/>
                  </a:lnTo>
                  <a:lnTo>
                    <a:pt x="1525185" y="1296608"/>
                  </a:lnTo>
                  <a:lnTo>
                    <a:pt x="1516716" y="1318285"/>
                  </a:lnTo>
                  <a:lnTo>
                    <a:pt x="1505536" y="1338946"/>
                  </a:lnTo>
                  <a:lnTo>
                    <a:pt x="1493001" y="1357914"/>
                  </a:lnTo>
                  <a:lnTo>
                    <a:pt x="1478434" y="1375527"/>
                  </a:lnTo>
                  <a:lnTo>
                    <a:pt x="1461156" y="1391784"/>
                  </a:lnTo>
                  <a:lnTo>
                    <a:pt x="1442184" y="1406687"/>
                  </a:lnTo>
                  <a:lnTo>
                    <a:pt x="1421180" y="1420236"/>
                  </a:lnTo>
                  <a:lnTo>
                    <a:pt x="1410000" y="1426671"/>
                  </a:lnTo>
                  <a:lnTo>
                    <a:pt x="1398821" y="1432429"/>
                  </a:lnTo>
                  <a:lnTo>
                    <a:pt x="1376122" y="1441235"/>
                  </a:lnTo>
                  <a:lnTo>
                    <a:pt x="1341906" y="1450380"/>
                  </a:lnTo>
                  <a:lnTo>
                    <a:pt x="1296509" y="1454783"/>
                  </a:lnTo>
                  <a:lnTo>
                    <a:pt x="1253484" y="1453767"/>
                  </a:lnTo>
                  <a:lnTo>
                    <a:pt x="1215202" y="1448009"/>
                  </a:lnTo>
                  <a:lnTo>
                    <a:pt x="1183357" y="1440558"/>
                  </a:lnTo>
                  <a:lnTo>
                    <a:pt x="1150495" y="1430058"/>
                  </a:lnTo>
                  <a:lnTo>
                    <a:pt x="1145414" y="1427687"/>
                  </a:lnTo>
                  <a:lnTo>
                    <a:pt x="1121699" y="1417187"/>
                  </a:lnTo>
                  <a:lnTo>
                    <a:pt x="1108487" y="1409397"/>
                  </a:lnTo>
                  <a:lnTo>
                    <a:pt x="1084772" y="1390430"/>
                  </a:lnTo>
                  <a:lnTo>
                    <a:pt x="1074270" y="1379930"/>
                  </a:lnTo>
                  <a:lnTo>
                    <a:pt x="1061058" y="1364011"/>
                  </a:lnTo>
                  <a:lnTo>
                    <a:pt x="1040731" y="1331156"/>
                  </a:lnTo>
                  <a:lnTo>
                    <a:pt x="1026502" y="1297286"/>
                  </a:lnTo>
                  <a:lnTo>
                    <a:pt x="1017016" y="1264431"/>
                  </a:lnTo>
                  <a:lnTo>
                    <a:pt x="1010241" y="1220061"/>
                  </a:lnTo>
                  <a:lnTo>
                    <a:pt x="1009224" y="1182465"/>
                  </a:lnTo>
                  <a:lnTo>
                    <a:pt x="1009224" y="1178062"/>
                  </a:lnTo>
                  <a:lnTo>
                    <a:pt x="945195" y="1172642"/>
                  </a:lnTo>
                  <a:lnTo>
                    <a:pt x="944856" y="1178739"/>
                  </a:lnTo>
                  <a:lnTo>
                    <a:pt x="945195" y="1212271"/>
                  </a:lnTo>
                  <a:lnTo>
                    <a:pt x="947905" y="1243770"/>
                  </a:lnTo>
                  <a:lnTo>
                    <a:pt x="954342" y="1280689"/>
                  </a:lnTo>
                  <a:lnTo>
                    <a:pt x="966199" y="1320656"/>
                  </a:lnTo>
                  <a:lnTo>
                    <a:pt x="984493" y="1362317"/>
                  </a:lnTo>
                  <a:lnTo>
                    <a:pt x="1003126" y="1393139"/>
                  </a:lnTo>
                  <a:lnTo>
                    <a:pt x="1018033" y="1413123"/>
                  </a:lnTo>
                  <a:lnTo>
                    <a:pt x="1026502" y="1422945"/>
                  </a:lnTo>
                  <a:lnTo>
                    <a:pt x="1041747" y="1438187"/>
                  </a:lnTo>
                  <a:lnTo>
                    <a:pt x="1075964" y="1464945"/>
                  </a:lnTo>
                  <a:lnTo>
                    <a:pt x="1094935" y="1476461"/>
                  </a:lnTo>
                  <a:lnTo>
                    <a:pt x="1090531" y="1492380"/>
                  </a:lnTo>
                  <a:lnTo>
                    <a:pt x="1080029" y="1522186"/>
                  </a:lnTo>
                  <a:lnTo>
                    <a:pt x="1067494" y="1549621"/>
                  </a:lnTo>
                  <a:lnTo>
                    <a:pt x="1053266" y="1574685"/>
                  </a:lnTo>
                  <a:lnTo>
                    <a:pt x="1037343" y="1597717"/>
                  </a:lnTo>
                  <a:lnTo>
                    <a:pt x="1019388" y="1617700"/>
                  </a:lnTo>
                  <a:lnTo>
                    <a:pt x="999738" y="1635313"/>
                  </a:lnTo>
                  <a:lnTo>
                    <a:pt x="978057" y="1650555"/>
                  </a:lnTo>
                  <a:lnTo>
                    <a:pt x="966877" y="1657329"/>
                  </a:lnTo>
                  <a:lnTo>
                    <a:pt x="947905" y="1666813"/>
                  </a:lnTo>
                  <a:lnTo>
                    <a:pt x="909284" y="1680700"/>
                  </a:lnTo>
                  <a:lnTo>
                    <a:pt x="869647" y="1688490"/>
                  </a:lnTo>
                  <a:lnTo>
                    <a:pt x="830688" y="1691538"/>
                  </a:lnTo>
                  <a:lnTo>
                    <a:pt x="793422" y="1690522"/>
                  </a:lnTo>
                  <a:lnTo>
                    <a:pt x="758527" y="1687135"/>
                  </a:lnTo>
                  <a:lnTo>
                    <a:pt x="713131" y="1679345"/>
                  </a:lnTo>
                  <a:lnTo>
                    <a:pt x="690433" y="1673587"/>
                  </a:lnTo>
                  <a:lnTo>
                    <a:pt x="706355" y="1653264"/>
                  </a:lnTo>
                  <a:lnTo>
                    <a:pt x="731764" y="1612959"/>
                  </a:lnTo>
                  <a:lnTo>
                    <a:pt x="751752" y="1572653"/>
                  </a:lnTo>
                  <a:lnTo>
                    <a:pt x="765642" y="1534379"/>
                  </a:lnTo>
                  <a:lnTo>
                    <a:pt x="779193" y="1484251"/>
                  </a:lnTo>
                  <a:lnTo>
                    <a:pt x="785969" y="1440897"/>
                  </a:lnTo>
                  <a:lnTo>
                    <a:pt x="786307" y="1434800"/>
                  </a:lnTo>
                  <a:lnTo>
                    <a:pt x="722278" y="1431074"/>
                  </a:lnTo>
                  <a:lnTo>
                    <a:pt x="721939" y="1436493"/>
                  </a:lnTo>
                  <a:lnTo>
                    <a:pt x="716519" y="1469348"/>
                  </a:lnTo>
                  <a:lnTo>
                    <a:pt x="708727" y="1501186"/>
                  </a:lnTo>
                  <a:lnTo>
                    <a:pt x="696192" y="1537766"/>
                  </a:lnTo>
                  <a:lnTo>
                    <a:pt x="677898" y="1577733"/>
                  </a:lnTo>
                  <a:lnTo>
                    <a:pt x="652490" y="1618378"/>
                  </a:lnTo>
                  <a:lnTo>
                    <a:pt x="628097" y="1647168"/>
                  </a:lnTo>
                  <a:lnTo>
                    <a:pt x="609465" y="1665797"/>
                  </a:lnTo>
                  <a:lnTo>
                    <a:pt x="598962" y="1673925"/>
                  </a:lnTo>
                  <a:lnTo>
                    <a:pt x="584395" y="1685780"/>
                  </a:lnTo>
                  <a:lnTo>
                    <a:pt x="551872" y="1705764"/>
                  </a:lnTo>
                  <a:lnTo>
                    <a:pt x="516639" y="1721344"/>
                  </a:lnTo>
                  <a:lnTo>
                    <a:pt x="478357" y="1733199"/>
                  </a:lnTo>
                  <a:lnTo>
                    <a:pt x="437703" y="1740989"/>
                  </a:lnTo>
                  <a:lnTo>
                    <a:pt x="393662" y="1745053"/>
                  </a:lnTo>
                  <a:lnTo>
                    <a:pt x="347249" y="1745392"/>
                  </a:lnTo>
                  <a:lnTo>
                    <a:pt x="298126" y="1741666"/>
                  </a:lnTo>
                  <a:lnTo>
                    <a:pt x="272040" y="1737602"/>
                  </a:lnTo>
                  <a:lnTo>
                    <a:pt x="249681" y="1733538"/>
                  </a:lnTo>
                  <a:lnTo>
                    <a:pt x="206317" y="1719651"/>
                  </a:lnTo>
                  <a:lnTo>
                    <a:pt x="166002" y="1700344"/>
                  </a:lnTo>
                  <a:lnTo>
                    <a:pt x="128059" y="1676635"/>
                  </a:lnTo>
                  <a:lnTo>
                    <a:pt x="93503" y="1649877"/>
                  </a:lnTo>
                  <a:lnTo>
                    <a:pt x="61658" y="1621426"/>
                  </a:lnTo>
                  <a:lnTo>
                    <a:pt x="21005" y="1578749"/>
                  </a:lnTo>
                  <a:lnTo>
                    <a:pt x="0" y="1552669"/>
                  </a:lnTo>
                  <a:lnTo>
                    <a:pt x="0" y="652392"/>
                  </a:lnTo>
                  <a:lnTo>
                    <a:pt x="27103" y="647650"/>
                  </a:lnTo>
                  <a:lnTo>
                    <a:pt x="79275" y="641553"/>
                  </a:lnTo>
                  <a:lnTo>
                    <a:pt x="128059" y="639860"/>
                  </a:lnTo>
                  <a:lnTo>
                    <a:pt x="173794" y="642231"/>
                  </a:lnTo>
                  <a:lnTo>
                    <a:pt x="216480" y="649343"/>
                  </a:lnTo>
                  <a:lnTo>
                    <a:pt x="255440" y="660859"/>
                  </a:lnTo>
                  <a:lnTo>
                    <a:pt x="291351" y="676440"/>
                  </a:lnTo>
                  <a:lnTo>
                    <a:pt x="323873" y="697101"/>
                  </a:lnTo>
                  <a:lnTo>
                    <a:pt x="338441" y="708955"/>
                  </a:lnTo>
                  <a:lnTo>
                    <a:pt x="348604" y="717762"/>
                  </a:lnTo>
                  <a:lnTo>
                    <a:pt x="366898" y="736729"/>
                  </a:lnTo>
                  <a:lnTo>
                    <a:pt x="383160" y="757051"/>
                  </a:lnTo>
                  <a:lnTo>
                    <a:pt x="397389" y="778390"/>
                  </a:lnTo>
                  <a:lnTo>
                    <a:pt x="415344" y="811244"/>
                  </a:lnTo>
                  <a:lnTo>
                    <a:pt x="432960" y="856631"/>
                  </a:lnTo>
                  <a:lnTo>
                    <a:pt x="445156" y="901001"/>
                  </a:lnTo>
                  <a:lnTo>
                    <a:pt x="452948" y="942662"/>
                  </a:lnTo>
                  <a:lnTo>
                    <a:pt x="458369" y="996177"/>
                  </a:lnTo>
                  <a:lnTo>
                    <a:pt x="458708" y="1019886"/>
                  </a:lnTo>
                  <a:lnTo>
                    <a:pt x="439397" y="1025983"/>
                  </a:lnTo>
                  <a:lnTo>
                    <a:pt x="404842" y="1041225"/>
                  </a:lnTo>
                  <a:lnTo>
                    <a:pt x="375029" y="1059515"/>
                  </a:lnTo>
                  <a:lnTo>
                    <a:pt x="348943" y="1078144"/>
                  </a:lnTo>
                  <a:lnTo>
                    <a:pt x="319131" y="1104901"/>
                  </a:lnTo>
                  <a:lnTo>
                    <a:pt x="297110" y="1129965"/>
                  </a:lnTo>
                  <a:lnTo>
                    <a:pt x="295077" y="1133014"/>
                  </a:lnTo>
                  <a:lnTo>
                    <a:pt x="347588" y="1169933"/>
                  </a:lnTo>
                  <a:lnTo>
                    <a:pt x="353686" y="1161804"/>
                  </a:lnTo>
                  <a:lnTo>
                    <a:pt x="388919" y="1127595"/>
                  </a:lnTo>
                  <a:lnTo>
                    <a:pt x="415344" y="1108627"/>
                  </a:lnTo>
                  <a:lnTo>
                    <a:pt x="436009" y="1097111"/>
                  </a:lnTo>
                  <a:lnTo>
                    <a:pt x="459724" y="1086950"/>
                  </a:lnTo>
                  <a:lnTo>
                    <a:pt x="485471" y="1079160"/>
                  </a:lnTo>
                  <a:lnTo>
                    <a:pt x="513929" y="1074418"/>
                  </a:lnTo>
                  <a:lnTo>
                    <a:pt x="544758" y="1073402"/>
                  </a:lnTo>
                  <a:lnTo>
                    <a:pt x="578297" y="1076450"/>
                  </a:lnTo>
                  <a:lnTo>
                    <a:pt x="614207" y="1085256"/>
                  </a:lnTo>
                  <a:lnTo>
                    <a:pt x="651812" y="1100159"/>
                  </a:lnTo>
                  <a:lnTo>
                    <a:pt x="692465" y="1121837"/>
                  </a:lnTo>
                  <a:lnTo>
                    <a:pt x="713470" y="1135723"/>
                  </a:lnTo>
                  <a:lnTo>
                    <a:pt x="749719" y="1082547"/>
                  </a:lnTo>
                  <a:lnTo>
                    <a:pt x="733797" y="1072047"/>
                  </a:lnTo>
                  <a:lnTo>
                    <a:pt x="702290" y="1053757"/>
                  </a:lnTo>
                  <a:lnTo>
                    <a:pt x="671800" y="1038854"/>
                  </a:lnTo>
                  <a:lnTo>
                    <a:pt x="642326" y="1026999"/>
                  </a:lnTo>
                  <a:lnTo>
                    <a:pt x="613869" y="1018532"/>
                  </a:lnTo>
                  <a:lnTo>
                    <a:pt x="586428" y="1012435"/>
                  </a:lnTo>
                  <a:lnTo>
                    <a:pt x="560341" y="1009387"/>
                  </a:lnTo>
                  <a:lnTo>
                    <a:pt x="535272" y="1008370"/>
                  </a:lnTo>
                  <a:lnTo>
                    <a:pt x="522737" y="1009048"/>
                  </a:lnTo>
                  <a:lnTo>
                    <a:pt x="522398" y="989064"/>
                  </a:lnTo>
                  <a:lnTo>
                    <a:pt x="517655" y="936904"/>
                  </a:lnTo>
                  <a:lnTo>
                    <a:pt x="505798" y="874582"/>
                  </a:lnTo>
                  <a:lnTo>
                    <a:pt x="489875" y="824454"/>
                  </a:lnTo>
                  <a:lnTo>
                    <a:pt x="476324" y="790583"/>
                  </a:lnTo>
                  <a:lnTo>
                    <a:pt x="468532" y="773987"/>
                  </a:lnTo>
                  <a:lnTo>
                    <a:pt x="492924" y="759084"/>
                  </a:lnTo>
                  <a:lnTo>
                    <a:pt x="537304" y="727584"/>
                  </a:lnTo>
                  <a:lnTo>
                    <a:pt x="568472" y="700826"/>
                  </a:lnTo>
                  <a:lnTo>
                    <a:pt x="599301" y="669666"/>
                  </a:lnTo>
                  <a:lnTo>
                    <a:pt x="629114" y="633424"/>
                  </a:lnTo>
                  <a:lnTo>
                    <a:pt x="655877" y="592780"/>
                  </a:lnTo>
                  <a:lnTo>
                    <a:pt x="678576" y="547054"/>
                  </a:lnTo>
                  <a:lnTo>
                    <a:pt x="687384" y="521990"/>
                  </a:lnTo>
                  <a:lnTo>
                    <a:pt x="693143" y="504378"/>
                  </a:lnTo>
                  <a:lnTo>
                    <a:pt x="701613" y="468136"/>
                  </a:lnTo>
                  <a:lnTo>
                    <a:pt x="706355" y="431556"/>
                  </a:lnTo>
                  <a:lnTo>
                    <a:pt x="707711" y="393960"/>
                  </a:lnTo>
                  <a:lnTo>
                    <a:pt x="705678" y="355686"/>
                  </a:lnTo>
                  <a:lnTo>
                    <a:pt x="699919" y="316735"/>
                  </a:lnTo>
                  <a:lnTo>
                    <a:pt x="690433" y="277107"/>
                  </a:lnTo>
                  <a:lnTo>
                    <a:pt x="678237" y="236801"/>
                  </a:lnTo>
                  <a:lnTo>
                    <a:pt x="670445" y="216140"/>
                  </a:lnTo>
                  <a:lnTo>
                    <a:pt x="689755" y="212414"/>
                  </a:lnTo>
                  <a:close/>
                  <a:moveTo>
                    <a:pt x="262894" y="0"/>
                  </a:moveTo>
                  <a:lnTo>
                    <a:pt x="280510" y="0"/>
                  </a:lnTo>
                  <a:lnTo>
                    <a:pt x="294400" y="0"/>
                  </a:lnTo>
                  <a:lnTo>
                    <a:pt x="321164" y="2033"/>
                  </a:lnTo>
                  <a:lnTo>
                    <a:pt x="360123" y="9147"/>
                  </a:lnTo>
                  <a:lnTo>
                    <a:pt x="406875" y="25070"/>
                  </a:lnTo>
                  <a:lnTo>
                    <a:pt x="449900" y="46752"/>
                  </a:lnTo>
                  <a:lnTo>
                    <a:pt x="487843" y="73177"/>
                  </a:lnTo>
                  <a:lnTo>
                    <a:pt x="521044" y="102312"/>
                  </a:lnTo>
                  <a:lnTo>
                    <a:pt x="549501" y="132802"/>
                  </a:lnTo>
                  <a:lnTo>
                    <a:pt x="573216" y="163969"/>
                  </a:lnTo>
                  <a:lnTo>
                    <a:pt x="583041" y="179215"/>
                  </a:lnTo>
                  <a:lnTo>
                    <a:pt x="593882" y="201574"/>
                  </a:lnTo>
                  <a:lnTo>
                    <a:pt x="612514" y="244938"/>
                  </a:lnTo>
                  <a:lnTo>
                    <a:pt x="627082" y="286947"/>
                  </a:lnTo>
                  <a:lnTo>
                    <a:pt x="636568" y="328278"/>
                  </a:lnTo>
                  <a:lnTo>
                    <a:pt x="642327" y="368592"/>
                  </a:lnTo>
                  <a:lnTo>
                    <a:pt x="643682" y="408230"/>
                  </a:lnTo>
                  <a:lnTo>
                    <a:pt x="639956" y="446512"/>
                  </a:lnTo>
                  <a:lnTo>
                    <a:pt x="632502" y="483439"/>
                  </a:lnTo>
                  <a:lnTo>
                    <a:pt x="627082" y="501394"/>
                  </a:lnTo>
                  <a:lnTo>
                    <a:pt x="618951" y="522737"/>
                  </a:lnTo>
                  <a:lnTo>
                    <a:pt x="599302" y="562374"/>
                  </a:lnTo>
                  <a:lnTo>
                    <a:pt x="575926" y="597607"/>
                  </a:lnTo>
                  <a:lnTo>
                    <a:pt x="549501" y="628775"/>
                  </a:lnTo>
                  <a:lnTo>
                    <a:pt x="522399" y="655878"/>
                  </a:lnTo>
                  <a:lnTo>
                    <a:pt x="494619" y="678915"/>
                  </a:lnTo>
                  <a:lnTo>
                    <a:pt x="455998" y="707033"/>
                  </a:lnTo>
                  <a:lnTo>
                    <a:pt x="434655" y="719568"/>
                  </a:lnTo>
                  <a:lnTo>
                    <a:pt x="422798" y="703646"/>
                  </a:lnTo>
                  <a:lnTo>
                    <a:pt x="396034" y="674510"/>
                  </a:lnTo>
                  <a:lnTo>
                    <a:pt x="380450" y="660620"/>
                  </a:lnTo>
                  <a:lnTo>
                    <a:pt x="363172" y="646731"/>
                  </a:lnTo>
                  <a:lnTo>
                    <a:pt x="325568" y="622677"/>
                  </a:lnTo>
                  <a:lnTo>
                    <a:pt x="284575" y="603706"/>
                  </a:lnTo>
                  <a:lnTo>
                    <a:pt x="240195" y="589138"/>
                  </a:lnTo>
                  <a:lnTo>
                    <a:pt x="192766" y="579991"/>
                  </a:lnTo>
                  <a:lnTo>
                    <a:pt x="141610" y="575926"/>
                  </a:lnTo>
                  <a:lnTo>
                    <a:pt x="87405" y="576942"/>
                  </a:lnTo>
                  <a:lnTo>
                    <a:pt x="29813" y="582701"/>
                  </a:lnTo>
                  <a:lnTo>
                    <a:pt x="0" y="587783"/>
                  </a:lnTo>
                  <a:lnTo>
                    <a:pt x="0" y="353347"/>
                  </a:lnTo>
                  <a:lnTo>
                    <a:pt x="0" y="334376"/>
                  </a:lnTo>
                  <a:lnTo>
                    <a:pt x="2033" y="298465"/>
                  </a:lnTo>
                  <a:lnTo>
                    <a:pt x="6437" y="263232"/>
                  </a:lnTo>
                  <a:lnTo>
                    <a:pt x="13213" y="230032"/>
                  </a:lnTo>
                  <a:lnTo>
                    <a:pt x="21682" y="197847"/>
                  </a:lnTo>
                  <a:lnTo>
                    <a:pt x="32862" y="168035"/>
                  </a:lnTo>
                  <a:lnTo>
                    <a:pt x="45397" y="139916"/>
                  </a:lnTo>
                  <a:lnTo>
                    <a:pt x="60981" y="114169"/>
                  </a:lnTo>
                  <a:lnTo>
                    <a:pt x="78597" y="89777"/>
                  </a:lnTo>
                  <a:lnTo>
                    <a:pt x="98246" y="68772"/>
                  </a:lnTo>
                  <a:lnTo>
                    <a:pt x="120267" y="50139"/>
                  </a:lnTo>
                  <a:lnTo>
                    <a:pt x="144321" y="33878"/>
                  </a:lnTo>
                  <a:lnTo>
                    <a:pt x="170745" y="20666"/>
                  </a:lnTo>
                  <a:lnTo>
                    <a:pt x="199203" y="10502"/>
                  </a:lnTo>
                  <a:lnTo>
                    <a:pt x="230032" y="338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5" name="Freeform: Shape 14">
              <a:extLst>
                <a:ext uri="{FF2B5EF4-FFF2-40B4-BE49-F238E27FC236}">
                  <a16:creationId xmlns="" xmlns:a16="http://schemas.microsoft.com/office/drawing/2014/main" id="{1DD72775-4B86-472C-80C7-0DEF254A0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858" y="2033743"/>
              <a:ext cx="1539414" cy="1848381"/>
            </a:xfrm>
            <a:custGeom>
              <a:avLst/>
              <a:gdLst>
                <a:gd name="connsiteX0" fmla="*/ 540662 w 1539414"/>
                <a:gd name="connsiteY0" fmla="*/ 773773 h 1848381"/>
                <a:gd name="connsiteX1" fmla="*/ 561652 w 1539414"/>
                <a:gd name="connsiteY1" fmla="*/ 785292 h 1848381"/>
                <a:gd name="connsiteX2" fmla="*/ 602955 w 1539414"/>
                <a:gd name="connsiteY2" fmla="*/ 805280 h 1848381"/>
                <a:gd name="connsiteX3" fmla="*/ 643919 w 1539414"/>
                <a:gd name="connsiteY3" fmla="*/ 820863 h 1848381"/>
                <a:gd name="connsiteX4" fmla="*/ 683868 w 1539414"/>
                <a:gd name="connsiteY4" fmla="*/ 831704 h 1848381"/>
                <a:gd name="connsiteX5" fmla="*/ 723817 w 1539414"/>
                <a:gd name="connsiteY5" fmla="*/ 838819 h 1848381"/>
                <a:gd name="connsiteX6" fmla="*/ 762750 w 1539414"/>
                <a:gd name="connsiteY6" fmla="*/ 840851 h 1848381"/>
                <a:gd name="connsiteX7" fmla="*/ 801006 w 1539414"/>
                <a:gd name="connsiteY7" fmla="*/ 838819 h 1848381"/>
                <a:gd name="connsiteX8" fmla="*/ 838585 w 1539414"/>
                <a:gd name="connsiteY8" fmla="*/ 832382 h 1848381"/>
                <a:gd name="connsiteX9" fmla="*/ 857543 w 1539414"/>
                <a:gd name="connsiteY9" fmla="*/ 826962 h 1848381"/>
                <a:gd name="connsiteX10" fmla="*/ 873455 w 1539414"/>
                <a:gd name="connsiteY10" fmla="*/ 821541 h 1848381"/>
                <a:gd name="connsiteX11" fmla="*/ 903248 w 1539414"/>
                <a:gd name="connsiteY11" fmla="*/ 809684 h 1848381"/>
                <a:gd name="connsiteX12" fmla="*/ 917128 w 1539414"/>
                <a:gd name="connsiteY12" fmla="*/ 802231 h 1848381"/>
                <a:gd name="connsiteX13" fmla="*/ 930331 w 1539414"/>
                <a:gd name="connsiteY13" fmla="*/ 823913 h 1848381"/>
                <a:gd name="connsiteX14" fmla="*/ 952337 w 1539414"/>
                <a:gd name="connsiteY14" fmla="*/ 864566 h 1848381"/>
                <a:gd name="connsiteX15" fmla="*/ 969603 w 1539414"/>
                <a:gd name="connsiteY15" fmla="*/ 904542 h 1848381"/>
                <a:gd name="connsiteX16" fmla="*/ 981452 w 1539414"/>
                <a:gd name="connsiteY16" fmla="*/ 943841 h 1848381"/>
                <a:gd name="connsiteX17" fmla="*/ 988900 w 1539414"/>
                <a:gd name="connsiteY17" fmla="*/ 982461 h 1848381"/>
                <a:gd name="connsiteX18" fmla="*/ 991947 w 1539414"/>
                <a:gd name="connsiteY18" fmla="*/ 1020066 h 1848381"/>
                <a:gd name="connsiteX19" fmla="*/ 989577 w 1539414"/>
                <a:gd name="connsiteY19" fmla="*/ 1058009 h 1848381"/>
                <a:gd name="connsiteX20" fmla="*/ 983484 w 1539414"/>
                <a:gd name="connsiteY20" fmla="*/ 1095614 h 1848381"/>
                <a:gd name="connsiteX21" fmla="*/ 978067 w 1539414"/>
                <a:gd name="connsiteY21" fmla="*/ 1114585 h 1848381"/>
                <a:gd name="connsiteX22" fmla="*/ 974004 w 1539414"/>
                <a:gd name="connsiteY22" fmla="*/ 1127459 h 1848381"/>
                <a:gd name="connsiteX23" fmla="*/ 959785 w 1539414"/>
                <a:gd name="connsiteY23" fmla="*/ 1151851 h 1848381"/>
                <a:gd name="connsiteX24" fmla="*/ 940149 w 1539414"/>
                <a:gd name="connsiteY24" fmla="*/ 1174549 h 1848381"/>
                <a:gd name="connsiteX25" fmla="*/ 915435 w 1539414"/>
                <a:gd name="connsiteY25" fmla="*/ 1195215 h 1848381"/>
                <a:gd name="connsiteX26" fmla="*/ 887674 w 1539414"/>
                <a:gd name="connsiteY26" fmla="*/ 1214187 h 1848381"/>
                <a:gd name="connsiteX27" fmla="*/ 857882 w 1539414"/>
                <a:gd name="connsiteY27" fmla="*/ 1230109 h 1848381"/>
                <a:gd name="connsiteX28" fmla="*/ 826736 w 1539414"/>
                <a:gd name="connsiteY28" fmla="*/ 1242305 h 1848381"/>
                <a:gd name="connsiteX29" fmla="*/ 796266 w 1539414"/>
                <a:gd name="connsiteY29" fmla="*/ 1251452 h 1848381"/>
                <a:gd name="connsiteX30" fmla="*/ 781032 w 1539414"/>
                <a:gd name="connsiteY30" fmla="*/ 1254163 h 1848381"/>
                <a:gd name="connsiteX31" fmla="*/ 739052 w 1539414"/>
                <a:gd name="connsiteY31" fmla="*/ 1260938 h 1848381"/>
                <a:gd name="connsiteX32" fmla="*/ 756995 w 1539414"/>
                <a:gd name="connsiteY32" fmla="*/ 1299559 h 1848381"/>
                <a:gd name="connsiteX33" fmla="*/ 762411 w 1539414"/>
                <a:gd name="connsiteY33" fmla="*/ 1311416 h 1848381"/>
                <a:gd name="connsiteX34" fmla="*/ 770537 w 1539414"/>
                <a:gd name="connsiteY34" fmla="*/ 1335131 h 1848381"/>
                <a:gd name="connsiteX35" fmla="*/ 776292 w 1539414"/>
                <a:gd name="connsiteY35" fmla="*/ 1357829 h 1848381"/>
                <a:gd name="connsiteX36" fmla="*/ 779000 w 1539414"/>
                <a:gd name="connsiteY36" fmla="*/ 1379850 h 1848381"/>
                <a:gd name="connsiteX37" fmla="*/ 778662 w 1539414"/>
                <a:gd name="connsiteY37" fmla="*/ 1401193 h 1848381"/>
                <a:gd name="connsiteX38" fmla="*/ 775615 w 1539414"/>
                <a:gd name="connsiteY38" fmla="*/ 1421520 h 1848381"/>
                <a:gd name="connsiteX39" fmla="*/ 769859 w 1539414"/>
                <a:gd name="connsiteY39" fmla="*/ 1441169 h 1848381"/>
                <a:gd name="connsiteX40" fmla="*/ 760719 w 1539414"/>
                <a:gd name="connsiteY40" fmla="*/ 1459802 h 1848381"/>
                <a:gd name="connsiteX41" fmla="*/ 755302 w 1539414"/>
                <a:gd name="connsiteY41" fmla="*/ 1468949 h 1848381"/>
                <a:gd name="connsiteX42" fmla="*/ 747854 w 1539414"/>
                <a:gd name="connsiteY42" fmla="*/ 1479112 h 1848381"/>
                <a:gd name="connsiteX43" fmla="*/ 730588 w 1539414"/>
                <a:gd name="connsiteY43" fmla="*/ 1497745 h 1848381"/>
                <a:gd name="connsiteX44" fmla="*/ 710275 w 1539414"/>
                <a:gd name="connsiteY44" fmla="*/ 1514007 h 1848381"/>
                <a:gd name="connsiteX45" fmla="*/ 686577 w 1539414"/>
                <a:gd name="connsiteY45" fmla="*/ 1528574 h 1848381"/>
                <a:gd name="connsiteX46" fmla="*/ 660170 w 1539414"/>
                <a:gd name="connsiteY46" fmla="*/ 1540431 h 1848381"/>
                <a:gd name="connsiteX47" fmla="*/ 631055 w 1539414"/>
                <a:gd name="connsiteY47" fmla="*/ 1550256 h 1848381"/>
                <a:gd name="connsiteX48" fmla="*/ 600247 w 1539414"/>
                <a:gd name="connsiteY48" fmla="*/ 1557032 h 1848381"/>
                <a:gd name="connsiteX49" fmla="*/ 568085 w 1539414"/>
                <a:gd name="connsiteY49" fmla="*/ 1561436 h 1848381"/>
                <a:gd name="connsiteX50" fmla="*/ 550819 w 1539414"/>
                <a:gd name="connsiteY50" fmla="*/ 1562452 h 1848381"/>
                <a:gd name="connsiteX51" fmla="*/ 548787 w 1539414"/>
                <a:gd name="connsiteY51" fmla="*/ 1550595 h 1848381"/>
                <a:gd name="connsiteX52" fmla="*/ 542355 w 1539414"/>
                <a:gd name="connsiteY52" fmla="*/ 1526542 h 1848381"/>
                <a:gd name="connsiteX53" fmla="*/ 533553 w 1539414"/>
                <a:gd name="connsiteY53" fmla="*/ 1502149 h 1848381"/>
                <a:gd name="connsiteX54" fmla="*/ 522719 w 1539414"/>
                <a:gd name="connsiteY54" fmla="*/ 1478096 h 1848381"/>
                <a:gd name="connsiteX55" fmla="*/ 516287 w 1539414"/>
                <a:gd name="connsiteY55" fmla="*/ 1466239 h 1848381"/>
                <a:gd name="connsiteX56" fmla="*/ 507484 w 1539414"/>
                <a:gd name="connsiteY56" fmla="*/ 1451332 h 1848381"/>
                <a:gd name="connsiteX57" fmla="*/ 487510 w 1539414"/>
                <a:gd name="connsiteY57" fmla="*/ 1423553 h 1848381"/>
                <a:gd name="connsiteX58" fmla="*/ 465166 w 1539414"/>
                <a:gd name="connsiteY58" fmla="*/ 1398822 h 1848381"/>
                <a:gd name="connsiteX59" fmla="*/ 440790 w 1539414"/>
                <a:gd name="connsiteY59" fmla="*/ 1375785 h 1848381"/>
                <a:gd name="connsiteX60" fmla="*/ 414045 w 1539414"/>
                <a:gd name="connsiteY60" fmla="*/ 1356135 h 1848381"/>
                <a:gd name="connsiteX61" fmla="*/ 385268 w 1539414"/>
                <a:gd name="connsiteY61" fmla="*/ 1339535 h 1848381"/>
                <a:gd name="connsiteX62" fmla="*/ 356153 w 1539414"/>
                <a:gd name="connsiteY62" fmla="*/ 1325306 h 1848381"/>
                <a:gd name="connsiteX63" fmla="*/ 325007 w 1539414"/>
                <a:gd name="connsiteY63" fmla="*/ 1315143 h 1848381"/>
                <a:gd name="connsiteX64" fmla="*/ 309095 w 1539414"/>
                <a:gd name="connsiteY64" fmla="*/ 1311755 h 1848381"/>
                <a:gd name="connsiteX65" fmla="*/ 289459 w 1539414"/>
                <a:gd name="connsiteY65" fmla="*/ 1307690 h 1848381"/>
                <a:gd name="connsiteX66" fmla="*/ 249849 w 1539414"/>
                <a:gd name="connsiteY66" fmla="*/ 1304302 h 1848381"/>
                <a:gd name="connsiteX67" fmla="*/ 210916 w 1539414"/>
                <a:gd name="connsiteY67" fmla="*/ 1303963 h 1848381"/>
                <a:gd name="connsiteX68" fmla="*/ 172999 w 1539414"/>
                <a:gd name="connsiteY68" fmla="*/ 1307012 h 1848381"/>
                <a:gd name="connsiteX69" fmla="*/ 135758 w 1539414"/>
                <a:gd name="connsiteY69" fmla="*/ 1312433 h 1848381"/>
                <a:gd name="connsiteX70" fmla="*/ 100549 w 1539414"/>
                <a:gd name="connsiteY70" fmla="*/ 1320563 h 1848381"/>
                <a:gd name="connsiteX71" fmla="*/ 50443 w 1539414"/>
                <a:gd name="connsiteY71" fmla="*/ 1335470 h 1848381"/>
                <a:gd name="connsiteX72" fmla="*/ 21328 w 1539414"/>
                <a:gd name="connsiteY72" fmla="*/ 1346988 h 1848381"/>
                <a:gd name="connsiteX73" fmla="*/ 14557 w 1539414"/>
                <a:gd name="connsiteY73" fmla="*/ 1326323 h 1848381"/>
                <a:gd name="connsiteX74" fmla="*/ 4401 w 1539414"/>
                <a:gd name="connsiteY74" fmla="*/ 1278216 h 1848381"/>
                <a:gd name="connsiteX75" fmla="*/ 0 w 1539414"/>
                <a:gd name="connsiteY75" fmla="*/ 1226044 h 1848381"/>
                <a:gd name="connsiteX76" fmla="*/ 2370 w 1539414"/>
                <a:gd name="connsiteY76" fmla="*/ 1172178 h 1848381"/>
                <a:gd name="connsiteX77" fmla="*/ 8802 w 1539414"/>
                <a:gd name="connsiteY77" fmla="*/ 1132202 h 1848381"/>
                <a:gd name="connsiteX78" fmla="*/ 15573 w 1539414"/>
                <a:gd name="connsiteY78" fmla="*/ 1106794 h 1848381"/>
                <a:gd name="connsiteX79" fmla="*/ 24714 w 1539414"/>
                <a:gd name="connsiteY79" fmla="*/ 1082401 h 1848381"/>
                <a:gd name="connsiteX80" fmla="*/ 36224 w 1539414"/>
                <a:gd name="connsiteY80" fmla="*/ 1059703 h 1848381"/>
                <a:gd name="connsiteX81" fmla="*/ 50105 w 1539414"/>
                <a:gd name="connsiteY81" fmla="*/ 1039038 h 1848381"/>
                <a:gd name="connsiteX82" fmla="*/ 66694 w 1539414"/>
                <a:gd name="connsiteY82" fmla="*/ 1020743 h 1848381"/>
                <a:gd name="connsiteX83" fmla="*/ 86668 w 1539414"/>
                <a:gd name="connsiteY83" fmla="*/ 1005160 h 1848381"/>
                <a:gd name="connsiteX84" fmla="*/ 109012 w 1539414"/>
                <a:gd name="connsiteY84" fmla="*/ 992625 h 1848381"/>
                <a:gd name="connsiteX85" fmla="*/ 121201 w 1539414"/>
                <a:gd name="connsiteY85" fmla="*/ 988221 h 1848381"/>
                <a:gd name="connsiteX86" fmla="*/ 137112 w 1539414"/>
                <a:gd name="connsiteY86" fmla="*/ 989915 h 1848381"/>
                <a:gd name="connsiteX87" fmla="*/ 168936 w 1539414"/>
                <a:gd name="connsiteY87" fmla="*/ 991947 h 1848381"/>
                <a:gd name="connsiteX88" fmla="*/ 185186 w 1539414"/>
                <a:gd name="connsiteY88" fmla="*/ 992625 h 1848381"/>
                <a:gd name="connsiteX89" fmla="*/ 212947 w 1539414"/>
                <a:gd name="connsiteY89" fmla="*/ 991947 h 1848381"/>
                <a:gd name="connsiteX90" fmla="*/ 269146 w 1539414"/>
                <a:gd name="connsiteY90" fmla="*/ 984494 h 1848381"/>
                <a:gd name="connsiteX91" fmla="*/ 297246 w 1539414"/>
                <a:gd name="connsiteY91" fmla="*/ 978057 h 1848381"/>
                <a:gd name="connsiteX92" fmla="*/ 321621 w 1539414"/>
                <a:gd name="connsiteY92" fmla="*/ 970943 h 1848381"/>
                <a:gd name="connsiteX93" fmla="*/ 366648 w 1539414"/>
                <a:gd name="connsiteY93" fmla="*/ 951294 h 1848381"/>
                <a:gd name="connsiteX94" fmla="*/ 405920 w 1539414"/>
                <a:gd name="connsiteY94" fmla="*/ 926563 h 1848381"/>
                <a:gd name="connsiteX95" fmla="*/ 441129 w 1539414"/>
                <a:gd name="connsiteY95" fmla="*/ 898444 h 1848381"/>
                <a:gd name="connsiteX96" fmla="*/ 471260 w 1539414"/>
                <a:gd name="connsiteY96" fmla="*/ 868970 h 1848381"/>
                <a:gd name="connsiteX97" fmla="*/ 496989 w 1539414"/>
                <a:gd name="connsiteY97" fmla="*/ 838819 h 1848381"/>
                <a:gd name="connsiteX98" fmla="*/ 527120 w 1539414"/>
                <a:gd name="connsiteY98" fmla="*/ 796810 h 1848381"/>
                <a:gd name="connsiteX99" fmla="*/ 1241288 w 1539414"/>
                <a:gd name="connsiteY99" fmla="*/ 0 h 1848381"/>
                <a:gd name="connsiteX100" fmla="*/ 1258566 w 1539414"/>
                <a:gd name="connsiteY100" fmla="*/ 0 h 1848381"/>
                <a:gd name="connsiteX101" fmla="*/ 1276182 w 1539414"/>
                <a:gd name="connsiteY101" fmla="*/ 0 h 1848381"/>
                <a:gd name="connsiteX102" fmla="*/ 1309722 w 1539414"/>
                <a:gd name="connsiteY102" fmla="*/ 3387 h 1848381"/>
                <a:gd name="connsiteX103" fmla="*/ 1340212 w 1539414"/>
                <a:gd name="connsiteY103" fmla="*/ 10498 h 1848381"/>
                <a:gd name="connsiteX104" fmla="*/ 1369008 w 1539414"/>
                <a:gd name="connsiteY104" fmla="*/ 20658 h 1848381"/>
                <a:gd name="connsiteX105" fmla="*/ 1395094 w 1539414"/>
                <a:gd name="connsiteY105" fmla="*/ 33866 h 1848381"/>
                <a:gd name="connsiteX106" fmla="*/ 1419486 w 1539414"/>
                <a:gd name="connsiteY106" fmla="*/ 50121 h 1848381"/>
                <a:gd name="connsiteX107" fmla="*/ 1441507 w 1539414"/>
                <a:gd name="connsiteY107" fmla="*/ 68747 h 1848381"/>
                <a:gd name="connsiteX108" fmla="*/ 1460817 w 1539414"/>
                <a:gd name="connsiteY108" fmla="*/ 89744 h 1848381"/>
                <a:gd name="connsiteX109" fmla="*/ 1478095 w 1539414"/>
                <a:gd name="connsiteY109" fmla="*/ 114127 h 1848381"/>
                <a:gd name="connsiteX110" fmla="*/ 1493679 w 1539414"/>
                <a:gd name="connsiteY110" fmla="*/ 139865 h 1848381"/>
                <a:gd name="connsiteX111" fmla="*/ 1506891 w 1539414"/>
                <a:gd name="connsiteY111" fmla="*/ 167973 h 1848381"/>
                <a:gd name="connsiteX112" fmla="*/ 1517732 w 1539414"/>
                <a:gd name="connsiteY112" fmla="*/ 197775 h 1848381"/>
                <a:gd name="connsiteX113" fmla="*/ 1526202 w 1539414"/>
                <a:gd name="connsiteY113" fmla="*/ 229947 h 1848381"/>
                <a:gd name="connsiteX114" fmla="*/ 1532639 w 1539414"/>
                <a:gd name="connsiteY114" fmla="*/ 263135 h 1848381"/>
                <a:gd name="connsiteX115" fmla="*/ 1537043 w 1539414"/>
                <a:gd name="connsiteY115" fmla="*/ 298356 h 1848381"/>
                <a:gd name="connsiteX116" fmla="*/ 1539414 w 1539414"/>
                <a:gd name="connsiteY116" fmla="*/ 334253 h 1848381"/>
                <a:gd name="connsiteX117" fmla="*/ 1539414 w 1539414"/>
                <a:gd name="connsiteY117" fmla="*/ 353218 h 1848381"/>
                <a:gd name="connsiteX118" fmla="*/ 1539414 w 1539414"/>
                <a:gd name="connsiteY118" fmla="*/ 1658734 h 1848381"/>
                <a:gd name="connsiteX119" fmla="*/ 1517394 w 1539414"/>
                <a:gd name="connsiteY119" fmla="*/ 1648236 h 1848381"/>
                <a:gd name="connsiteX120" fmla="*/ 1473013 w 1539414"/>
                <a:gd name="connsiteY120" fmla="*/ 1630964 h 1848381"/>
                <a:gd name="connsiteX121" fmla="*/ 1428294 w 1539414"/>
                <a:gd name="connsiteY121" fmla="*/ 1618773 h 1848381"/>
                <a:gd name="connsiteX122" fmla="*/ 1383237 w 1539414"/>
                <a:gd name="connsiteY122" fmla="*/ 1611661 h 1848381"/>
                <a:gd name="connsiteX123" fmla="*/ 1338179 w 1539414"/>
                <a:gd name="connsiteY123" fmla="*/ 1608952 h 1848381"/>
                <a:gd name="connsiteX124" fmla="*/ 1293799 w 1539414"/>
                <a:gd name="connsiteY124" fmla="*/ 1611661 h 1848381"/>
                <a:gd name="connsiteX125" fmla="*/ 1249758 w 1539414"/>
                <a:gd name="connsiteY125" fmla="*/ 1619450 h 1848381"/>
                <a:gd name="connsiteX126" fmla="*/ 1206733 w 1539414"/>
                <a:gd name="connsiteY126" fmla="*/ 1632319 h 1848381"/>
                <a:gd name="connsiteX127" fmla="*/ 1185728 w 1539414"/>
                <a:gd name="connsiteY127" fmla="*/ 1640785 h 1848381"/>
                <a:gd name="connsiteX128" fmla="*/ 1168112 w 1539414"/>
                <a:gd name="connsiteY128" fmla="*/ 1648575 h 1848381"/>
                <a:gd name="connsiteX129" fmla="*/ 1134911 w 1539414"/>
                <a:gd name="connsiteY129" fmla="*/ 1666523 h 1848381"/>
                <a:gd name="connsiteX130" fmla="*/ 1103405 w 1539414"/>
                <a:gd name="connsiteY130" fmla="*/ 1688197 h 1848381"/>
                <a:gd name="connsiteX131" fmla="*/ 1074609 w 1539414"/>
                <a:gd name="connsiteY131" fmla="*/ 1712242 h 1848381"/>
                <a:gd name="connsiteX132" fmla="*/ 1048523 w 1539414"/>
                <a:gd name="connsiteY132" fmla="*/ 1738657 h 1848381"/>
                <a:gd name="connsiteX133" fmla="*/ 1025147 w 1539414"/>
                <a:gd name="connsiteY133" fmla="*/ 1767443 h 1848381"/>
                <a:gd name="connsiteX134" fmla="*/ 1004820 w 1539414"/>
                <a:gd name="connsiteY134" fmla="*/ 1798260 h 1848381"/>
                <a:gd name="connsiteX135" fmla="*/ 987881 w 1539414"/>
                <a:gd name="connsiteY135" fmla="*/ 1831110 h 1848381"/>
                <a:gd name="connsiteX136" fmla="*/ 980767 w 1539414"/>
                <a:gd name="connsiteY136" fmla="*/ 1848381 h 1848381"/>
                <a:gd name="connsiteX137" fmla="*/ 974330 w 1539414"/>
                <a:gd name="connsiteY137" fmla="*/ 1832126 h 1848381"/>
                <a:gd name="connsiteX138" fmla="*/ 959762 w 1539414"/>
                <a:gd name="connsiteY138" fmla="*/ 1801647 h 1848381"/>
                <a:gd name="connsiteX139" fmla="*/ 944178 w 1539414"/>
                <a:gd name="connsiteY139" fmla="*/ 1774216 h 1848381"/>
                <a:gd name="connsiteX140" fmla="*/ 927240 w 1539414"/>
                <a:gd name="connsiteY140" fmla="*/ 1749494 h 1848381"/>
                <a:gd name="connsiteX141" fmla="*/ 909284 w 1539414"/>
                <a:gd name="connsiteY141" fmla="*/ 1727143 h 1848381"/>
                <a:gd name="connsiteX142" fmla="*/ 890313 w 1539414"/>
                <a:gd name="connsiteY142" fmla="*/ 1706823 h 1848381"/>
                <a:gd name="connsiteX143" fmla="*/ 869986 w 1539414"/>
                <a:gd name="connsiteY143" fmla="*/ 1688875 h 1848381"/>
                <a:gd name="connsiteX144" fmla="*/ 849320 w 1539414"/>
                <a:gd name="connsiteY144" fmla="*/ 1673635 h 1848381"/>
                <a:gd name="connsiteX145" fmla="*/ 816797 w 1539414"/>
                <a:gd name="connsiteY145" fmla="*/ 1653316 h 1848381"/>
                <a:gd name="connsiteX146" fmla="*/ 772756 w 1539414"/>
                <a:gd name="connsiteY146" fmla="*/ 1633335 h 1848381"/>
                <a:gd name="connsiteX147" fmla="*/ 727021 w 1539414"/>
                <a:gd name="connsiteY147" fmla="*/ 1619450 h 1848381"/>
                <a:gd name="connsiteX148" fmla="*/ 682302 w 1539414"/>
                <a:gd name="connsiteY148" fmla="*/ 1611322 h 1848381"/>
                <a:gd name="connsiteX149" fmla="*/ 660281 w 1539414"/>
                <a:gd name="connsiteY149" fmla="*/ 1608952 h 1848381"/>
                <a:gd name="connsiteX150" fmla="*/ 683996 w 1539414"/>
                <a:gd name="connsiteY150" fmla="*/ 1601163 h 1848381"/>
                <a:gd name="connsiteX151" fmla="*/ 727021 w 1539414"/>
                <a:gd name="connsiteY151" fmla="*/ 1580166 h 1848381"/>
                <a:gd name="connsiteX152" fmla="*/ 764625 w 1539414"/>
                <a:gd name="connsiteY152" fmla="*/ 1553751 h 1848381"/>
                <a:gd name="connsiteX153" fmla="*/ 789017 w 1539414"/>
                <a:gd name="connsiteY153" fmla="*/ 1530384 h 1848381"/>
                <a:gd name="connsiteX154" fmla="*/ 802569 w 1539414"/>
                <a:gd name="connsiteY154" fmla="*/ 1513451 h 1848381"/>
                <a:gd name="connsiteX155" fmla="*/ 809005 w 1539414"/>
                <a:gd name="connsiteY155" fmla="*/ 1504646 h 1848381"/>
                <a:gd name="connsiteX156" fmla="*/ 819169 w 1539414"/>
                <a:gd name="connsiteY156" fmla="*/ 1488052 h 1848381"/>
                <a:gd name="connsiteX157" fmla="*/ 833736 w 1539414"/>
                <a:gd name="connsiteY157" fmla="*/ 1453170 h 1848381"/>
                <a:gd name="connsiteX158" fmla="*/ 841867 w 1539414"/>
                <a:gd name="connsiteY158" fmla="*/ 1415918 h 1848381"/>
                <a:gd name="connsiteX159" fmla="*/ 843222 w 1539414"/>
                <a:gd name="connsiteY159" fmla="*/ 1377312 h 1848381"/>
                <a:gd name="connsiteX160" fmla="*/ 841190 w 1539414"/>
                <a:gd name="connsiteY160" fmla="*/ 1357670 h 1848381"/>
                <a:gd name="connsiteX161" fmla="*/ 860500 w 1539414"/>
                <a:gd name="connsiteY161" fmla="*/ 1369861 h 1848381"/>
                <a:gd name="connsiteX162" fmla="*/ 899121 w 1539414"/>
                <a:gd name="connsiteY162" fmla="*/ 1392212 h 1848381"/>
                <a:gd name="connsiteX163" fmla="*/ 936387 w 1539414"/>
                <a:gd name="connsiteY163" fmla="*/ 1411177 h 1848381"/>
                <a:gd name="connsiteX164" fmla="*/ 972975 w 1539414"/>
                <a:gd name="connsiteY164" fmla="*/ 1426755 h 1848381"/>
                <a:gd name="connsiteX165" fmla="*/ 1008547 w 1539414"/>
                <a:gd name="connsiteY165" fmla="*/ 1439624 h 1848381"/>
                <a:gd name="connsiteX166" fmla="*/ 1043102 w 1539414"/>
                <a:gd name="connsiteY166" fmla="*/ 1449445 h 1848381"/>
                <a:gd name="connsiteX167" fmla="*/ 1076980 w 1539414"/>
                <a:gd name="connsiteY167" fmla="*/ 1455880 h 1848381"/>
                <a:gd name="connsiteX168" fmla="*/ 1109503 w 1539414"/>
                <a:gd name="connsiteY168" fmla="*/ 1458928 h 1848381"/>
                <a:gd name="connsiteX169" fmla="*/ 1125764 w 1539414"/>
                <a:gd name="connsiteY169" fmla="*/ 1458928 h 1848381"/>
                <a:gd name="connsiteX170" fmla="*/ 1149818 w 1539414"/>
                <a:gd name="connsiteY170" fmla="*/ 1458589 h 1848381"/>
                <a:gd name="connsiteX171" fmla="*/ 1196230 w 1539414"/>
                <a:gd name="connsiteY171" fmla="*/ 1451138 h 1848381"/>
                <a:gd name="connsiteX172" fmla="*/ 1218251 w 1539414"/>
                <a:gd name="connsiteY172" fmla="*/ 1444027 h 1848381"/>
                <a:gd name="connsiteX173" fmla="*/ 1231802 w 1539414"/>
                <a:gd name="connsiteY173" fmla="*/ 1439286 h 1848381"/>
                <a:gd name="connsiteX174" fmla="*/ 1257550 w 1539414"/>
                <a:gd name="connsiteY174" fmla="*/ 1427433 h 1848381"/>
                <a:gd name="connsiteX175" fmla="*/ 1280248 w 1539414"/>
                <a:gd name="connsiteY175" fmla="*/ 1413886 h 1848381"/>
                <a:gd name="connsiteX176" fmla="*/ 1301252 w 1539414"/>
                <a:gd name="connsiteY176" fmla="*/ 1398986 h 1848381"/>
                <a:gd name="connsiteX177" fmla="*/ 1329032 w 1539414"/>
                <a:gd name="connsiteY177" fmla="*/ 1373925 h 1848381"/>
                <a:gd name="connsiteX178" fmla="*/ 1358845 w 1539414"/>
                <a:gd name="connsiteY178" fmla="*/ 1338705 h 1848381"/>
                <a:gd name="connsiteX179" fmla="*/ 1381543 w 1539414"/>
                <a:gd name="connsiteY179" fmla="*/ 1304501 h 1848381"/>
                <a:gd name="connsiteX180" fmla="*/ 1397804 w 1539414"/>
                <a:gd name="connsiteY180" fmla="*/ 1273344 h 1848381"/>
                <a:gd name="connsiteX181" fmla="*/ 1412372 w 1539414"/>
                <a:gd name="connsiteY181" fmla="*/ 1238463 h 1848381"/>
                <a:gd name="connsiteX182" fmla="*/ 1414743 w 1539414"/>
                <a:gd name="connsiteY182" fmla="*/ 1231012 h 1848381"/>
                <a:gd name="connsiteX183" fmla="*/ 1352747 w 1539414"/>
                <a:gd name="connsiteY183" fmla="*/ 1213064 h 1848381"/>
                <a:gd name="connsiteX184" fmla="*/ 1351392 w 1539414"/>
                <a:gd name="connsiteY184" fmla="*/ 1217466 h 1848381"/>
                <a:gd name="connsiteX185" fmla="*/ 1339873 w 1539414"/>
                <a:gd name="connsiteY185" fmla="*/ 1245236 h 1848381"/>
                <a:gd name="connsiteX186" fmla="*/ 1326661 w 1539414"/>
                <a:gd name="connsiteY186" fmla="*/ 1270296 h 1848381"/>
                <a:gd name="connsiteX187" fmla="*/ 1308367 w 1539414"/>
                <a:gd name="connsiteY187" fmla="*/ 1298405 h 1848381"/>
                <a:gd name="connsiteX188" fmla="*/ 1284652 w 1539414"/>
                <a:gd name="connsiteY188" fmla="*/ 1326852 h 1848381"/>
                <a:gd name="connsiteX189" fmla="*/ 1254162 w 1539414"/>
                <a:gd name="connsiteY189" fmla="*/ 1353606 h 1848381"/>
                <a:gd name="connsiteX190" fmla="*/ 1227398 w 1539414"/>
                <a:gd name="connsiteY190" fmla="*/ 1370200 h 1848381"/>
                <a:gd name="connsiteX191" fmla="*/ 1207749 w 1539414"/>
                <a:gd name="connsiteY191" fmla="*/ 1379344 h 1848381"/>
                <a:gd name="connsiteX192" fmla="*/ 1197247 w 1539414"/>
                <a:gd name="connsiteY192" fmla="*/ 1383407 h 1848381"/>
                <a:gd name="connsiteX193" fmla="*/ 1180647 w 1539414"/>
                <a:gd name="connsiteY193" fmla="*/ 1388826 h 1848381"/>
                <a:gd name="connsiteX194" fmla="*/ 1145075 w 1539414"/>
                <a:gd name="connsiteY194" fmla="*/ 1394583 h 1848381"/>
                <a:gd name="connsiteX195" fmla="*/ 1107809 w 1539414"/>
                <a:gd name="connsiteY195" fmla="*/ 1394583 h 1848381"/>
                <a:gd name="connsiteX196" fmla="*/ 1068172 w 1539414"/>
                <a:gd name="connsiteY196" fmla="*/ 1389165 h 1848381"/>
                <a:gd name="connsiteX197" fmla="*/ 1026502 w 1539414"/>
                <a:gd name="connsiteY197" fmla="*/ 1378328 h 1848381"/>
                <a:gd name="connsiteX198" fmla="*/ 982799 w 1539414"/>
                <a:gd name="connsiteY198" fmla="*/ 1362072 h 1848381"/>
                <a:gd name="connsiteX199" fmla="*/ 937742 w 1539414"/>
                <a:gd name="connsiteY199" fmla="*/ 1340059 h 1848381"/>
                <a:gd name="connsiteX200" fmla="*/ 890313 w 1539414"/>
                <a:gd name="connsiteY200" fmla="*/ 1312628 h 1848381"/>
                <a:gd name="connsiteX201" fmla="*/ 865582 w 1539414"/>
                <a:gd name="connsiteY201" fmla="*/ 1296712 h 1848381"/>
                <a:gd name="connsiteX202" fmla="*/ 880488 w 1539414"/>
                <a:gd name="connsiteY202" fmla="*/ 1290277 h 1848381"/>
                <a:gd name="connsiteX203" fmla="*/ 909284 w 1539414"/>
                <a:gd name="connsiteY203" fmla="*/ 1276392 h 1848381"/>
                <a:gd name="connsiteX204" fmla="*/ 936725 w 1539414"/>
                <a:gd name="connsiteY204" fmla="*/ 1259121 h 1848381"/>
                <a:gd name="connsiteX205" fmla="*/ 962811 w 1539414"/>
                <a:gd name="connsiteY205" fmla="*/ 1240495 h 1848381"/>
                <a:gd name="connsiteX206" fmla="*/ 985848 w 1539414"/>
                <a:gd name="connsiteY206" fmla="*/ 1219160 h 1848381"/>
                <a:gd name="connsiteX207" fmla="*/ 1006514 w 1539414"/>
                <a:gd name="connsiteY207" fmla="*/ 1196470 h 1848381"/>
                <a:gd name="connsiteX208" fmla="*/ 1023453 w 1539414"/>
                <a:gd name="connsiteY208" fmla="*/ 1172425 h 1848381"/>
                <a:gd name="connsiteX209" fmla="*/ 1035988 w 1539414"/>
                <a:gd name="connsiteY209" fmla="*/ 1146349 h 1848381"/>
                <a:gd name="connsiteX210" fmla="*/ 1040053 w 1539414"/>
                <a:gd name="connsiteY210" fmla="*/ 1132802 h 1848381"/>
                <a:gd name="connsiteX211" fmla="*/ 1047506 w 1539414"/>
                <a:gd name="connsiteY211" fmla="*/ 1104694 h 1848381"/>
                <a:gd name="connsiteX212" fmla="*/ 1055298 w 1539414"/>
                <a:gd name="connsiteY212" fmla="*/ 1050848 h 1848381"/>
                <a:gd name="connsiteX213" fmla="*/ 1055298 w 1539414"/>
                <a:gd name="connsiteY213" fmla="*/ 999033 h 1848381"/>
                <a:gd name="connsiteX214" fmla="*/ 1048861 w 1539414"/>
                <a:gd name="connsiteY214" fmla="*/ 950267 h 1848381"/>
                <a:gd name="connsiteX215" fmla="*/ 1037004 w 1539414"/>
                <a:gd name="connsiteY215" fmla="*/ 904549 h 1848381"/>
                <a:gd name="connsiteX216" fmla="*/ 1021420 w 1539414"/>
                <a:gd name="connsiteY216" fmla="*/ 861539 h 1848381"/>
                <a:gd name="connsiteX217" fmla="*/ 1002787 w 1539414"/>
                <a:gd name="connsiteY217" fmla="*/ 821578 h 1848381"/>
                <a:gd name="connsiteX218" fmla="*/ 982461 w 1539414"/>
                <a:gd name="connsiteY218" fmla="*/ 785342 h 1848381"/>
                <a:gd name="connsiteX219" fmla="*/ 971958 w 1539414"/>
                <a:gd name="connsiteY219" fmla="*/ 768409 h 1848381"/>
                <a:gd name="connsiteX220" fmla="*/ 984832 w 1539414"/>
                <a:gd name="connsiteY220" fmla="*/ 758927 h 1848381"/>
                <a:gd name="connsiteX221" fmla="*/ 1007869 w 1539414"/>
                <a:gd name="connsiteY221" fmla="*/ 738608 h 1848381"/>
                <a:gd name="connsiteX222" fmla="*/ 1039037 w 1539414"/>
                <a:gd name="connsiteY222" fmla="*/ 707113 h 1848381"/>
                <a:gd name="connsiteX223" fmla="*/ 1073254 w 1539414"/>
                <a:gd name="connsiteY223" fmla="*/ 664781 h 1848381"/>
                <a:gd name="connsiteX224" fmla="*/ 1099340 w 1539414"/>
                <a:gd name="connsiteY224" fmla="*/ 626851 h 1848381"/>
                <a:gd name="connsiteX225" fmla="*/ 1108487 w 1539414"/>
                <a:gd name="connsiteY225" fmla="*/ 610596 h 1848381"/>
                <a:gd name="connsiteX226" fmla="*/ 1123732 w 1539414"/>
                <a:gd name="connsiteY226" fmla="*/ 624819 h 1848381"/>
                <a:gd name="connsiteX227" fmla="*/ 1157610 w 1539414"/>
                <a:gd name="connsiteY227" fmla="*/ 649202 h 1848381"/>
                <a:gd name="connsiteX228" fmla="*/ 1176242 w 1539414"/>
                <a:gd name="connsiteY228" fmla="*/ 658685 h 1848381"/>
                <a:gd name="connsiteX229" fmla="*/ 1190471 w 1539414"/>
                <a:gd name="connsiteY229" fmla="*/ 664781 h 1848381"/>
                <a:gd name="connsiteX230" fmla="*/ 1219267 w 1539414"/>
                <a:gd name="connsiteY230" fmla="*/ 674602 h 1848381"/>
                <a:gd name="connsiteX231" fmla="*/ 1247725 w 1539414"/>
                <a:gd name="connsiteY231" fmla="*/ 680359 h 1848381"/>
                <a:gd name="connsiteX232" fmla="*/ 1275505 w 1539414"/>
                <a:gd name="connsiteY232" fmla="*/ 683068 h 1848381"/>
                <a:gd name="connsiteX233" fmla="*/ 1289056 w 1539414"/>
                <a:gd name="connsiteY233" fmla="*/ 683407 h 1848381"/>
                <a:gd name="connsiteX234" fmla="*/ 1302946 w 1539414"/>
                <a:gd name="connsiteY234" fmla="*/ 683068 h 1848381"/>
                <a:gd name="connsiteX235" fmla="*/ 1329371 w 1539414"/>
                <a:gd name="connsiteY235" fmla="*/ 680697 h 1848381"/>
                <a:gd name="connsiteX236" fmla="*/ 1365281 w 1539414"/>
                <a:gd name="connsiteY236" fmla="*/ 674263 h 1848381"/>
                <a:gd name="connsiteX237" fmla="*/ 1417792 w 1539414"/>
                <a:gd name="connsiteY237" fmla="*/ 658008 h 1848381"/>
                <a:gd name="connsiteX238" fmla="*/ 1427278 w 1539414"/>
                <a:gd name="connsiteY238" fmla="*/ 653605 h 1848381"/>
                <a:gd name="connsiteX239" fmla="*/ 1399498 w 1539414"/>
                <a:gd name="connsiteY239" fmla="*/ 595695 h 1848381"/>
                <a:gd name="connsiteX240" fmla="*/ 1396110 w 1539414"/>
                <a:gd name="connsiteY240" fmla="*/ 597388 h 1848381"/>
                <a:gd name="connsiteX241" fmla="*/ 1361894 w 1539414"/>
                <a:gd name="connsiteY241" fmla="*/ 608564 h 1848381"/>
                <a:gd name="connsiteX242" fmla="*/ 1320901 w 1539414"/>
                <a:gd name="connsiteY242" fmla="*/ 617030 h 1848381"/>
                <a:gd name="connsiteX243" fmla="*/ 1289395 w 1539414"/>
                <a:gd name="connsiteY243" fmla="*/ 618724 h 1848381"/>
                <a:gd name="connsiteX244" fmla="*/ 1255178 w 1539414"/>
                <a:gd name="connsiteY244" fmla="*/ 616692 h 1848381"/>
                <a:gd name="connsiteX245" fmla="*/ 1220961 w 1539414"/>
                <a:gd name="connsiteY245" fmla="*/ 607887 h 1848381"/>
                <a:gd name="connsiteX246" fmla="*/ 1203345 w 1539414"/>
                <a:gd name="connsiteY246" fmla="*/ 600436 h 1848381"/>
                <a:gd name="connsiteX247" fmla="*/ 1191826 w 1539414"/>
                <a:gd name="connsiteY247" fmla="*/ 594679 h 1848381"/>
                <a:gd name="connsiteX248" fmla="*/ 1170144 w 1539414"/>
                <a:gd name="connsiteY248" fmla="*/ 579778 h 1848381"/>
                <a:gd name="connsiteX249" fmla="*/ 1149818 w 1539414"/>
                <a:gd name="connsiteY249" fmla="*/ 561152 h 1848381"/>
                <a:gd name="connsiteX250" fmla="*/ 1131862 w 1539414"/>
                <a:gd name="connsiteY250" fmla="*/ 539478 h 1848381"/>
                <a:gd name="connsiteX251" fmla="*/ 1115262 w 1539414"/>
                <a:gd name="connsiteY251" fmla="*/ 514079 h 1848381"/>
                <a:gd name="connsiteX252" fmla="*/ 1100695 w 1539414"/>
                <a:gd name="connsiteY252" fmla="*/ 484955 h 1848381"/>
                <a:gd name="connsiteX253" fmla="*/ 1087482 w 1539414"/>
                <a:gd name="connsiteY253" fmla="*/ 452444 h 1848381"/>
                <a:gd name="connsiteX254" fmla="*/ 1076303 w 1539414"/>
                <a:gd name="connsiteY254" fmla="*/ 416885 h 1848381"/>
                <a:gd name="connsiteX255" fmla="*/ 1072237 w 1539414"/>
                <a:gd name="connsiteY255" fmla="*/ 397582 h 1848381"/>
                <a:gd name="connsiteX256" fmla="*/ 1009224 w 1539414"/>
                <a:gd name="connsiteY256" fmla="*/ 412144 h 1848381"/>
                <a:gd name="connsiteX257" fmla="*/ 1014645 w 1539414"/>
                <a:gd name="connsiteY257" fmla="*/ 433140 h 1848381"/>
                <a:gd name="connsiteX258" fmla="*/ 1026502 w 1539414"/>
                <a:gd name="connsiteY258" fmla="*/ 472086 h 1848381"/>
                <a:gd name="connsiteX259" fmla="*/ 1040392 w 1539414"/>
                <a:gd name="connsiteY259" fmla="*/ 507645 h 1848381"/>
                <a:gd name="connsiteX260" fmla="*/ 1056653 w 1539414"/>
                <a:gd name="connsiteY260" fmla="*/ 540833 h 1848381"/>
                <a:gd name="connsiteX261" fmla="*/ 1065462 w 1539414"/>
                <a:gd name="connsiteY261" fmla="*/ 555734 h 1848381"/>
                <a:gd name="connsiteX262" fmla="*/ 1056653 w 1539414"/>
                <a:gd name="connsiteY262" fmla="*/ 571989 h 1848381"/>
                <a:gd name="connsiteX263" fmla="*/ 1031584 w 1539414"/>
                <a:gd name="connsiteY263" fmla="*/ 612289 h 1848381"/>
                <a:gd name="connsiteX264" fmla="*/ 1008885 w 1539414"/>
                <a:gd name="connsiteY264" fmla="*/ 643445 h 1848381"/>
                <a:gd name="connsiteX265" fmla="*/ 980428 w 1539414"/>
                <a:gd name="connsiteY265" fmla="*/ 675279 h 1848381"/>
                <a:gd name="connsiteX266" fmla="*/ 946550 w 1539414"/>
                <a:gd name="connsiteY266" fmla="*/ 707113 h 1848381"/>
                <a:gd name="connsiteX267" fmla="*/ 907252 w 1539414"/>
                <a:gd name="connsiteY267" fmla="*/ 735221 h 1848381"/>
                <a:gd name="connsiteX268" fmla="*/ 874390 w 1539414"/>
                <a:gd name="connsiteY268" fmla="*/ 752831 h 1848381"/>
                <a:gd name="connsiteX269" fmla="*/ 851353 w 1539414"/>
                <a:gd name="connsiteY269" fmla="*/ 761975 h 1848381"/>
                <a:gd name="connsiteX270" fmla="*/ 838818 w 1539414"/>
                <a:gd name="connsiteY270" fmla="*/ 765700 h 1848381"/>
                <a:gd name="connsiteX271" fmla="*/ 822218 w 1539414"/>
                <a:gd name="connsiteY271" fmla="*/ 770102 h 1848381"/>
                <a:gd name="connsiteX272" fmla="*/ 788001 w 1539414"/>
                <a:gd name="connsiteY272" fmla="*/ 775860 h 1848381"/>
                <a:gd name="connsiteX273" fmla="*/ 752768 w 1539414"/>
                <a:gd name="connsiteY273" fmla="*/ 776876 h 1848381"/>
                <a:gd name="connsiteX274" fmla="*/ 716857 w 1539414"/>
                <a:gd name="connsiteY274" fmla="*/ 772812 h 1848381"/>
                <a:gd name="connsiteX275" fmla="*/ 680269 w 1539414"/>
                <a:gd name="connsiteY275" fmla="*/ 765023 h 1848381"/>
                <a:gd name="connsiteX276" fmla="*/ 642665 w 1539414"/>
                <a:gd name="connsiteY276" fmla="*/ 752831 h 1848381"/>
                <a:gd name="connsiteX277" fmla="*/ 604383 w 1539414"/>
                <a:gd name="connsiteY277" fmla="*/ 735560 h 1848381"/>
                <a:gd name="connsiteX278" fmla="*/ 565762 w 1539414"/>
                <a:gd name="connsiteY278" fmla="*/ 714224 h 1848381"/>
                <a:gd name="connsiteX279" fmla="*/ 546113 w 1539414"/>
                <a:gd name="connsiteY279" fmla="*/ 701694 h 1848381"/>
                <a:gd name="connsiteX280" fmla="*/ 513928 w 1539414"/>
                <a:gd name="connsiteY280" fmla="*/ 681036 h 1848381"/>
                <a:gd name="connsiteX281" fmla="*/ 499022 w 1539414"/>
                <a:gd name="connsiteY281" fmla="*/ 715240 h 1848381"/>
                <a:gd name="connsiteX282" fmla="*/ 496312 w 1539414"/>
                <a:gd name="connsiteY282" fmla="*/ 720997 h 1848381"/>
                <a:gd name="connsiteX283" fmla="*/ 477679 w 1539414"/>
                <a:gd name="connsiteY283" fmla="*/ 754863 h 1848381"/>
                <a:gd name="connsiteX284" fmla="*/ 457013 w 1539414"/>
                <a:gd name="connsiteY284" fmla="*/ 785342 h 1848381"/>
                <a:gd name="connsiteX285" fmla="*/ 429572 w 1539414"/>
                <a:gd name="connsiteY285" fmla="*/ 818869 h 1848381"/>
                <a:gd name="connsiteX286" fmla="*/ 395694 w 1539414"/>
                <a:gd name="connsiteY286" fmla="*/ 853073 h 1848381"/>
                <a:gd name="connsiteX287" fmla="*/ 365543 w 1539414"/>
                <a:gd name="connsiteY287" fmla="*/ 876440 h 1848381"/>
                <a:gd name="connsiteX288" fmla="*/ 343522 w 1539414"/>
                <a:gd name="connsiteY288" fmla="*/ 890664 h 1848381"/>
                <a:gd name="connsiteX289" fmla="*/ 319808 w 1539414"/>
                <a:gd name="connsiteY289" fmla="*/ 902517 h 1848381"/>
                <a:gd name="connsiteX290" fmla="*/ 294399 w 1539414"/>
                <a:gd name="connsiteY290" fmla="*/ 912338 h 1848381"/>
                <a:gd name="connsiteX291" fmla="*/ 280848 w 1539414"/>
                <a:gd name="connsiteY291" fmla="*/ 916063 h 1848381"/>
                <a:gd name="connsiteX292" fmla="*/ 260521 w 1539414"/>
                <a:gd name="connsiteY292" fmla="*/ 921143 h 1848381"/>
                <a:gd name="connsiteX293" fmla="*/ 220207 w 1539414"/>
                <a:gd name="connsiteY293" fmla="*/ 926900 h 1848381"/>
                <a:gd name="connsiteX294" fmla="*/ 180231 w 1539414"/>
                <a:gd name="connsiteY294" fmla="*/ 928255 h 1848381"/>
                <a:gd name="connsiteX295" fmla="*/ 140255 w 1539414"/>
                <a:gd name="connsiteY295" fmla="*/ 925545 h 1848381"/>
                <a:gd name="connsiteX296" fmla="*/ 120605 w 1539414"/>
                <a:gd name="connsiteY296" fmla="*/ 922497 h 1848381"/>
                <a:gd name="connsiteX297" fmla="*/ 119250 w 1539414"/>
                <a:gd name="connsiteY297" fmla="*/ 901839 h 1848381"/>
                <a:gd name="connsiteX298" fmla="*/ 119589 w 1539414"/>
                <a:gd name="connsiteY298" fmla="*/ 860185 h 1848381"/>
                <a:gd name="connsiteX299" fmla="*/ 124332 w 1539414"/>
                <a:gd name="connsiteY299" fmla="*/ 819546 h 1848381"/>
                <a:gd name="connsiteX300" fmla="*/ 133140 w 1539414"/>
                <a:gd name="connsiteY300" fmla="*/ 779923 h 1848381"/>
                <a:gd name="connsiteX301" fmla="*/ 146353 w 1539414"/>
                <a:gd name="connsiteY301" fmla="*/ 741317 h 1848381"/>
                <a:gd name="connsiteX302" fmla="*/ 162614 w 1539414"/>
                <a:gd name="connsiteY302" fmla="*/ 704742 h 1848381"/>
                <a:gd name="connsiteX303" fmla="*/ 182602 w 1539414"/>
                <a:gd name="connsiteY303" fmla="*/ 670199 h 1848381"/>
                <a:gd name="connsiteX304" fmla="*/ 205300 w 1539414"/>
                <a:gd name="connsiteY304" fmla="*/ 637688 h 1848381"/>
                <a:gd name="connsiteX305" fmla="*/ 230709 w 1539414"/>
                <a:gd name="connsiteY305" fmla="*/ 608225 h 1848381"/>
                <a:gd name="connsiteX306" fmla="*/ 258827 w 1539414"/>
                <a:gd name="connsiteY306" fmla="*/ 581471 h 1848381"/>
                <a:gd name="connsiteX307" fmla="*/ 288640 w 1539414"/>
                <a:gd name="connsiteY307" fmla="*/ 558104 h 1848381"/>
                <a:gd name="connsiteX308" fmla="*/ 320824 w 1539414"/>
                <a:gd name="connsiteY308" fmla="*/ 538801 h 1848381"/>
                <a:gd name="connsiteX309" fmla="*/ 354024 w 1539414"/>
                <a:gd name="connsiteY309" fmla="*/ 523223 h 1848381"/>
                <a:gd name="connsiteX310" fmla="*/ 388919 w 1539414"/>
                <a:gd name="connsiteY310" fmla="*/ 511708 h 1848381"/>
                <a:gd name="connsiteX311" fmla="*/ 424491 w 1539414"/>
                <a:gd name="connsiteY311" fmla="*/ 505274 h 1848381"/>
                <a:gd name="connsiteX312" fmla="*/ 460740 w 1539414"/>
                <a:gd name="connsiteY312" fmla="*/ 503919 h 1848381"/>
                <a:gd name="connsiteX313" fmla="*/ 479373 w 1539414"/>
                <a:gd name="connsiteY313" fmla="*/ 505274 h 1848381"/>
                <a:gd name="connsiteX314" fmla="*/ 479712 w 1539414"/>
                <a:gd name="connsiteY314" fmla="*/ 490712 h 1848381"/>
                <a:gd name="connsiteX315" fmla="*/ 484455 w 1539414"/>
                <a:gd name="connsiteY315" fmla="*/ 460233 h 1848381"/>
                <a:gd name="connsiteX316" fmla="*/ 494618 w 1539414"/>
                <a:gd name="connsiteY316" fmla="*/ 429754 h 1848381"/>
                <a:gd name="connsiteX317" fmla="*/ 508847 w 1539414"/>
                <a:gd name="connsiteY317" fmla="*/ 399275 h 1848381"/>
                <a:gd name="connsiteX318" fmla="*/ 527141 w 1539414"/>
                <a:gd name="connsiteY318" fmla="*/ 369134 h 1848381"/>
                <a:gd name="connsiteX319" fmla="*/ 549162 w 1539414"/>
                <a:gd name="connsiteY319" fmla="*/ 340010 h 1848381"/>
                <a:gd name="connsiteX320" fmla="*/ 574570 w 1539414"/>
                <a:gd name="connsiteY320" fmla="*/ 312579 h 1848381"/>
                <a:gd name="connsiteX321" fmla="*/ 603705 w 1539414"/>
                <a:gd name="connsiteY321" fmla="*/ 286841 h 1848381"/>
                <a:gd name="connsiteX322" fmla="*/ 635212 w 1539414"/>
                <a:gd name="connsiteY322" fmla="*/ 264151 h 1848381"/>
                <a:gd name="connsiteX323" fmla="*/ 669089 w 1539414"/>
                <a:gd name="connsiteY323" fmla="*/ 244848 h 1848381"/>
                <a:gd name="connsiteX324" fmla="*/ 705339 w 1539414"/>
                <a:gd name="connsiteY324" fmla="*/ 228931 h 1848381"/>
                <a:gd name="connsiteX325" fmla="*/ 743282 w 1539414"/>
                <a:gd name="connsiteY325" fmla="*/ 218094 h 1848381"/>
                <a:gd name="connsiteX326" fmla="*/ 782581 w 1539414"/>
                <a:gd name="connsiteY326" fmla="*/ 211321 h 1848381"/>
                <a:gd name="connsiteX327" fmla="*/ 823573 w 1539414"/>
                <a:gd name="connsiteY327" fmla="*/ 210305 h 1848381"/>
                <a:gd name="connsiteX328" fmla="*/ 865243 w 1539414"/>
                <a:gd name="connsiteY328" fmla="*/ 215385 h 1848381"/>
                <a:gd name="connsiteX329" fmla="*/ 907929 w 1539414"/>
                <a:gd name="connsiteY329" fmla="*/ 226899 h 1848381"/>
                <a:gd name="connsiteX330" fmla="*/ 928933 w 1539414"/>
                <a:gd name="connsiteY330" fmla="*/ 235027 h 1848381"/>
                <a:gd name="connsiteX331" fmla="*/ 934693 w 1539414"/>
                <a:gd name="connsiteY331" fmla="*/ 220126 h 1848381"/>
                <a:gd name="connsiteX332" fmla="*/ 952648 w 1539414"/>
                <a:gd name="connsiteY332" fmla="*/ 185245 h 1848381"/>
                <a:gd name="connsiteX333" fmla="*/ 978395 w 1539414"/>
                <a:gd name="connsiteY333" fmla="*/ 146638 h 1848381"/>
                <a:gd name="connsiteX334" fmla="*/ 1012951 w 1539414"/>
                <a:gd name="connsiteY334" fmla="*/ 107354 h 1848381"/>
                <a:gd name="connsiteX335" fmla="*/ 1043441 w 1539414"/>
                <a:gd name="connsiteY335" fmla="*/ 79245 h 1848381"/>
                <a:gd name="connsiteX336" fmla="*/ 1066478 w 1539414"/>
                <a:gd name="connsiteY336" fmla="*/ 62313 h 1848381"/>
                <a:gd name="connsiteX337" fmla="*/ 1090870 w 1539414"/>
                <a:gd name="connsiteY337" fmla="*/ 46057 h 1848381"/>
                <a:gd name="connsiteX338" fmla="*/ 1117295 w 1539414"/>
                <a:gd name="connsiteY338" fmla="*/ 31834 h 1848381"/>
                <a:gd name="connsiteX339" fmla="*/ 1145752 w 1539414"/>
                <a:gd name="connsiteY339" fmla="*/ 19981 h 1848381"/>
                <a:gd name="connsiteX340" fmla="*/ 1175565 w 1539414"/>
                <a:gd name="connsiteY340" fmla="*/ 10498 h 1848381"/>
                <a:gd name="connsiteX341" fmla="*/ 1207749 w 1539414"/>
                <a:gd name="connsiteY341" fmla="*/ 3725 h 18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539414" h="1848381">
                  <a:moveTo>
                    <a:pt x="540662" y="773773"/>
                  </a:moveTo>
                  <a:lnTo>
                    <a:pt x="561652" y="785292"/>
                  </a:lnTo>
                  <a:lnTo>
                    <a:pt x="602955" y="805280"/>
                  </a:lnTo>
                  <a:lnTo>
                    <a:pt x="643919" y="820863"/>
                  </a:lnTo>
                  <a:lnTo>
                    <a:pt x="683868" y="831704"/>
                  </a:lnTo>
                  <a:lnTo>
                    <a:pt x="723817" y="838819"/>
                  </a:lnTo>
                  <a:lnTo>
                    <a:pt x="762750" y="840851"/>
                  </a:lnTo>
                  <a:lnTo>
                    <a:pt x="801006" y="838819"/>
                  </a:lnTo>
                  <a:lnTo>
                    <a:pt x="838585" y="832382"/>
                  </a:lnTo>
                  <a:lnTo>
                    <a:pt x="857543" y="826962"/>
                  </a:lnTo>
                  <a:lnTo>
                    <a:pt x="873455" y="821541"/>
                  </a:lnTo>
                  <a:lnTo>
                    <a:pt x="903248" y="809684"/>
                  </a:lnTo>
                  <a:lnTo>
                    <a:pt x="917128" y="802231"/>
                  </a:lnTo>
                  <a:lnTo>
                    <a:pt x="930331" y="823913"/>
                  </a:lnTo>
                  <a:lnTo>
                    <a:pt x="952337" y="864566"/>
                  </a:lnTo>
                  <a:lnTo>
                    <a:pt x="969603" y="904542"/>
                  </a:lnTo>
                  <a:lnTo>
                    <a:pt x="981452" y="943841"/>
                  </a:lnTo>
                  <a:lnTo>
                    <a:pt x="988900" y="982461"/>
                  </a:lnTo>
                  <a:lnTo>
                    <a:pt x="991947" y="1020066"/>
                  </a:lnTo>
                  <a:lnTo>
                    <a:pt x="989577" y="1058009"/>
                  </a:lnTo>
                  <a:lnTo>
                    <a:pt x="983484" y="1095614"/>
                  </a:lnTo>
                  <a:lnTo>
                    <a:pt x="978067" y="1114585"/>
                  </a:lnTo>
                  <a:lnTo>
                    <a:pt x="974004" y="1127459"/>
                  </a:lnTo>
                  <a:lnTo>
                    <a:pt x="959785" y="1151851"/>
                  </a:lnTo>
                  <a:lnTo>
                    <a:pt x="940149" y="1174549"/>
                  </a:lnTo>
                  <a:lnTo>
                    <a:pt x="915435" y="1195215"/>
                  </a:lnTo>
                  <a:lnTo>
                    <a:pt x="887674" y="1214187"/>
                  </a:lnTo>
                  <a:lnTo>
                    <a:pt x="857882" y="1230109"/>
                  </a:lnTo>
                  <a:lnTo>
                    <a:pt x="826736" y="1242305"/>
                  </a:lnTo>
                  <a:lnTo>
                    <a:pt x="796266" y="1251452"/>
                  </a:lnTo>
                  <a:lnTo>
                    <a:pt x="781032" y="1254163"/>
                  </a:lnTo>
                  <a:lnTo>
                    <a:pt x="739052" y="1260938"/>
                  </a:lnTo>
                  <a:lnTo>
                    <a:pt x="756995" y="1299559"/>
                  </a:lnTo>
                  <a:lnTo>
                    <a:pt x="762411" y="1311416"/>
                  </a:lnTo>
                  <a:lnTo>
                    <a:pt x="770537" y="1335131"/>
                  </a:lnTo>
                  <a:lnTo>
                    <a:pt x="776292" y="1357829"/>
                  </a:lnTo>
                  <a:lnTo>
                    <a:pt x="779000" y="1379850"/>
                  </a:lnTo>
                  <a:lnTo>
                    <a:pt x="778662" y="1401193"/>
                  </a:lnTo>
                  <a:lnTo>
                    <a:pt x="775615" y="1421520"/>
                  </a:lnTo>
                  <a:lnTo>
                    <a:pt x="769859" y="1441169"/>
                  </a:lnTo>
                  <a:lnTo>
                    <a:pt x="760719" y="1459802"/>
                  </a:lnTo>
                  <a:lnTo>
                    <a:pt x="755302" y="1468949"/>
                  </a:lnTo>
                  <a:lnTo>
                    <a:pt x="747854" y="1479112"/>
                  </a:lnTo>
                  <a:lnTo>
                    <a:pt x="730588" y="1497745"/>
                  </a:lnTo>
                  <a:lnTo>
                    <a:pt x="710275" y="1514007"/>
                  </a:lnTo>
                  <a:lnTo>
                    <a:pt x="686577" y="1528574"/>
                  </a:lnTo>
                  <a:lnTo>
                    <a:pt x="660170" y="1540431"/>
                  </a:lnTo>
                  <a:lnTo>
                    <a:pt x="631055" y="1550256"/>
                  </a:lnTo>
                  <a:lnTo>
                    <a:pt x="600247" y="1557032"/>
                  </a:lnTo>
                  <a:lnTo>
                    <a:pt x="568085" y="1561436"/>
                  </a:lnTo>
                  <a:lnTo>
                    <a:pt x="550819" y="1562452"/>
                  </a:lnTo>
                  <a:lnTo>
                    <a:pt x="548787" y="1550595"/>
                  </a:lnTo>
                  <a:lnTo>
                    <a:pt x="542355" y="1526542"/>
                  </a:lnTo>
                  <a:lnTo>
                    <a:pt x="533553" y="1502149"/>
                  </a:lnTo>
                  <a:lnTo>
                    <a:pt x="522719" y="1478096"/>
                  </a:lnTo>
                  <a:lnTo>
                    <a:pt x="516287" y="1466239"/>
                  </a:lnTo>
                  <a:lnTo>
                    <a:pt x="507484" y="1451332"/>
                  </a:lnTo>
                  <a:lnTo>
                    <a:pt x="487510" y="1423553"/>
                  </a:lnTo>
                  <a:lnTo>
                    <a:pt x="465166" y="1398822"/>
                  </a:lnTo>
                  <a:lnTo>
                    <a:pt x="440790" y="1375785"/>
                  </a:lnTo>
                  <a:lnTo>
                    <a:pt x="414045" y="1356135"/>
                  </a:lnTo>
                  <a:lnTo>
                    <a:pt x="385268" y="1339535"/>
                  </a:lnTo>
                  <a:lnTo>
                    <a:pt x="356153" y="1325306"/>
                  </a:lnTo>
                  <a:lnTo>
                    <a:pt x="325007" y="1315143"/>
                  </a:lnTo>
                  <a:lnTo>
                    <a:pt x="309095" y="1311755"/>
                  </a:lnTo>
                  <a:lnTo>
                    <a:pt x="289459" y="1307690"/>
                  </a:lnTo>
                  <a:lnTo>
                    <a:pt x="249849" y="1304302"/>
                  </a:lnTo>
                  <a:lnTo>
                    <a:pt x="210916" y="1303963"/>
                  </a:lnTo>
                  <a:lnTo>
                    <a:pt x="172999" y="1307012"/>
                  </a:lnTo>
                  <a:lnTo>
                    <a:pt x="135758" y="1312433"/>
                  </a:lnTo>
                  <a:lnTo>
                    <a:pt x="100549" y="1320563"/>
                  </a:lnTo>
                  <a:lnTo>
                    <a:pt x="50443" y="1335470"/>
                  </a:lnTo>
                  <a:lnTo>
                    <a:pt x="21328" y="1346988"/>
                  </a:lnTo>
                  <a:lnTo>
                    <a:pt x="14557" y="1326323"/>
                  </a:lnTo>
                  <a:lnTo>
                    <a:pt x="4401" y="1278216"/>
                  </a:lnTo>
                  <a:lnTo>
                    <a:pt x="0" y="1226044"/>
                  </a:lnTo>
                  <a:lnTo>
                    <a:pt x="2370" y="1172178"/>
                  </a:lnTo>
                  <a:lnTo>
                    <a:pt x="8802" y="1132202"/>
                  </a:lnTo>
                  <a:lnTo>
                    <a:pt x="15573" y="1106794"/>
                  </a:lnTo>
                  <a:lnTo>
                    <a:pt x="24714" y="1082401"/>
                  </a:lnTo>
                  <a:lnTo>
                    <a:pt x="36224" y="1059703"/>
                  </a:lnTo>
                  <a:lnTo>
                    <a:pt x="50105" y="1039038"/>
                  </a:lnTo>
                  <a:lnTo>
                    <a:pt x="66694" y="1020743"/>
                  </a:lnTo>
                  <a:lnTo>
                    <a:pt x="86668" y="1005160"/>
                  </a:lnTo>
                  <a:lnTo>
                    <a:pt x="109012" y="992625"/>
                  </a:lnTo>
                  <a:lnTo>
                    <a:pt x="121201" y="988221"/>
                  </a:lnTo>
                  <a:lnTo>
                    <a:pt x="137112" y="989915"/>
                  </a:lnTo>
                  <a:lnTo>
                    <a:pt x="168936" y="991947"/>
                  </a:lnTo>
                  <a:lnTo>
                    <a:pt x="185186" y="992625"/>
                  </a:lnTo>
                  <a:lnTo>
                    <a:pt x="212947" y="991947"/>
                  </a:lnTo>
                  <a:lnTo>
                    <a:pt x="269146" y="984494"/>
                  </a:lnTo>
                  <a:lnTo>
                    <a:pt x="297246" y="978057"/>
                  </a:lnTo>
                  <a:lnTo>
                    <a:pt x="321621" y="970943"/>
                  </a:lnTo>
                  <a:lnTo>
                    <a:pt x="366648" y="951294"/>
                  </a:lnTo>
                  <a:lnTo>
                    <a:pt x="405920" y="926563"/>
                  </a:lnTo>
                  <a:lnTo>
                    <a:pt x="441129" y="898444"/>
                  </a:lnTo>
                  <a:lnTo>
                    <a:pt x="471260" y="868970"/>
                  </a:lnTo>
                  <a:lnTo>
                    <a:pt x="496989" y="838819"/>
                  </a:lnTo>
                  <a:lnTo>
                    <a:pt x="527120" y="796810"/>
                  </a:lnTo>
                  <a:close/>
                  <a:moveTo>
                    <a:pt x="1241288" y="0"/>
                  </a:moveTo>
                  <a:lnTo>
                    <a:pt x="1258566" y="0"/>
                  </a:lnTo>
                  <a:lnTo>
                    <a:pt x="1276182" y="0"/>
                  </a:lnTo>
                  <a:lnTo>
                    <a:pt x="1309722" y="3387"/>
                  </a:lnTo>
                  <a:lnTo>
                    <a:pt x="1340212" y="10498"/>
                  </a:lnTo>
                  <a:lnTo>
                    <a:pt x="1369008" y="20658"/>
                  </a:lnTo>
                  <a:lnTo>
                    <a:pt x="1395094" y="33866"/>
                  </a:lnTo>
                  <a:lnTo>
                    <a:pt x="1419486" y="50121"/>
                  </a:lnTo>
                  <a:lnTo>
                    <a:pt x="1441507" y="68747"/>
                  </a:lnTo>
                  <a:lnTo>
                    <a:pt x="1460817" y="89744"/>
                  </a:lnTo>
                  <a:lnTo>
                    <a:pt x="1478095" y="114127"/>
                  </a:lnTo>
                  <a:lnTo>
                    <a:pt x="1493679" y="139865"/>
                  </a:lnTo>
                  <a:lnTo>
                    <a:pt x="1506891" y="167973"/>
                  </a:lnTo>
                  <a:lnTo>
                    <a:pt x="1517732" y="197775"/>
                  </a:lnTo>
                  <a:lnTo>
                    <a:pt x="1526202" y="229947"/>
                  </a:lnTo>
                  <a:lnTo>
                    <a:pt x="1532639" y="263135"/>
                  </a:lnTo>
                  <a:lnTo>
                    <a:pt x="1537043" y="298356"/>
                  </a:lnTo>
                  <a:lnTo>
                    <a:pt x="1539414" y="334253"/>
                  </a:lnTo>
                  <a:lnTo>
                    <a:pt x="1539414" y="353218"/>
                  </a:lnTo>
                  <a:lnTo>
                    <a:pt x="1539414" y="1658734"/>
                  </a:lnTo>
                  <a:lnTo>
                    <a:pt x="1517394" y="1648236"/>
                  </a:lnTo>
                  <a:lnTo>
                    <a:pt x="1473013" y="1630964"/>
                  </a:lnTo>
                  <a:lnTo>
                    <a:pt x="1428294" y="1618773"/>
                  </a:lnTo>
                  <a:lnTo>
                    <a:pt x="1383237" y="1611661"/>
                  </a:lnTo>
                  <a:lnTo>
                    <a:pt x="1338179" y="1608952"/>
                  </a:lnTo>
                  <a:lnTo>
                    <a:pt x="1293799" y="1611661"/>
                  </a:lnTo>
                  <a:lnTo>
                    <a:pt x="1249758" y="1619450"/>
                  </a:lnTo>
                  <a:lnTo>
                    <a:pt x="1206733" y="1632319"/>
                  </a:lnTo>
                  <a:lnTo>
                    <a:pt x="1185728" y="1640785"/>
                  </a:lnTo>
                  <a:lnTo>
                    <a:pt x="1168112" y="1648575"/>
                  </a:lnTo>
                  <a:lnTo>
                    <a:pt x="1134911" y="1666523"/>
                  </a:lnTo>
                  <a:lnTo>
                    <a:pt x="1103405" y="1688197"/>
                  </a:lnTo>
                  <a:lnTo>
                    <a:pt x="1074609" y="1712242"/>
                  </a:lnTo>
                  <a:lnTo>
                    <a:pt x="1048523" y="1738657"/>
                  </a:lnTo>
                  <a:lnTo>
                    <a:pt x="1025147" y="1767443"/>
                  </a:lnTo>
                  <a:lnTo>
                    <a:pt x="1004820" y="1798260"/>
                  </a:lnTo>
                  <a:lnTo>
                    <a:pt x="987881" y="1831110"/>
                  </a:lnTo>
                  <a:lnTo>
                    <a:pt x="980767" y="1848381"/>
                  </a:lnTo>
                  <a:lnTo>
                    <a:pt x="974330" y="1832126"/>
                  </a:lnTo>
                  <a:lnTo>
                    <a:pt x="959762" y="1801647"/>
                  </a:lnTo>
                  <a:lnTo>
                    <a:pt x="944178" y="1774216"/>
                  </a:lnTo>
                  <a:lnTo>
                    <a:pt x="927240" y="1749494"/>
                  </a:lnTo>
                  <a:lnTo>
                    <a:pt x="909284" y="1727143"/>
                  </a:lnTo>
                  <a:lnTo>
                    <a:pt x="890313" y="1706823"/>
                  </a:lnTo>
                  <a:lnTo>
                    <a:pt x="869986" y="1688875"/>
                  </a:lnTo>
                  <a:lnTo>
                    <a:pt x="849320" y="1673635"/>
                  </a:lnTo>
                  <a:lnTo>
                    <a:pt x="816797" y="1653316"/>
                  </a:lnTo>
                  <a:lnTo>
                    <a:pt x="772756" y="1633335"/>
                  </a:lnTo>
                  <a:lnTo>
                    <a:pt x="727021" y="1619450"/>
                  </a:lnTo>
                  <a:lnTo>
                    <a:pt x="682302" y="1611322"/>
                  </a:lnTo>
                  <a:lnTo>
                    <a:pt x="660281" y="1608952"/>
                  </a:lnTo>
                  <a:lnTo>
                    <a:pt x="683996" y="1601163"/>
                  </a:lnTo>
                  <a:lnTo>
                    <a:pt x="727021" y="1580166"/>
                  </a:lnTo>
                  <a:lnTo>
                    <a:pt x="764625" y="1553751"/>
                  </a:lnTo>
                  <a:lnTo>
                    <a:pt x="789017" y="1530384"/>
                  </a:lnTo>
                  <a:lnTo>
                    <a:pt x="802569" y="1513451"/>
                  </a:lnTo>
                  <a:lnTo>
                    <a:pt x="809005" y="1504646"/>
                  </a:lnTo>
                  <a:lnTo>
                    <a:pt x="819169" y="1488052"/>
                  </a:lnTo>
                  <a:lnTo>
                    <a:pt x="833736" y="1453170"/>
                  </a:lnTo>
                  <a:lnTo>
                    <a:pt x="841867" y="1415918"/>
                  </a:lnTo>
                  <a:lnTo>
                    <a:pt x="843222" y="1377312"/>
                  </a:lnTo>
                  <a:lnTo>
                    <a:pt x="841190" y="1357670"/>
                  </a:lnTo>
                  <a:lnTo>
                    <a:pt x="860500" y="1369861"/>
                  </a:lnTo>
                  <a:lnTo>
                    <a:pt x="899121" y="1392212"/>
                  </a:lnTo>
                  <a:lnTo>
                    <a:pt x="936387" y="1411177"/>
                  </a:lnTo>
                  <a:lnTo>
                    <a:pt x="972975" y="1426755"/>
                  </a:lnTo>
                  <a:lnTo>
                    <a:pt x="1008547" y="1439624"/>
                  </a:lnTo>
                  <a:lnTo>
                    <a:pt x="1043102" y="1449445"/>
                  </a:lnTo>
                  <a:lnTo>
                    <a:pt x="1076980" y="1455880"/>
                  </a:lnTo>
                  <a:lnTo>
                    <a:pt x="1109503" y="1458928"/>
                  </a:lnTo>
                  <a:lnTo>
                    <a:pt x="1125764" y="1458928"/>
                  </a:lnTo>
                  <a:lnTo>
                    <a:pt x="1149818" y="1458589"/>
                  </a:lnTo>
                  <a:lnTo>
                    <a:pt x="1196230" y="1451138"/>
                  </a:lnTo>
                  <a:lnTo>
                    <a:pt x="1218251" y="1444027"/>
                  </a:lnTo>
                  <a:lnTo>
                    <a:pt x="1231802" y="1439286"/>
                  </a:lnTo>
                  <a:lnTo>
                    <a:pt x="1257550" y="1427433"/>
                  </a:lnTo>
                  <a:lnTo>
                    <a:pt x="1280248" y="1413886"/>
                  </a:lnTo>
                  <a:lnTo>
                    <a:pt x="1301252" y="1398986"/>
                  </a:lnTo>
                  <a:lnTo>
                    <a:pt x="1329032" y="1373925"/>
                  </a:lnTo>
                  <a:lnTo>
                    <a:pt x="1358845" y="1338705"/>
                  </a:lnTo>
                  <a:lnTo>
                    <a:pt x="1381543" y="1304501"/>
                  </a:lnTo>
                  <a:lnTo>
                    <a:pt x="1397804" y="1273344"/>
                  </a:lnTo>
                  <a:lnTo>
                    <a:pt x="1412372" y="1238463"/>
                  </a:lnTo>
                  <a:lnTo>
                    <a:pt x="1414743" y="1231012"/>
                  </a:lnTo>
                  <a:lnTo>
                    <a:pt x="1352747" y="1213064"/>
                  </a:lnTo>
                  <a:lnTo>
                    <a:pt x="1351392" y="1217466"/>
                  </a:lnTo>
                  <a:lnTo>
                    <a:pt x="1339873" y="1245236"/>
                  </a:lnTo>
                  <a:lnTo>
                    <a:pt x="1326661" y="1270296"/>
                  </a:lnTo>
                  <a:lnTo>
                    <a:pt x="1308367" y="1298405"/>
                  </a:lnTo>
                  <a:lnTo>
                    <a:pt x="1284652" y="1326852"/>
                  </a:lnTo>
                  <a:lnTo>
                    <a:pt x="1254162" y="1353606"/>
                  </a:lnTo>
                  <a:lnTo>
                    <a:pt x="1227398" y="1370200"/>
                  </a:lnTo>
                  <a:lnTo>
                    <a:pt x="1207749" y="1379344"/>
                  </a:lnTo>
                  <a:lnTo>
                    <a:pt x="1197247" y="1383407"/>
                  </a:lnTo>
                  <a:lnTo>
                    <a:pt x="1180647" y="1388826"/>
                  </a:lnTo>
                  <a:lnTo>
                    <a:pt x="1145075" y="1394583"/>
                  </a:lnTo>
                  <a:lnTo>
                    <a:pt x="1107809" y="1394583"/>
                  </a:lnTo>
                  <a:lnTo>
                    <a:pt x="1068172" y="1389165"/>
                  </a:lnTo>
                  <a:lnTo>
                    <a:pt x="1026502" y="1378328"/>
                  </a:lnTo>
                  <a:lnTo>
                    <a:pt x="982799" y="1362072"/>
                  </a:lnTo>
                  <a:lnTo>
                    <a:pt x="937742" y="1340059"/>
                  </a:lnTo>
                  <a:lnTo>
                    <a:pt x="890313" y="1312628"/>
                  </a:lnTo>
                  <a:lnTo>
                    <a:pt x="865582" y="1296712"/>
                  </a:lnTo>
                  <a:lnTo>
                    <a:pt x="880488" y="1290277"/>
                  </a:lnTo>
                  <a:lnTo>
                    <a:pt x="909284" y="1276392"/>
                  </a:lnTo>
                  <a:lnTo>
                    <a:pt x="936725" y="1259121"/>
                  </a:lnTo>
                  <a:lnTo>
                    <a:pt x="962811" y="1240495"/>
                  </a:lnTo>
                  <a:lnTo>
                    <a:pt x="985848" y="1219160"/>
                  </a:lnTo>
                  <a:lnTo>
                    <a:pt x="1006514" y="1196470"/>
                  </a:lnTo>
                  <a:lnTo>
                    <a:pt x="1023453" y="1172425"/>
                  </a:lnTo>
                  <a:lnTo>
                    <a:pt x="1035988" y="1146349"/>
                  </a:lnTo>
                  <a:lnTo>
                    <a:pt x="1040053" y="1132802"/>
                  </a:lnTo>
                  <a:lnTo>
                    <a:pt x="1047506" y="1104694"/>
                  </a:lnTo>
                  <a:lnTo>
                    <a:pt x="1055298" y="1050848"/>
                  </a:lnTo>
                  <a:lnTo>
                    <a:pt x="1055298" y="999033"/>
                  </a:lnTo>
                  <a:lnTo>
                    <a:pt x="1048861" y="950267"/>
                  </a:lnTo>
                  <a:lnTo>
                    <a:pt x="1037004" y="904549"/>
                  </a:lnTo>
                  <a:lnTo>
                    <a:pt x="1021420" y="861539"/>
                  </a:lnTo>
                  <a:lnTo>
                    <a:pt x="1002787" y="821578"/>
                  </a:lnTo>
                  <a:lnTo>
                    <a:pt x="982461" y="785342"/>
                  </a:lnTo>
                  <a:lnTo>
                    <a:pt x="971958" y="768409"/>
                  </a:lnTo>
                  <a:lnTo>
                    <a:pt x="984832" y="758927"/>
                  </a:lnTo>
                  <a:lnTo>
                    <a:pt x="1007869" y="738608"/>
                  </a:lnTo>
                  <a:lnTo>
                    <a:pt x="1039037" y="707113"/>
                  </a:lnTo>
                  <a:lnTo>
                    <a:pt x="1073254" y="664781"/>
                  </a:lnTo>
                  <a:lnTo>
                    <a:pt x="1099340" y="626851"/>
                  </a:lnTo>
                  <a:lnTo>
                    <a:pt x="1108487" y="610596"/>
                  </a:lnTo>
                  <a:lnTo>
                    <a:pt x="1123732" y="624819"/>
                  </a:lnTo>
                  <a:lnTo>
                    <a:pt x="1157610" y="649202"/>
                  </a:lnTo>
                  <a:lnTo>
                    <a:pt x="1176242" y="658685"/>
                  </a:lnTo>
                  <a:lnTo>
                    <a:pt x="1190471" y="664781"/>
                  </a:lnTo>
                  <a:lnTo>
                    <a:pt x="1219267" y="674602"/>
                  </a:lnTo>
                  <a:lnTo>
                    <a:pt x="1247725" y="680359"/>
                  </a:lnTo>
                  <a:lnTo>
                    <a:pt x="1275505" y="683068"/>
                  </a:lnTo>
                  <a:lnTo>
                    <a:pt x="1289056" y="683407"/>
                  </a:lnTo>
                  <a:lnTo>
                    <a:pt x="1302946" y="683068"/>
                  </a:lnTo>
                  <a:lnTo>
                    <a:pt x="1329371" y="680697"/>
                  </a:lnTo>
                  <a:lnTo>
                    <a:pt x="1365281" y="674263"/>
                  </a:lnTo>
                  <a:lnTo>
                    <a:pt x="1417792" y="658008"/>
                  </a:lnTo>
                  <a:lnTo>
                    <a:pt x="1427278" y="653605"/>
                  </a:lnTo>
                  <a:lnTo>
                    <a:pt x="1399498" y="595695"/>
                  </a:lnTo>
                  <a:lnTo>
                    <a:pt x="1396110" y="597388"/>
                  </a:lnTo>
                  <a:lnTo>
                    <a:pt x="1361894" y="608564"/>
                  </a:lnTo>
                  <a:lnTo>
                    <a:pt x="1320901" y="617030"/>
                  </a:lnTo>
                  <a:lnTo>
                    <a:pt x="1289395" y="618724"/>
                  </a:lnTo>
                  <a:lnTo>
                    <a:pt x="1255178" y="616692"/>
                  </a:lnTo>
                  <a:lnTo>
                    <a:pt x="1220961" y="607887"/>
                  </a:lnTo>
                  <a:lnTo>
                    <a:pt x="1203345" y="600436"/>
                  </a:lnTo>
                  <a:lnTo>
                    <a:pt x="1191826" y="594679"/>
                  </a:lnTo>
                  <a:lnTo>
                    <a:pt x="1170144" y="579778"/>
                  </a:lnTo>
                  <a:lnTo>
                    <a:pt x="1149818" y="561152"/>
                  </a:lnTo>
                  <a:lnTo>
                    <a:pt x="1131862" y="539478"/>
                  </a:lnTo>
                  <a:lnTo>
                    <a:pt x="1115262" y="514079"/>
                  </a:lnTo>
                  <a:lnTo>
                    <a:pt x="1100695" y="484955"/>
                  </a:lnTo>
                  <a:lnTo>
                    <a:pt x="1087482" y="452444"/>
                  </a:lnTo>
                  <a:lnTo>
                    <a:pt x="1076303" y="416885"/>
                  </a:lnTo>
                  <a:lnTo>
                    <a:pt x="1072237" y="397582"/>
                  </a:lnTo>
                  <a:lnTo>
                    <a:pt x="1009224" y="412144"/>
                  </a:lnTo>
                  <a:lnTo>
                    <a:pt x="1014645" y="433140"/>
                  </a:lnTo>
                  <a:lnTo>
                    <a:pt x="1026502" y="472086"/>
                  </a:lnTo>
                  <a:lnTo>
                    <a:pt x="1040392" y="507645"/>
                  </a:lnTo>
                  <a:lnTo>
                    <a:pt x="1056653" y="540833"/>
                  </a:lnTo>
                  <a:lnTo>
                    <a:pt x="1065462" y="555734"/>
                  </a:lnTo>
                  <a:lnTo>
                    <a:pt x="1056653" y="571989"/>
                  </a:lnTo>
                  <a:lnTo>
                    <a:pt x="1031584" y="612289"/>
                  </a:lnTo>
                  <a:lnTo>
                    <a:pt x="1008885" y="643445"/>
                  </a:lnTo>
                  <a:lnTo>
                    <a:pt x="980428" y="675279"/>
                  </a:lnTo>
                  <a:lnTo>
                    <a:pt x="946550" y="707113"/>
                  </a:lnTo>
                  <a:lnTo>
                    <a:pt x="907252" y="735221"/>
                  </a:lnTo>
                  <a:lnTo>
                    <a:pt x="874390" y="752831"/>
                  </a:lnTo>
                  <a:lnTo>
                    <a:pt x="851353" y="761975"/>
                  </a:lnTo>
                  <a:lnTo>
                    <a:pt x="838818" y="765700"/>
                  </a:lnTo>
                  <a:lnTo>
                    <a:pt x="822218" y="770102"/>
                  </a:lnTo>
                  <a:lnTo>
                    <a:pt x="788001" y="775860"/>
                  </a:lnTo>
                  <a:lnTo>
                    <a:pt x="752768" y="776876"/>
                  </a:lnTo>
                  <a:lnTo>
                    <a:pt x="716857" y="772812"/>
                  </a:lnTo>
                  <a:lnTo>
                    <a:pt x="680269" y="765023"/>
                  </a:lnTo>
                  <a:lnTo>
                    <a:pt x="642665" y="752831"/>
                  </a:lnTo>
                  <a:lnTo>
                    <a:pt x="604383" y="735560"/>
                  </a:lnTo>
                  <a:lnTo>
                    <a:pt x="565762" y="714224"/>
                  </a:lnTo>
                  <a:lnTo>
                    <a:pt x="546113" y="701694"/>
                  </a:lnTo>
                  <a:lnTo>
                    <a:pt x="513928" y="681036"/>
                  </a:lnTo>
                  <a:lnTo>
                    <a:pt x="499022" y="715240"/>
                  </a:lnTo>
                  <a:lnTo>
                    <a:pt x="496312" y="720997"/>
                  </a:lnTo>
                  <a:lnTo>
                    <a:pt x="477679" y="754863"/>
                  </a:lnTo>
                  <a:lnTo>
                    <a:pt x="457013" y="785342"/>
                  </a:lnTo>
                  <a:lnTo>
                    <a:pt x="429572" y="818869"/>
                  </a:lnTo>
                  <a:lnTo>
                    <a:pt x="395694" y="853073"/>
                  </a:lnTo>
                  <a:lnTo>
                    <a:pt x="365543" y="876440"/>
                  </a:lnTo>
                  <a:lnTo>
                    <a:pt x="343522" y="890664"/>
                  </a:lnTo>
                  <a:lnTo>
                    <a:pt x="319808" y="902517"/>
                  </a:lnTo>
                  <a:lnTo>
                    <a:pt x="294399" y="912338"/>
                  </a:lnTo>
                  <a:lnTo>
                    <a:pt x="280848" y="916063"/>
                  </a:lnTo>
                  <a:lnTo>
                    <a:pt x="260521" y="921143"/>
                  </a:lnTo>
                  <a:lnTo>
                    <a:pt x="220207" y="926900"/>
                  </a:lnTo>
                  <a:lnTo>
                    <a:pt x="180231" y="928255"/>
                  </a:lnTo>
                  <a:lnTo>
                    <a:pt x="140255" y="925545"/>
                  </a:lnTo>
                  <a:lnTo>
                    <a:pt x="120605" y="922497"/>
                  </a:lnTo>
                  <a:lnTo>
                    <a:pt x="119250" y="901839"/>
                  </a:lnTo>
                  <a:lnTo>
                    <a:pt x="119589" y="860185"/>
                  </a:lnTo>
                  <a:lnTo>
                    <a:pt x="124332" y="819546"/>
                  </a:lnTo>
                  <a:lnTo>
                    <a:pt x="133140" y="779923"/>
                  </a:lnTo>
                  <a:lnTo>
                    <a:pt x="146353" y="741317"/>
                  </a:lnTo>
                  <a:lnTo>
                    <a:pt x="162614" y="704742"/>
                  </a:lnTo>
                  <a:lnTo>
                    <a:pt x="182602" y="670199"/>
                  </a:lnTo>
                  <a:lnTo>
                    <a:pt x="205300" y="637688"/>
                  </a:lnTo>
                  <a:lnTo>
                    <a:pt x="230709" y="608225"/>
                  </a:lnTo>
                  <a:lnTo>
                    <a:pt x="258827" y="581471"/>
                  </a:lnTo>
                  <a:lnTo>
                    <a:pt x="288640" y="558104"/>
                  </a:lnTo>
                  <a:lnTo>
                    <a:pt x="320824" y="538801"/>
                  </a:lnTo>
                  <a:lnTo>
                    <a:pt x="354024" y="523223"/>
                  </a:lnTo>
                  <a:lnTo>
                    <a:pt x="388919" y="511708"/>
                  </a:lnTo>
                  <a:lnTo>
                    <a:pt x="424491" y="505274"/>
                  </a:lnTo>
                  <a:lnTo>
                    <a:pt x="460740" y="503919"/>
                  </a:lnTo>
                  <a:lnTo>
                    <a:pt x="479373" y="505274"/>
                  </a:lnTo>
                  <a:lnTo>
                    <a:pt x="479712" y="490712"/>
                  </a:lnTo>
                  <a:lnTo>
                    <a:pt x="484455" y="460233"/>
                  </a:lnTo>
                  <a:lnTo>
                    <a:pt x="494618" y="429754"/>
                  </a:lnTo>
                  <a:lnTo>
                    <a:pt x="508847" y="399275"/>
                  </a:lnTo>
                  <a:lnTo>
                    <a:pt x="527141" y="369134"/>
                  </a:lnTo>
                  <a:lnTo>
                    <a:pt x="549162" y="340010"/>
                  </a:lnTo>
                  <a:lnTo>
                    <a:pt x="574570" y="312579"/>
                  </a:lnTo>
                  <a:lnTo>
                    <a:pt x="603705" y="286841"/>
                  </a:lnTo>
                  <a:lnTo>
                    <a:pt x="635212" y="264151"/>
                  </a:lnTo>
                  <a:lnTo>
                    <a:pt x="669089" y="244848"/>
                  </a:lnTo>
                  <a:lnTo>
                    <a:pt x="705339" y="228931"/>
                  </a:lnTo>
                  <a:lnTo>
                    <a:pt x="743282" y="218094"/>
                  </a:lnTo>
                  <a:lnTo>
                    <a:pt x="782581" y="211321"/>
                  </a:lnTo>
                  <a:lnTo>
                    <a:pt x="823573" y="210305"/>
                  </a:lnTo>
                  <a:lnTo>
                    <a:pt x="865243" y="215385"/>
                  </a:lnTo>
                  <a:lnTo>
                    <a:pt x="907929" y="226899"/>
                  </a:lnTo>
                  <a:lnTo>
                    <a:pt x="928933" y="235027"/>
                  </a:lnTo>
                  <a:lnTo>
                    <a:pt x="934693" y="220126"/>
                  </a:lnTo>
                  <a:lnTo>
                    <a:pt x="952648" y="185245"/>
                  </a:lnTo>
                  <a:lnTo>
                    <a:pt x="978395" y="146638"/>
                  </a:lnTo>
                  <a:lnTo>
                    <a:pt x="1012951" y="107354"/>
                  </a:lnTo>
                  <a:lnTo>
                    <a:pt x="1043441" y="79245"/>
                  </a:lnTo>
                  <a:lnTo>
                    <a:pt x="1066478" y="62313"/>
                  </a:lnTo>
                  <a:lnTo>
                    <a:pt x="1090870" y="46057"/>
                  </a:lnTo>
                  <a:lnTo>
                    <a:pt x="1117295" y="31834"/>
                  </a:lnTo>
                  <a:lnTo>
                    <a:pt x="1145752" y="19981"/>
                  </a:lnTo>
                  <a:lnTo>
                    <a:pt x="1175565" y="10498"/>
                  </a:lnTo>
                  <a:lnTo>
                    <a:pt x="1207749" y="372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6" name="Freeform 59">
              <a:extLst>
                <a:ext uri="{FF2B5EF4-FFF2-40B4-BE49-F238E27FC236}">
                  <a16:creationId xmlns="" xmlns:a16="http://schemas.microsoft.com/office/drawing/2014/main" id="{BE4C4F57-EBD8-4304-A747-C2287010C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934" y="3402412"/>
              <a:ext cx="1638338" cy="1657310"/>
            </a:xfrm>
            <a:custGeom>
              <a:avLst/>
              <a:gdLst>
                <a:gd name="T0" fmla="*/ 3529 w 4838"/>
                <a:gd name="T1" fmla="*/ 1221 h 4891"/>
                <a:gd name="T2" fmla="*/ 3309 w 4838"/>
                <a:gd name="T3" fmla="*/ 1693 h 4891"/>
                <a:gd name="T4" fmla="*/ 2934 w 4838"/>
                <a:gd name="T5" fmla="*/ 1713 h 4891"/>
                <a:gd name="T6" fmla="*/ 2480 w 4838"/>
                <a:gd name="T7" fmla="*/ 1788 h 4891"/>
                <a:gd name="T8" fmla="*/ 2152 w 4838"/>
                <a:gd name="T9" fmla="*/ 2101 h 4891"/>
                <a:gd name="T10" fmla="*/ 2061 w 4838"/>
                <a:gd name="T11" fmla="*/ 2446 h 4891"/>
                <a:gd name="T12" fmla="*/ 2134 w 4838"/>
                <a:gd name="T13" fmla="*/ 2824 h 4891"/>
                <a:gd name="T14" fmla="*/ 2694 w 4838"/>
                <a:gd name="T15" fmla="*/ 2885 h 4891"/>
                <a:gd name="T16" fmla="*/ 3072 w 4838"/>
                <a:gd name="T17" fmla="*/ 3203 h 4891"/>
                <a:gd name="T18" fmla="*/ 3294 w 4838"/>
                <a:gd name="T19" fmla="*/ 3078 h 4891"/>
                <a:gd name="T20" fmla="*/ 3681 w 4838"/>
                <a:gd name="T21" fmla="*/ 3038 h 4891"/>
                <a:gd name="T22" fmla="*/ 4108 w 4838"/>
                <a:gd name="T23" fmla="*/ 3411 h 4891"/>
                <a:gd name="T24" fmla="*/ 3556 w 4838"/>
                <a:gd name="T25" fmla="*/ 3222 h 4891"/>
                <a:gd name="T26" fmla="*/ 3147 w 4838"/>
                <a:gd name="T27" fmla="*/ 3387 h 4891"/>
                <a:gd name="T28" fmla="*/ 2925 w 4838"/>
                <a:gd name="T29" fmla="*/ 3862 h 4891"/>
                <a:gd name="T30" fmla="*/ 2765 w 4838"/>
                <a:gd name="T31" fmla="*/ 4137 h 4891"/>
                <a:gd name="T32" fmla="*/ 2795 w 4838"/>
                <a:gd name="T33" fmla="*/ 3582 h 4891"/>
                <a:gd name="T34" fmla="*/ 2808 w 4838"/>
                <a:gd name="T35" fmla="*/ 3196 h 4891"/>
                <a:gd name="T36" fmla="*/ 2323 w 4838"/>
                <a:gd name="T37" fmla="*/ 2989 h 4891"/>
                <a:gd name="T38" fmla="*/ 1929 w 4838"/>
                <a:gd name="T39" fmla="*/ 3131 h 4891"/>
                <a:gd name="T40" fmla="*/ 1663 w 4838"/>
                <a:gd name="T41" fmla="*/ 3585 h 4891"/>
                <a:gd name="T42" fmla="*/ 1534 w 4838"/>
                <a:gd name="T43" fmla="*/ 3349 h 4891"/>
                <a:gd name="T44" fmla="*/ 1906 w 4838"/>
                <a:gd name="T45" fmla="*/ 2919 h 4891"/>
                <a:gd name="T46" fmla="*/ 1876 w 4838"/>
                <a:gd name="T47" fmla="*/ 2536 h 4891"/>
                <a:gd name="T48" fmla="*/ 1949 w 4838"/>
                <a:gd name="T49" fmla="*/ 2090 h 4891"/>
                <a:gd name="T50" fmla="*/ 2190 w 4838"/>
                <a:gd name="T51" fmla="*/ 1755 h 4891"/>
                <a:gd name="T52" fmla="*/ 2454 w 4838"/>
                <a:gd name="T53" fmla="*/ 1594 h 4891"/>
                <a:gd name="T54" fmla="*/ 2884 w 4838"/>
                <a:gd name="T55" fmla="*/ 1521 h 4891"/>
                <a:gd name="T56" fmla="*/ 2893 w 4838"/>
                <a:gd name="T57" fmla="*/ 1264 h 4891"/>
                <a:gd name="T58" fmla="*/ 2518 w 4838"/>
                <a:gd name="T59" fmla="*/ 965 h 4891"/>
                <a:gd name="T60" fmla="*/ 1897 w 4838"/>
                <a:gd name="T61" fmla="*/ 910 h 4891"/>
                <a:gd name="T62" fmla="*/ 1737 w 4838"/>
                <a:gd name="T63" fmla="*/ 728 h 4891"/>
                <a:gd name="T64" fmla="*/ 1632 w 4838"/>
                <a:gd name="T65" fmla="*/ 348 h 4891"/>
                <a:gd name="T66" fmla="*/ 1346 w 4838"/>
                <a:gd name="T67" fmla="*/ 84 h 4891"/>
                <a:gd name="T68" fmla="*/ 988 w 4838"/>
                <a:gd name="T69" fmla="*/ 0 h 4891"/>
                <a:gd name="T70" fmla="*/ 394 w 4838"/>
                <a:gd name="T71" fmla="*/ 126 h 4891"/>
                <a:gd name="T72" fmla="*/ 117 w 4838"/>
                <a:gd name="T73" fmla="*/ 426 h 4891"/>
                <a:gd name="T74" fmla="*/ 0 w 4838"/>
                <a:gd name="T75" fmla="*/ 950 h 4891"/>
                <a:gd name="T76" fmla="*/ 164 w 4838"/>
                <a:gd name="T77" fmla="*/ 1501 h 4891"/>
                <a:gd name="T78" fmla="*/ 327 w 4838"/>
                <a:gd name="T79" fmla="*/ 1873 h 4891"/>
                <a:gd name="T80" fmla="*/ 388 w 4838"/>
                <a:gd name="T81" fmla="*/ 2306 h 4891"/>
                <a:gd name="T82" fmla="*/ 786 w 4838"/>
                <a:gd name="T83" fmla="*/ 2783 h 4891"/>
                <a:gd name="T84" fmla="*/ 925 w 4838"/>
                <a:gd name="T85" fmla="*/ 3339 h 4891"/>
                <a:gd name="T86" fmla="*/ 1352 w 4838"/>
                <a:gd name="T87" fmla="*/ 3887 h 4891"/>
                <a:gd name="T88" fmla="*/ 1899 w 4838"/>
                <a:gd name="T89" fmla="*/ 4138 h 4891"/>
                <a:gd name="T90" fmla="*/ 2230 w 4838"/>
                <a:gd name="T91" fmla="*/ 4267 h 4891"/>
                <a:gd name="T92" fmla="*/ 2625 w 4838"/>
                <a:gd name="T93" fmla="*/ 4620 h 4891"/>
                <a:gd name="T94" fmla="*/ 3155 w 4838"/>
                <a:gd name="T95" fmla="*/ 4841 h 4891"/>
                <a:gd name="T96" fmla="*/ 3732 w 4838"/>
                <a:gd name="T97" fmla="*/ 4884 h 4891"/>
                <a:gd name="T98" fmla="*/ 4265 w 4838"/>
                <a:gd name="T99" fmla="*/ 4705 h 4891"/>
                <a:gd name="T100" fmla="*/ 4663 w 4838"/>
                <a:gd name="T101" fmla="*/ 4260 h 4891"/>
                <a:gd name="T102" fmla="*/ 4838 w 4838"/>
                <a:gd name="T103" fmla="*/ 3507 h 4891"/>
                <a:gd name="T104" fmla="*/ 4533 w 4838"/>
                <a:gd name="T105" fmla="*/ 942 h 4891"/>
                <a:gd name="T106" fmla="*/ 3925 w 4838"/>
                <a:gd name="T107" fmla="*/ 956 h 4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38" h="4891">
                  <a:moveTo>
                    <a:pt x="3868" y="980"/>
                  </a:moveTo>
                  <a:lnTo>
                    <a:pt x="3812" y="1004"/>
                  </a:lnTo>
                  <a:lnTo>
                    <a:pt x="3707" y="1065"/>
                  </a:lnTo>
                  <a:lnTo>
                    <a:pt x="3613" y="1138"/>
                  </a:lnTo>
                  <a:lnTo>
                    <a:pt x="3529" y="1221"/>
                  </a:lnTo>
                  <a:lnTo>
                    <a:pt x="3457" y="1313"/>
                  </a:lnTo>
                  <a:lnTo>
                    <a:pt x="3398" y="1414"/>
                  </a:lnTo>
                  <a:lnTo>
                    <a:pt x="3351" y="1521"/>
                  </a:lnTo>
                  <a:lnTo>
                    <a:pt x="3320" y="1634"/>
                  </a:lnTo>
                  <a:lnTo>
                    <a:pt x="3309" y="1693"/>
                  </a:lnTo>
                  <a:lnTo>
                    <a:pt x="3294" y="1812"/>
                  </a:lnTo>
                  <a:lnTo>
                    <a:pt x="3181" y="1768"/>
                  </a:lnTo>
                  <a:lnTo>
                    <a:pt x="3133" y="1750"/>
                  </a:lnTo>
                  <a:lnTo>
                    <a:pt x="3035" y="1726"/>
                  </a:lnTo>
                  <a:lnTo>
                    <a:pt x="2934" y="1713"/>
                  </a:lnTo>
                  <a:lnTo>
                    <a:pt x="2833" y="1712"/>
                  </a:lnTo>
                  <a:lnTo>
                    <a:pt x="2735" y="1718"/>
                  </a:lnTo>
                  <a:lnTo>
                    <a:pt x="2642" y="1735"/>
                  </a:lnTo>
                  <a:lnTo>
                    <a:pt x="2556" y="1759"/>
                  </a:lnTo>
                  <a:lnTo>
                    <a:pt x="2480" y="1788"/>
                  </a:lnTo>
                  <a:lnTo>
                    <a:pt x="2446" y="1807"/>
                  </a:lnTo>
                  <a:lnTo>
                    <a:pt x="2392" y="1838"/>
                  </a:lnTo>
                  <a:lnTo>
                    <a:pt x="2292" y="1917"/>
                  </a:lnTo>
                  <a:lnTo>
                    <a:pt x="2205" y="2015"/>
                  </a:lnTo>
                  <a:lnTo>
                    <a:pt x="2152" y="2101"/>
                  </a:lnTo>
                  <a:lnTo>
                    <a:pt x="2122" y="2163"/>
                  </a:lnTo>
                  <a:lnTo>
                    <a:pt x="2098" y="2228"/>
                  </a:lnTo>
                  <a:lnTo>
                    <a:pt x="2079" y="2298"/>
                  </a:lnTo>
                  <a:lnTo>
                    <a:pt x="2066" y="2370"/>
                  </a:lnTo>
                  <a:lnTo>
                    <a:pt x="2061" y="2446"/>
                  </a:lnTo>
                  <a:lnTo>
                    <a:pt x="2064" y="2525"/>
                  </a:lnTo>
                  <a:lnTo>
                    <a:pt x="2073" y="2608"/>
                  </a:lnTo>
                  <a:lnTo>
                    <a:pt x="2091" y="2692"/>
                  </a:lnTo>
                  <a:lnTo>
                    <a:pt x="2117" y="2780"/>
                  </a:lnTo>
                  <a:lnTo>
                    <a:pt x="2134" y="2824"/>
                  </a:lnTo>
                  <a:lnTo>
                    <a:pt x="2199" y="2810"/>
                  </a:lnTo>
                  <a:lnTo>
                    <a:pt x="2326" y="2798"/>
                  </a:lnTo>
                  <a:lnTo>
                    <a:pt x="2451" y="2807"/>
                  </a:lnTo>
                  <a:lnTo>
                    <a:pt x="2575" y="2836"/>
                  </a:lnTo>
                  <a:lnTo>
                    <a:pt x="2694" y="2885"/>
                  </a:lnTo>
                  <a:lnTo>
                    <a:pt x="2808" y="2952"/>
                  </a:lnTo>
                  <a:lnTo>
                    <a:pt x="2918" y="3039"/>
                  </a:lnTo>
                  <a:lnTo>
                    <a:pt x="3022" y="3144"/>
                  </a:lnTo>
                  <a:lnTo>
                    <a:pt x="3071" y="3204"/>
                  </a:lnTo>
                  <a:lnTo>
                    <a:pt x="3072" y="3203"/>
                  </a:lnTo>
                  <a:lnTo>
                    <a:pt x="3074" y="3201"/>
                  </a:lnTo>
                  <a:lnTo>
                    <a:pt x="3103" y="3179"/>
                  </a:lnTo>
                  <a:lnTo>
                    <a:pt x="3164" y="3139"/>
                  </a:lnTo>
                  <a:lnTo>
                    <a:pt x="3228" y="3107"/>
                  </a:lnTo>
                  <a:lnTo>
                    <a:pt x="3294" y="3078"/>
                  </a:lnTo>
                  <a:lnTo>
                    <a:pt x="3361" y="3057"/>
                  </a:lnTo>
                  <a:lnTo>
                    <a:pt x="3430" y="3042"/>
                  </a:lnTo>
                  <a:lnTo>
                    <a:pt x="3500" y="3034"/>
                  </a:lnTo>
                  <a:lnTo>
                    <a:pt x="3573" y="3030"/>
                  </a:lnTo>
                  <a:lnTo>
                    <a:pt x="3681" y="3038"/>
                  </a:lnTo>
                  <a:lnTo>
                    <a:pt x="3832" y="3069"/>
                  </a:lnTo>
                  <a:lnTo>
                    <a:pt x="3983" y="3125"/>
                  </a:lnTo>
                  <a:lnTo>
                    <a:pt x="4138" y="3204"/>
                  </a:lnTo>
                  <a:lnTo>
                    <a:pt x="4214" y="3254"/>
                  </a:lnTo>
                  <a:lnTo>
                    <a:pt x="4108" y="3411"/>
                  </a:lnTo>
                  <a:lnTo>
                    <a:pt x="4044" y="3370"/>
                  </a:lnTo>
                  <a:lnTo>
                    <a:pt x="3919" y="3304"/>
                  </a:lnTo>
                  <a:lnTo>
                    <a:pt x="3796" y="3257"/>
                  </a:lnTo>
                  <a:lnTo>
                    <a:pt x="3674" y="3230"/>
                  </a:lnTo>
                  <a:lnTo>
                    <a:pt x="3556" y="3222"/>
                  </a:lnTo>
                  <a:lnTo>
                    <a:pt x="3443" y="3234"/>
                  </a:lnTo>
                  <a:lnTo>
                    <a:pt x="3337" y="3266"/>
                  </a:lnTo>
                  <a:lnTo>
                    <a:pt x="3237" y="3318"/>
                  </a:lnTo>
                  <a:lnTo>
                    <a:pt x="3190" y="3352"/>
                  </a:lnTo>
                  <a:lnTo>
                    <a:pt x="3147" y="3387"/>
                  </a:lnTo>
                  <a:lnTo>
                    <a:pt x="3075" y="3466"/>
                  </a:lnTo>
                  <a:lnTo>
                    <a:pt x="3014" y="3555"/>
                  </a:lnTo>
                  <a:lnTo>
                    <a:pt x="2969" y="3654"/>
                  </a:lnTo>
                  <a:lnTo>
                    <a:pt x="2939" y="3756"/>
                  </a:lnTo>
                  <a:lnTo>
                    <a:pt x="2925" y="3862"/>
                  </a:lnTo>
                  <a:lnTo>
                    <a:pt x="2926" y="3970"/>
                  </a:lnTo>
                  <a:lnTo>
                    <a:pt x="2944" y="4075"/>
                  </a:lnTo>
                  <a:lnTo>
                    <a:pt x="2961" y="4127"/>
                  </a:lnTo>
                  <a:lnTo>
                    <a:pt x="2782" y="4190"/>
                  </a:lnTo>
                  <a:lnTo>
                    <a:pt x="2765" y="4137"/>
                  </a:lnTo>
                  <a:lnTo>
                    <a:pt x="2742" y="4027"/>
                  </a:lnTo>
                  <a:lnTo>
                    <a:pt x="2734" y="3914"/>
                  </a:lnTo>
                  <a:lnTo>
                    <a:pt x="2740" y="3801"/>
                  </a:lnTo>
                  <a:lnTo>
                    <a:pt x="2761" y="3691"/>
                  </a:lnTo>
                  <a:lnTo>
                    <a:pt x="2795" y="3582"/>
                  </a:lnTo>
                  <a:lnTo>
                    <a:pt x="2842" y="3480"/>
                  </a:lnTo>
                  <a:lnTo>
                    <a:pt x="2900" y="3383"/>
                  </a:lnTo>
                  <a:lnTo>
                    <a:pt x="2935" y="3339"/>
                  </a:lnTo>
                  <a:lnTo>
                    <a:pt x="2895" y="3287"/>
                  </a:lnTo>
                  <a:lnTo>
                    <a:pt x="2808" y="3196"/>
                  </a:lnTo>
                  <a:lnTo>
                    <a:pt x="2717" y="3121"/>
                  </a:lnTo>
                  <a:lnTo>
                    <a:pt x="2623" y="3063"/>
                  </a:lnTo>
                  <a:lnTo>
                    <a:pt x="2525" y="3021"/>
                  </a:lnTo>
                  <a:lnTo>
                    <a:pt x="2426" y="2996"/>
                  </a:lnTo>
                  <a:lnTo>
                    <a:pt x="2323" y="2989"/>
                  </a:lnTo>
                  <a:lnTo>
                    <a:pt x="2221" y="2999"/>
                  </a:lnTo>
                  <a:lnTo>
                    <a:pt x="2169" y="3011"/>
                  </a:lnTo>
                  <a:lnTo>
                    <a:pt x="2117" y="3026"/>
                  </a:lnTo>
                  <a:lnTo>
                    <a:pt x="2019" y="3072"/>
                  </a:lnTo>
                  <a:lnTo>
                    <a:pt x="1929" y="3131"/>
                  </a:lnTo>
                  <a:lnTo>
                    <a:pt x="1849" y="3204"/>
                  </a:lnTo>
                  <a:lnTo>
                    <a:pt x="1781" y="3288"/>
                  </a:lnTo>
                  <a:lnTo>
                    <a:pt x="1727" y="3380"/>
                  </a:lnTo>
                  <a:lnTo>
                    <a:pt x="1687" y="3480"/>
                  </a:lnTo>
                  <a:lnTo>
                    <a:pt x="1663" y="3585"/>
                  </a:lnTo>
                  <a:lnTo>
                    <a:pt x="1660" y="3638"/>
                  </a:lnTo>
                  <a:lnTo>
                    <a:pt x="1470" y="3629"/>
                  </a:lnTo>
                  <a:lnTo>
                    <a:pt x="1474" y="3571"/>
                  </a:lnTo>
                  <a:lnTo>
                    <a:pt x="1496" y="3458"/>
                  </a:lnTo>
                  <a:lnTo>
                    <a:pt x="1534" y="3349"/>
                  </a:lnTo>
                  <a:lnTo>
                    <a:pt x="1584" y="3245"/>
                  </a:lnTo>
                  <a:lnTo>
                    <a:pt x="1649" y="3149"/>
                  </a:lnTo>
                  <a:lnTo>
                    <a:pt x="1724" y="3063"/>
                  </a:lnTo>
                  <a:lnTo>
                    <a:pt x="1811" y="2985"/>
                  </a:lnTo>
                  <a:lnTo>
                    <a:pt x="1906" y="2919"/>
                  </a:lnTo>
                  <a:lnTo>
                    <a:pt x="1956" y="2891"/>
                  </a:lnTo>
                  <a:lnTo>
                    <a:pt x="1937" y="2840"/>
                  </a:lnTo>
                  <a:lnTo>
                    <a:pt x="1907" y="2736"/>
                  </a:lnTo>
                  <a:lnTo>
                    <a:pt x="1886" y="2635"/>
                  </a:lnTo>
                  <a:lnTo>
                    <a:pt x="1876" y="2536"/>
                  </a:lnTo>
                  <a:lnTo>
                    <a:pt x="1873" y="2440"/>
                  </a:lnTo>
                  <a:lnTo>
                    <a:pt x="1881" y="2347"/>
                  </a:lnTo>
                  <a:lnTo>
                    <a:pt x="1895" y="2258"/>
                  </a:lnTo>
                  <a:lnTo>
                    <a:pt x="1919" y="2172"/>
                  </a:lnTo>
                  <a:lnTo>
                    <a:pt x="1949" y="2090"/>
                  </a:lnTo>
                  <a:lnTo>
                    <a:pt x="1985" y="2014"/>
                  </a:lnTo>
                  <a:lnTo>
                    <a:pt x="2028" y="1941"/>
                  </a:lnTo>
                  <a:lnTo>
                    <a:pt x="2077" y="1874"/>
                  </a:lnTo>
                  <a:lnTo>
                    <a:pt x="2131" y="1812"/>
                  </a:lnTo>
                  <a:lnTo>
                    <a:pt x="2190" y="1755"/>
                  </a:lnTo>
                  <a:lnTo>
                    <a:pt x="2253" y="1704"/>
                  </a:lnTo>
                  <a:lnTo>
                    <a:pt x="2321" y="1659"/>
                  </a:lnTo>
                  <a:lnTo>
                    <a:pt x="2356" y="1639"/>
                  </a:lnTo>
                  <a:lnTo>
                    <a:pt x="2385" y="1624"/>
                  </a:lnTo>
                  <a:lnTo>
                    <a:pt x="2454" y="1594"/>
                  </a:lnTo>
                  <a:lnTo>
                    <a:pt x="2529" y="1569"/>
                  </a:lnTo>
                  <a:lnTo>
                    <a:pt x="2612" y="1549"/>
                  </a:lnTo>
                  <a:lnTo>
                    <a:pt x="2699" y="1533"/>
                  </a:lnTo>
                  <a:lnTo>
                    <a:pt x="2790" y="1524"/>
                  </a:lnTo>
                  <a:lnTo>
                    <a:pt x="2884" y="1521"/>
                  </a:lnTo>
                  <a:lnTo>
                    <a:pt x="2980" y="1527"/>
                  </a:lnTo>
                  <a:lnTo>
                    <a:pt x="3028" y="1533"/>
                  </a:lnTo>
                  <a:lnTo>
                    <a:pt x="3006" y="1471"/>
                  </a:lnTo>
                  <a:lnTo>
                    <a:pt x="2953" y="1361"/>
                  </a:lnTo>
                  <a:lnTo>
                    <a:pt x="2893" y="1264"/>
                  </a:lnTo>
                  <a:lnTo>
                    <a:pt x="2827" y="1181"/>
                  </a:lnTo>
                  <a:lnTo>
                    <a:pt x="2756" y="1111"/>
                  </a:lnTo>
                  <a:lnTo>
                    <a:pt x="2680" y="1051"/>
                  </a:lnTo>
                  <a:lnTo>
                    <a:pt x="2600" y="1003"/>
                  </a:lnTo>
                  <a:lnTo>
                    <a:pt x="2518" y="965"/>
                  </a:lnTo>
                  <a:lnTo>
                    <a:pt x="2432" y="937"/>
                  </a:lnTo>
                  <a:lnTo>
                    <a:pt x="2346" y="916"/>
                  </a:lnTo>
                  <a:lnTo>
                    <a:pt x="2218" y="898"/>
                  </a:lnTo>
                  <a:lnTo>
                    <a:pt x="2051" y="895"/>
                  </a:lnTo>
                  <a:lnTo>
                    <a:pt x="1897" y="910"/>
                  </a:lnTo>
                  <a:lnTo>
                    <a:pt x="1828" y="921"/>
                  </a:lnTo>
                  <a:lnTo>
                    <a:pt x="1669" y="950"/>
                  </a:lnTo>
                  <a:lnTo>
                    <a:pt x="1722" y="797"/>
                  </a:lnTo>
                  <a:lnTo>
                    <a:pt x="1728" y="775"/>
                  </a:lnTo>
                  <a:lnTo>
                    <a:pt x="1737" y="728"/>
                  </a:lnTo>
                  <a:lnTo>
                    <a:pt x="1740" y="654"/>
                  </a:lnTo>
                  <a:lnTo>
                    <a:pt x="1722" y="548"/>
                  </a:lnTo>
                  <a:lnTo>
                    <a:pt x="1682" y="438"/>
                  </a:lnTo>
                  <a:lnTo>
                    <a:pt x="1653" y="383"/>
                  </a:lnTo>
                  <a:lnTo>
                    <a:pt x="1632" y="348"/>
                  </a:lnTo>
                  <a:lnTo>
                    <a:pt x="1586" y="284"/>
                  </a:lnTo>
                  <a:lnTo>
                    <a:pt x="1532" y="224"/>
                  </a:lnTo>
                  <a:lnTo>
                    <a:pt x="1475" y="171"/>
                  </a:lnTo>
                  <a:lnTo>
                    <a:pt x="1412" y="124"/>
                  </a:lnTo>
                  <a:lnTo>
                    <a:pt x="1346" y="84"/>
                  </a:lnTo>
                  <a:lnTo>
                    <a:pt x="1277" y="52"/>
                  </a:lnTo>
                  <a:lnTo>
                    <a:pt x="1205" y="28"/>
                  </a:lnTo>
                  <a:lnTo>
                    <a:pt x="1168" y="19"/>
                  </a:lnTo>
                  <a:lnTo>
                    <a:pt x="1107" y="9"/>
                  </a:lnTo>
                  <a:lnTo>
                    <a:pt x="988" y="0"/>
                  </a:lnTo>
                  <a:lnTo>
                    <a:pt x="869" y="4"/>
                  </a:lnTo>
                  <a:lnTo>
                    <a:pt x="754" y="19"/>
                  </a:lnTo>
                  <a:lnTo>
                    <a:pt x="642" y="43"/>
                  </a:lnTo>
                  <a:lnTo>
                    <a:pt x="537" y="74"/>
                  </a:lnTo>
                  <a:lnTo>
                    <a:pt x="394" y="126"/>
                  </a:lnTo>
                  <a:lnTo>
                    <a:pt x="314" y="162"/>
                  </a:lnTo>
                  <a:lnTo>
                    <a:pt x="282" y="192"/>
                  </a:lnTo>
                  <a:lnTo>
                    <a:pt x="221" y="260"/>
                  </a:lnTo>
                  <a:lnTo>
                    <a:pt x="165" y="339"/>
                  </a:lnTo>
                  <a:lnTo>
                    <a:pt x="117" y="426"/>
                  </a:lnTo>
                  <a:lnTo>
                    <a:pt x="76" y="522"/>
                  </a:lnTo>
                  <a:lnTo>
                    <a:pt x="43" y="622"/>
                  </a:lnTo>
                  <a:lnTo>
                    <a:pt x="19" y="728"/>
                  </a:lnTo>
                  <a:lnTo>
                    <a:pt x="4" y="838"/>
                  </a:lnTo>
                  <a:lnTo>
                    <a:pt x="0" y="950"/>
                  </a:lnTo>
                  <a:lnTo>
                    <a:pt x="7" y="1063"/>
                  </a:lnTo>
                  <a:lnTo>
                    <a:pt x="26" y="1175"/>
                  </a:lnTo>
                  <a:lnTo>
                    <a:pt x="59" y="1287"/>
                  </a:lnTo>
                  <a:lnTo>
                    <a:pt x="104" y="1396"/>
                  </a:lnTo>
                  <a:lnTo>
                    <a:pt x="164" y="1501"/>
                  </a:lnTo>
                  <a:lnTo>
                    <a:pt x="238" y="1601"/>
                  </a:lnTo>
                  <a:lnTo>
                    <a:pt x="328" y="1694"/>
                  </a:lnTo>
                  <a:lnTo>
                    <a:pt x="382" y="1738"/>
                  </a:lnTo>
                  <a:lnTo>
                    <a:pt x="358" y="1782"/>
                  </a:lnTo>
                  <a:lnTo>
                    <a:pt x="327" y="1873"/>
                  </a:lnTo>
                  <a:lnTo>
                    <a:pt x="313" y="1963"/>
                  </a:lnTo>
                  <a:lnTo>
                    <a:pt x="314" y="2052"/>
                  </a:lnTo>
                  <a:lnTo>
                    <a:pt x="328" y="2138"/>
                  </a:lnTo>
                  <a:lnTo>
                    <a:pt x="354" y="2224"/>
                  </a:lnTo>
                  <a:lnTo>
                    <a:pt x="388" y="2306"/>
                  </a:lnTo>
                  <a:lnTo>
                    <a:pt x="431" y="2383"/>
                  </a:lnTo>
                  <a:lnTo>
                    <a:pt x="503" y="2492"/>
                  </a:lnTo>
                  <a:lnTo>
                    <a:pt x="607" y="2618"/>
                  </a:lnTo>
                  <a:lnTo>
                    <a:pt x="707" y="2716"/>
                  </a:lnTo>
                  <a:lnTo>
                    <a:pt x="786" y="2783"/>
                  </a:lnTo>
                  <a:lnTo>
                    <a:pt x="811" y="2799"/>
                  </a:lnTo>
                  <a:lnTo>
                    <a:pt x="814" y="2884"/>
                  </a:lnTo>
                  <a:lnTo>
                    <a:pt x="835" y="3046"/>
                  </a:lnTo>
                  <a:lnTo>
                    <a:pt x="871" y="3197"/>
                  </a:lnTo>
                  <a:lnTo>
                    <a:pt x="925" y="3339"/>
                  </a:lnTo>
                  <a:lnTo>
                    <a:pt x="991" y="3471"/>
                  </a:lnTo>
                  <a:lnTo>
                    <a:pt x="1067" y="3591"/>
                  </a:lnTo>
                  <a:lnTo>
                    <a:pt x="1155" y="3702"/>
                  </a:lnTo>
                  <a:lnTo>
                    <a:pt x="1250" y="3800"/>
                  </a:lnTo>
                  <a:lnTo>
                    <a:pt x="1352" y="3887"/>
                  </a:lnTo>
                  <a:lnTo>
                    <a:pt x="1459" y="3962"/>
                  </a:lnTo>
                  <a:lnTo>
                    <a:pt x="1569" y="4026"/>
                  </a:lnTo>
                  <a:lnTo>
                    <a:pt x="1680" y="4076"/>
                  </a:lnTo>
                  <a:lnTo>
                    <a:pt x="1790" y="4114"/>
                  </a:lnTo>
                  <a:lnTo>
                    <a:pt x="1899" y="4138"/>
                  </a:lnTo>
                  <a:lnTo>
                    <a:pt x="2004" y="4150"/>
                  </a:lnTo>
                  <a:lnTo>
                    <a:pt x="2104" y="4147"/>
                  </a:lnTo>
                  <a:lnTo>
                    <a:pt x="2151" y="4140"/>
                  </a:lnTo>
                  <a:lnTo>
                    <a:pt x="2174" y="4182"/>
                  </a:lnTo>
                  <a:lnTo>
                    <a:pt x="2230" y="4267"/>
                  </a:lnTo>
                  <a:lnTo>
                    <a:pt x="2293" y="4346"/>
                  </a:lnTo>
                  <a:lnTo>
                    <a:pt x="2366" y="4421"/>
                  </a:lnTo>
                  <a:lnTo>
                    <a:pt x="2445" y="4492"/>
                  </a:lnTo>
                  <a:lnTo>
                    <a:pt x="2532" y="4560"/>
                  </a:lnTo>
                  <a:lnTo>
                    <a:pt x="2625" y="4620"/>
                  </a:lnTo>
                  <a:lnTo>
                    <a:pt x="2722" y="4678"/>
                  </a:lnTo>
                  <a:lnTo>
                    <a:pt x="2826" y="4728"/>
                  </a:lnTo>
                  <a:lnTo>
                    <a:pt x="2932" y="4772"/>
                  </a:lnTo>
                  <a:lnTo>
                    <a:pt x="3042" y="4810"/>
                  </a:lnTo>
                  <a:lnTo>
                    <a:pt x="3155" y="4841"/>
                  </a:lnTo>
                  <a:lnTo>
                    <a:pt x="3269" y="4865"/>
                  </a:lnTo>
                  <a:lnTo>
                    <a:pt x="3386" y="4882"/>
                  </a:lnTo>
                  <a:lnTo>
                    <a:pt x="3501" y="4890"/>
                  </a:lnTo>
                  <a:lnTo>
                    <a:pt x="3618" y="4891"/>
                  </a:lnTo>
                  <a:lnTo>
                    <a:pt x="3732" y="4884"/>
                  </a:lnTo>
                  <a:lnTo>
                    <a:pt x="3845" y="4867"/>
                  </a:lnTo>
                  <a:lnTo>
                    <a:pt x="3955" y="4841"/>
                  </a:lnTo>
                  <a:lnTo>
                    <a:pt x="4063" y="4806"/>
                  </a:lnTo>
                  <a:lnTo>
                    <a:pt x="4166" y="4760"/>
                  </a:lnTo>
                  <a:lnTo>
                    <a:pt x="4265" y="4705"/>
                  </a:lnTo>
                  <a:lnTo>
                    <a:pt x="4358" y="4639"/>
                  </a:lnTo>
                  <a:lnTo>
                    <a:pt x="4445" y="4561"/>
                  </a:lnTo>
                  <a:lnTo>
                    <a:pt x="4525" y="4473"/>
                  </a:lnTo>
                  <a:lnTo>
                    <a:pt x="4598" y="4373"/>
                  </a:lnTo>
                  <a:lnTo>
                    <a:pt x="4663" y="4260"/>
                  </a:lnTo>
                  <a:lnTo>
                    <a:pt x="4718" y="4136"/>
                  </a:lnTo>
                  <a:lnTo>
                    <a:pt x="4765" y="3998"/>
                  </a:lnTo>
                  <a:lnTo>
                    <a:pt x="4800" y="3848"/>
                  </a:lnTo>
                  <a:lnTo>
                    <a:pt x="4825" y="3685"/>
                  </a:lnTo>
                  <a:lnTo>
                    <a:pt x="4838" y="3507"/>
                  </a:lnTo>
                  <a:lnTo>
                    <a:pt x="4838" y="3412"/>
                  </a:lnTo>
                  <a:lnTo>
                    <a:pt x="4838" y="1073"/>
                  </a:lnTo>
                  <a:lnTo>
                    <a:pt x="4778" y="1039"/>
                  </a:lnTo>
                  <a:lnTo>
                    <a:pt x="4656" y="984"/>
                  </a:lnTo>
                  <a:lnTo>
                    <a:pt x="4533" y="942"/>
                  </a:lnTo>
                  <a:lnTo>
                    <a:pt x="4409" y="915"/>
                  </a:lnTo>
                  <a:lnTo>
                    <a:pt x="4285" y="903"/>
                  </a:lnTo>
                  <a:lnTo>
                    <a:pt x="4164" y="906"/>
                  </a:lnTo>
                  <a:lnTo>
                    <a:pt x="4043" y="923"/>
                  </a:lnTo>
                  <a:lnTo>
                    <a:pt x="3925" y="956"/>
                  </a:lnTo>
                  <a:lnTo>
                    <a:pt x="3868" y="9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</p:grpSp>
      <p:sp>
        <p:nvSpPr>
          <p:cNvPr id="37" name="Textfeld 36"/>
          <p:cNvSpPr txBox="1"/>
          <p:nvPr/>
        </p:nvSpPr>
        <p:spPr>
          <a:xfrm>
            <a:off x="858252" y="163780"/>
            <a:ext cx="824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Gemeinsame Bildungsgrundsätze für Kinder von 0-10  Jahren</a:t>
            </a:r>
          </a:p>
        </p:txBody>
      </p:sp>
      <p:sp>
        <p:nvSpPr>
          <p:cNvPr id="38" name="Titel 1">
            <a:extLst>
              <a:ext uri="{FF2B5EF4-FFF2-40B4-BE49-F238E27FC236}">
                <a16:creationId xmlns="" xmlns:a16="http://schemas.microsoft.com/office/drawing/2014/main" id="{07A4C53B-5501-4A72-9293-6925C9360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107" y="924682"/>
            <a:ext cx="10882284" cy="5484069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6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feld 9"/>
          <p:cNvSpPr txBox="1"/>
          <p:nvPr/>
        </p:nvSpPr>
        <p:spPr>
          <a:xfrm>
            <a:off x="888627" y="1538192"/>
            <a:ext cx="105200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Partnerschaft in Erziehung und </a:t>
            </a:r>
            <a:r>
              <a:rPr lang="de-DE" sz="2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Bildung </a:t>
            </a:r>
            <a:r>
              <a:rPr lang="de-DE" sz="26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</a:p>
          <a:p>
            <a:pPr algn="ctr"/>
            <a:r>
              <a:rPr lang="de-DE" sz="26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Familie, Kindertagesstätte </a:t>
            </a:r>
            <a:r>
              <a:rPr lang="de-DE" sz="2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</a:t>
            </a:r>
            <a:r>
              <a:rPr lang="de-DE" sz="26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Schule im Team für gute Bildung</a:t>
            </a:r>
            <a:endParaRPr lang="de-DE" sz="26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39978" y="805836"/>
            <a:ext cx="11017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Informationsveranstaltung für die Eltern vierjähriger Kinder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965140"/>
              </p:ext>
            </p:extLst>
          </p:nvPr>
        </p:nvGraphicFramePr>
        <p:xfrm>
          <a:off x="888627" y="3101545"/>
          <a:ext cx="10520094" cy="3039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372"/>
                <a:gridCol w="9563722"/>
              </a:tblGrid>
              <a:tr h="981567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</a:t>
                      </a:r>
                      <a:endParaRPr lang="de-DE" b="1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de-DE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Was sind unsere Grundsätze?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de-DE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gemeinsame Bildungsbereiche –Beispiele aus Familie, Kita und Schule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07706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</a:t>
                      </a:r>
                      <a:endParaRPr lang="de-DE" b="1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Was sind unsere Rollen und Aufgaben in der Partnerschaft?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Wer macht was: unsere</a:t>
                      </a:r>
                      <a:r>
                        <a:rPr lang="de-DE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Zuständigkeiten &amp;</a:t>
                      </a:r>
                      <a:r>
                        <a:rPr lang="de-DE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Möglichkeiten</a:t>
                      </a:r>
                      <a:endParaRPr lang="de-DE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26367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</a:t>
                      </a:r>
                      <a:endParaRPr lang="de-DE" b="1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de-DE" sz="2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Ausrüstung für einen guten Start –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de-DE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unsere Fördermöglichkeiten in Familie, Kita und Schule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529" y="6219499"/>
            <a:ext cx="1869764" cy="51905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1564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529" y="6219499"/>
            <a:ext cx="1869764" cy="5190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uppieren 8"/>
          <p:cNvGrpSpPr/>
          <p:nvPr/>
        </p:nvGrpSpPr>
        <p:grpSpPr>
          <a:xfrm>
            <a:off x="2518671" y="948856"/>
            <a:ext cx="6341892" cy="5380763"/>
            <a:chOff x="2518671" y="948856"/>
            <a:chExt cx="6341892" cy="5380763"/>
          </a:xfrm>
        </p:grpSpPr>
        <p:sp>
          <p:nvSpPr>
            <p:cNvPr id="8" name="Ellipse 7"/>
            <p:cNvSpPr/>
            <p:nvPr/>
          </p:nvSpPr>
          <p:spPr>
            <a:xfrm>
              <a:off x="3114224" y="1239443"/>
              <a:ext cx="5178582" cy="4854869"/>
            </a:xfrm>
            <a:prstGeom prst="ellipse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" name="Gruppieren 1"/>
            <p:cNvGrpSpPr/>
            <p:nvPr/>
          </p:nvGrpSpPr>
          <p:grpSpPr>
            <a:xfrm>
              <a:off x="2518671" y="948856"/>
              <a:ext cx="6341892" cy="5380763"/>
              <a:chOff x="2266157" y="333631"/>
              <a:chExt cx="6653809" cy="6178489"/>
            </a:xfrm>
          </p:grpSpPr>
          <p:sp>
            <p:nvSpPr>
              <p:cNvPr id="3" name="Freihandform 2"/>
              <p:cNvSpPr/>
              <p:nvPr/>
            </p:nvSpPr>
            <p:spPr>
              <a:xfrm>
                <a:off x="4844771" y="333631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Bewegung</a:t>
                </a:r>
                <a:endParaRPr lang="de-DE" sz="6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ihandform 13"/>
              <p:cNvSpPr/>
              <p:nvPr/>
            </p:nvSpPr>
            <p:spPr>
              <a:xfrm>
                <a:off x="6567104" y="989976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Körper, Gesundheit und Ernährung </a:t>
                </a:r>
              </a:p>
            </p:txBody>
          </p:sp>
          <p:sp>
            <p:nvSpPr>
              <p:cNvPr id="16" name="Freihandform 15"/>
              <p:cNvSpPr/>
              <p:nvPr/>
            </p:nvSpPr>
            <p:spPr>
              <a:xfrm>
                <a:off x="7382613" y="2184399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Sprache und Kommunikation</a:t>
                </a:r>
              </a:p>
            </p:txBody>
          </p:sp>
          <p:sp>
            <p:nvSpPr>
              <p:cNvPr id="18" name="Freihandform 17"/>
              <p:cNvSpPr/>
              <p:nvPr/>
            </p:nvSpPr>
            <p:spPr>
              <a:xfrm>
                <a:off x="7408622" y="3493793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Soziale und </a:t>
                </a:r>
                <a:br>
                  <a:rPr lang="de-DE" sz="1400" kern="1200" dirty="0">
                    <a:solidFill>
                      <a:schemeClr val="tx1"/>
                    </a:solidFill>
                  </a:rPr>
                </a:br>
                <a:r>
                  <a:rPr lang="de-DE" sz="1400" kern="1200" dirty="0">
                    <a:solidFill>
                      <a:schemeClr val="tx1"/>
                    </a:solidFill>
                  </a:rPr>
                  <a:t>(inter-)kulturelle Bildung</a:t>
                </a:r>
              </a:p>
            </p:txBody>
          </p:sp>
          <p:sp>
            <p:nvSpPr>
              <p:cNvPr id="20" name="Freihandform 19"/>
              <p:cNvSpPr/>
              <p:nvPr/>
            </p:nvSpPr>
            <p:spPr>
              <a:xfrm>
                <a:off x="6712855" y="4856532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Musisch-ästhetische Bildung</a:t>
                </a:r>
              </a:p>
            </p:txBody>
          </p:sp>
          <p:sp>
            <p:nvSpPr>
              <p:cNvPr id="22" name="Freihandform 21"/>
              <p:cNvSpPr/>
              <p:nvPr/>
            </p:nvSpPr>
            <p:spPr>
              <a:xfrm>
                <a:off x="5017767" y="5567529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 Religion und Ethik</a:t>
                </a:r>
              </a:p>
            </p:txBody>
          </p:sp>
          <p:sp>
            <p:nvSpPr>
              <p:cNvPr id="24" name="Freihandform 23"/>
              <p:cNvSpPr/>
              <p:nvPr/>
            </p:nvSpPr>
            <p:spPr>
              <a:xfrm>
                <a:off x="3088609" y="5106397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Mathematische Bildung</a:t>
                </a:r>
              </a:p>
            </p:txBody>
          </p:sp>
          <p:sp>
            <p:nvSpPr>
              <p:cNvPr id="26" name="Freihandform 25"/>
              <p:cNvSpPr/>
              <p:nvPr/>
            </p:nvSpPr>
            <p:spPr>
              <a:xfrm>
                <a:off x="2281510" y="3715654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Naturwissen-</a:t>
                </a:r>
                <a:r>
                  <a:rPr lang="de-DE" sz="1400" kern="1200" dirty="0" err="1">
                    <a:solidFill>
                      <a:schemeClr val="tx1"/>
                    </a:solidFill>
                  </a:rPr>
                  <a:t>schaftlich</a:t>
                </a:r>
                <a:r>
                  <a:rPr lang="de-DE" sz="1400" kern="1200" dirty="0">
                    <a:solidFill>
                      <a:schemeClr val="tx1"/>
                    </a:solidFill>
                  </a:rPr>
                  <a:t>-technische Bildung</a:t>
                </a:r>
              </a:p>
            </p:txBody>
          </p:sp>
          <p:sp>
            <p:nvSpPr>
              <p:cNvPr id="28" name="Freihandform 27"/>
              <p:cNvSpPr/>
              <p:nvPr/>
            </p:nvSpPr>
            <p:spPr>
              <a:xfrm>
                <a:off x="2266157" y="2296280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Ökologische Bildung</a:t>
                </a:r>
              </a:p>
            </p:txBody>
          </p:sp>
          <p:sp>
            <p:nvSpPr>
              <p:cNvPr id="30" name="Freihandform 29"/>
              <p:cNvSpPr/>
              <p:nvPr/>
            </p:nvSpPr>
            <p:spPr>
              <a:xfrm>
                <a:off x="3088609" y="937491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dirty="0">
                    <a:solidFill>
                      <a:schemeClr val="tx1"/>
                    </a:solidFill>
                  </a:rPr>
                  <a:t>Medien</a:t>
                </a:r>
              </a:p>
            </p:txBody>
          </p:sp>
        </p:grpSp>
      </p:grpSp>
      <p:grpSp>
        <p:nvGrpSpPr>
          <p:cNvPr id="32" name="Group 17">
            <a:extLst>
              <a:ext uri="{FF2B5EF4-FFF2-40B4-BE49-F238E27FC236}">
                <a16:creationId xmlns="" xmlns:a16="http://schemas.microsoft.com/office/drawing/2014/main" id="{55E3C3D4-2FBB-44E3-846C-624D6DE0716C}"/>
              </a:ext>
            </a:extLst>
          </p:cNvPr>
          <p:cNvGrpSpPr/>
          <p:nvPr/>
        </p:nvGrpSpPr>
        <p:grpSpPr>
          <a:xfrm>
            <a:off x="4319593" y="2308164"/>
            <a:ext cx="2659281" cy="2492492"/>
            <a:chOff x="4370934" y="2033743"/>
            <a:chExt cx="3418963" cy="3025979"/>
          </a:xfrm>
        </p:grpSpPr>
        <p:sp>
          <p:nvSpPr>
            <p:cNvPr id="33" name="Freeform 54">
              <a:extLst>
                <a:ext uri="{FF2B5EF4-FFF2-40B4-BE49-F238E27FC236}">
                  <a16:creationId xmlns="" xmlns:a16="http://schemas.microsoft.com/office/drawing/2014/main" id="{BE60FAE0-E0F0-4828-BF8B-EDE62476F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0204" y="3451196"/>
              <a:ext cx="1639693" cy="1608526"/>
            </a:xfrm>
            <a:custGeom>
              <a:avLst/>
              <a:gdLst>
                <a:gd name="T0" fmla="*/ 4287 w 4838"/>
                <a:gd name="T1" fmla="*/ 174 h 4745"/>
                <a:gd name="T2" fmla="*/ 3818 w 4838"/>
                <a:gd name="T3" fmla="*/ 301 h 4745"/>
                <a:gd name="T4" fmla="*/ 3447 w 4838"/>
                <a:gd name="T5" fmla="*/ 261 h 4745"/>
                <a:gd name="T6" fmla="*/ 3257 w 4838"/>
                <a:gd name="T7" fmla="*/ 585 h 4745"/>
                <a:gd name="T8" fmla="*/ 2944 w 4838"/>
                <a:gd name="T9" fmla="*/ 875 h 4745"/>
                <a:gd name="T10" fmla="*/ 2420 w 4838"/>
                <a:gd name="T11" fmla="*/ 998 h 4745"/>
                <a:gd name="T12" fmla="*/ 1891 w 4838"/>
                <a:gd name="T13" fmla="*/ 909 h 4745"/>
                <a:gd name="T14" fmla="*/ 1766 w 4838"/>
                <a:gd name="T15" fmla="*/ 990 h 4745"/>
                <a:gd name="T16" fmla="*/ 1269 w 4838"/>
                <a:gd name="T17" fmla="*/ 1150 h 4745"/>
                <a:gd name="T18" fmla="*/ 775 w 4838"/>
                <a:gd name="T19" fmla="*/ 1133 h 4745"/>
                <a:gd name="T20" fmla="*/ 287 w 4838"/>
                <a:gd name="T21" fmla="*/ 933 h 4745"/>
                <a:gd name="T22" fmla="*/ 22 w 4838"/>
                <a:gd name="T23" fmla="*/ 2755 h 4745"/>
                <a:gd name="T24" fmla="*/ 317 w 4838"/>
                <a:gd name="T25" fmla="*/ 3160 h 4745"/>
                <a:gd name="T26" fmla="*/ 644 w 4838"/>
                <a:gd name="T27" fmla="*/ 3307 h 4745"/>
                <a:gd name="T28" fmla="*/ 1109 w 4838"/>
                <a:gd name="T29" fmla="*/ 3298 h 4745"/>
                <a:gd name="T30" fmla="*/ 1151 w 4838"/>
                <a:gd name="T31" fmla="*/ 2952 h 4745"/>
                <a:gd name="T32" fmla="*/ 1460 w 4838"/>
                <a:gd name="T33" fmla="*/ 2736 h 4745"/>
                <a:gd name="T34" fmla="*/ 1297 w 4838"/>
                <a:gd name="T35" fmla="*/ 3241 h 4745"/>
                <a:gd name="T36" fmla="*/ 1416 w 4838"/>
                <a:gd name="T37" fmla="*/ 3619 h 4745"/>
                <a:gd name="T38" fmla="*/ 1493 w 4838"/>
                <a:gd name="T39" fmla="*/ 3965 h 4745"/>
                <a:gd name="T40" fmla="*/ 1164 w 4838"/>
                <a:gd name="T41" fmla="*/ 3543 h 4745"/>
                <a:gd name="T42" fmla="*/ 757 w 4838"/>
                <a:gd name="T43" fmla="*/ 3514 h 4745"/>
                <a:gd name="T44" fmla="*/ 276 w 4838"/>
                <a:gd name="T45" fmla="*/ 3362 h 4745"/>
                <a:gd name="T46" fmla="*/ 24 w 4838"/>
                <a:gd name="T47" fmla="*/ 3133 h 4745"/>
                <a:gd name="T48" fmla="*/ 37 w 4838"/>
                <a:gd name="T49" fmla="*/ 3702 h 4745"/>
                <a:gd name="T50" fmla="*/ 312 w 4838"/>
                <a:gd name="T51" fmla="*/ 4327 h 4745"/>
                <a:gd name="T52" fmla="*/ 775 w 4838"/>
                <a:gd name="T53" fmla="*/ 4660 h 4745"/>
                <a:gd name="T54" fmla="*/ 1336 w 4838"/>
                <a:gd name="T55" fmla="*/ 4744 h 4745"/>
                <a:gd name="T56" fmla="*/ 1905 w 4838"/>
                <a:gd name="T57" fmla="*/ 4626 h 4745"/>
                <a:gd name="T58" fmla="*/ 2392 w 4838"/>
                <a:gd name="T59" fmla="*/ 4346 h 4745"/>
                <a:gd name="T60" fmla="*/ 2687 w 4838"/>
                <a:gd name="T61" fmla="*/ 3994 h 4745"/>
                <a:gd name="T62" fmla="*/ 2833 w 4838"/>
                <a:gd name="T63" fmla="*/ 3679 h 4745"/>
                <a:gd name="T64" fmla="*/ 2862 w 4838"/>
                <a:gd name="T65" fmla="*/ 3321 h 4745"/>
                <a:gd name="T66" fmla="*/ 2631 w 4838"/>
                <a:gd name="T67" fmla="*/ 2784 h 4745"/>
                <a:gd name="T68" fmla="*/ 2309 w 4838"/>
                <a:gd name="T69" fmla="*/ 2626 h 4745"/>
                <a:gd name="T70" fmla="*/ 1906 w 4838"/>
                <a:gd name="T71" fmla="*/ 2880 h 4745"/>
                <a:gd name="T72" fmla="*/ 1914 w 4838"/>
                <a:gd name="T73" fmla="*/ 2672 h 4745"/>
                <a:gd name="T74" fmla="*/ 2331 w 4838"/>
                <a:gd name="T75" fmla="*/ 2275 h 4745"/>
                <a:gd name="T76" fmla="*/ 2421 w 4838"/>
                <a:gd name="T77" fmla="*/ 1709 h 4745"/>
                <a:gd name="T78" fmla="*/ 2611 w 4838"/>
                <a:gd name="T79" fmla="*/ 1926 h 4745"/>
                <a:gd name="T80" fmla="*/ 2558 w 4838"/>
                <a:gd name="T81" fmla="*/ 2428 h 4745"/>
                <a:gd name="T82" fmla="*/ 2989 w 4838"/>
                <a:gd name="T83" fmla="*/ 3038 h 4745"/>
                <a:gd name="T84" fmla="*/ 3053 w 4838"/>
                <a:gd name="T85" fmla="*/ 3501 h 4745"/>
                <a:gd name="T86" fmla="*/ 2989 w 4838"/>
                <a:gd name="T87" fmla="*/ 3982 h 4745"/>
                <a:gd name="T88" fmla="*/ 3674 w 4838"/>
                <a:gd name="T89" fmla="*/ 3563 h 4745"/>
                <a:gd name="T90" fmla="*/ 3930 w 4838"/>
                <a:gd name="T91" fmla="*/ 3150 h 4745"/>
                <a:gd name="T92" fmla="*/ 4003 w 4838"/>
                <a:gd name="T93" fmla="*/ 2852 h 4745"/>
                <a:gd name="T94" fmla="*/ 3953 w 4838"/>
                <a:gd name="T95" fmla="*/ 2265 h 4745"/>
                <a:gd name="T96" fmla="*/ 3713 w 4838"/>
                <a:gd name="T97" fmla="*/ 1898 h 4745"/>
                <a:gd name="T98" fmla="*/ 3099 w 4838"/>
                <a:gd name="T99" fmla="*/ 1576 h 4745"/>
                <a:gd name="T100" fmla="*/ 3476 w 4838"/>
                <a:gd name="T101" fmla="*/ 1513 h 4745"/>
                <a:gd name="T102" fmla="*/ 4029 w 4838"/>
                <a:gd name="T103" fmla="*/ 1989 h 4745"/>
                <a:gd name="T104" fmla="*/ 4193 w 4838"/>
                <a:gd name="T105" fmla="*/ 2447 h 4745"/>
                <a:gd name="T106" fmla="*/ 4448 w 4838"/>
                <a:gd name="T107" fmla="*/ 2161 h 4745"/>
                <a:gd name="T108" fmla="*/ 4517 w 4838"/>
                <a:gd name="T109" fmla="*/ 1755 h 4745"/>
                <a:gd name="T110" fmla="*/ 4602 w 4838"/>
                <a:gd name="T111" fmla="*/ 1452 h 4745"/>
                <a:gd name="T112" fmla="*/ 4832 w 4838"/>
                <a:gd name="T113" fmla="*/ 904 h 4745"/>
                <a:gd name="T114" fmla="*/ 4754 w 4838"/>
                <a:gd name="T115" fmla="*/ 357 h 4745"/>
                <a:gd name="T116" fmla="*/ 4505 w 4838"/>
                <a:gd name="T117" fmla="*/ 0 h 4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38" h="4745">
                  <a:moveTo>
                    <a:pt x="4505" y="0"/>
                  </a:moveTo>
                  <a:lnTo>
                    <a:pt x="4478" y="27"/>
                  </a:lnTo>
                  <a:lnTo>
                    <a:pt x="4421" y="81"/>
                  </a:lnTo>
                  <a:lnTo>
                    <a:pt x="4357" y="130"/>
                  </a:lnTo>
                  <a:lnTo>
                    <a:pt x="4287" y="174"/>
                  </a:lnTo>
                  <a:lnTo>
                    <a:pt x="4251" y="195"/>
                  </a:lnTo>
                  <a:lnTo>
                    <a:pt x="4189" y="226"/>
                  </a:lnTo>
                  <a:lnTo>
                    <a:pt x="4064" y="269"/>
                  </a:lnTo>
                  <a:lnTo>
                    <a:pt x="3940" y="292"/>
                  </a:lnTo>
                  <a:lnTo>
                    <a:pt x="3818" y="301"/>
                  </a:lnTo>
                  <a:lnTo>
                    <a:pt x="3761" y="300"/>
                  </a:lnTo>
                  <a:lnTo>
                    <a:pt x="3713" y="298"/>
                  </a:lnTo>
                  <a:lnTo>
                    <a:pt x="3620" y="292"/>
                  </a:lnTo>
                  <a:lnTo>
                    <a:pt x="3532" y="279"/>
                  </a:lnTo>
                  <a:lnTo>
                    <a:pt x="3447" y="261"/>
                  </a:lnTo>
                  <a:lnTo>
                    <a:pt x="3408" y="249"/>
                  </a:lnTo>
                  <a:lnTo>
                    <a:pt x="3392" y="302"/>
                  </a:lnTo>
                  <a:lnTo>
                    <a:pt x="3354" y="405"/>
                  </a:lnTo>
                  <a:lnTo>
                    <a:pt x="3309" y="499"/>
                  </a:lnTo>
                  <a:lnTo>
                    <a:pt x="3257" y="585"/>
                  </a:lnTo>
                  <a:lnTo>
                    <a:pt x="3200" y="664"/>
                  </a:lnTo>
                  <a:lnTo>
                    <a:pt x="3135" y="734"/>
                  </a:lnTo>
                  <a:lnTo>
                    <a:pt x="3064" y="797"/>
                  </a:lnTo>
                  <a:lnTo>
                    <a:pt x="2986" y="852"/>
                  </a:lnTo>
                  <a:lnTo>
                    <a:pt x="2944" y="875"/>
                  </a:lnTo>
                  <a:lnTo>
                    <a:pt x="2880" y="909"/>
                  </a:lnTo>
                  <a:lnTo>
                    <a:pt x="2747" y="955"/>
                  </a:lnTo>
                  <a:lnTo>
                    <a:pt x="2614" y="985"/>
                  </a:lnTo>
                  <a:lnTo>
                    <a:pt x="2483" y="998"/>
                  </a:lnTo>
                  <a:lnTo>
                    <a:pt x="2420" y="998"/>
                  </a:lnTo>
                  <a:lnTo>
                    <a:pt x="2366" y="998"/>
                  </a:lnTo>
                  <a:lnTo>
                    <a:pt x="2267" y="990"/>
                  </a:lnTo>
                  <a:lnTo>
                    <a:pt x="2131" y="972"/>
                  </a:lnTo>
                  <a:lnTo>
                    <a:pt x="1930" y="923"/>
                  </a:lnTo>
                  <a:lnTo>
                    <a:pt x="1891" y="909"/>
                  </a:lnTo>
                  <a:lnTo>
                    <a:pt x="1895" y="900"/>
                  </a:lnTo>
                  <a:lnTo>
                    <a:pt x="1892" y="901"/>
                  </a:lnTo>
                  <a:lnTo>
                    <a:pt x="1889" y="904"/>
                  </a:lnTo>
                  <a:lnTo>
                    <a:pt x="1849" y="935"/>
                  </a:lnTo>
                  <a:lnTo>
                    <a:pt x="1766" y="990"/>
                  </a:lnTo>
                  <a:lnTo>
                    <a:pt x="1677" y="1038"/>
                  </a:lnTo>
                  <a:lnTo>
                    <a:pt x="1582" y="1079"/>
                  </a:lnTo>
                  <a:lnTo>
                    <a:pt x="1484" y="1110"/>
                  </a:lnTo>
                  <a:lnTo>
                    <a:pt x="1379" y="1134"/>
                  </a:lnTo>
                  <a:lnTo>
                    <a:pt x="1269" y="1150"/>
                  </a:lnTo>
                  <a:lnTo>
                    <a:pt x="1153" y="1158"/>
                  </a:lnTo>
                  <a:lnTo>
                    <a:pt x="1094" y="1159"/>
                  </a:lnTo>
                  <a:lnTo>
                    <a:pt x="1017" y="1158"/>
                  </a:lnTo>
                  <a:lnTo>
                    <a:pt x="858" y="1145"/>
                  </a:lnTo>
                  <a:lnTo>
                    <a:pt x="775" y="1133"/>
                  </a:lnTo>
                  <a:lnTo>
                    <a:pt x="715" y="1123"/>
                  </a:lnTo>
                  <a:lnTo>
                    <a:pt x="600" y="1090"/>
                  </a:lnTo>
                  <a:lnTo>
                    <a:pt x="490" y="1048"/>
                  </a:lnTo>
                  <a:lnTo>
                    <a:pt x="386" y="994"/>
                  </a:lnTo>
                  <a:lnTo>
                    <a:pt x="287" y="933"/>
                  </a:lnTo>
                  <a:lnTo>
                    <a:pt x="197" y="866"/>
                  </a:lnTo>
                  <a:lnTo>
                    <a:pt x="72" y="760"/>
                  </a:lnTo>
                  <a:lnTo>
                    <a:pt x="0" y="688"/>
                  </a:lnTo>
                  <a:lnTo>
                    <a:pt x="0" y="2695"/>
                  </a:lnTo>
                  <a:lnTo>
                    <a:pt x="22" y="2755"/>
                  </a:lnTo>
                  <a:lnTo>
                    <a:pt x="84" y="2884"/>
                  </a:lnTo>
                  <a:lnTo>
                    <a:pt x="147" y="2981"/>
                  </a:lnTo>
                  <a:lnTo>
                    <a:pt x="197" y="3045"/>
                  </a:lnTo>
                  <a:lnTo>
                    <a:pt x="254" y="3104"/>
                  </a:lnTo>
                  <a:lnTo>
                    <a:pt x="317" y="3160"/>
                  </a:lnTo>
                  <a:lnTo>
                    <a:pt x="354" y="3185"/>
                  </a:lnTo>
                  <a:lnTo>
                    <a:pt x="390" y="3209"/>
                  </a:lnTo>
                  <a:lnTo>
                    <a:pt x="469" y="3251"/>
                  </a:lnTo>
                  <a:lnTo>
                    <a:pt x="554" y="3283"/>
                  </a:lnTo>
                  <a:lnTo>
                    <a:pt x="644" y="3307"/>
                  </a:lnTo>
                  <a:lnTo>
                    <a:pt x="738" y="3321"/>
                  </a:lnTo>
                  <a:lnTo>
                    <a:pt x="838" y="3326"/>
                  </a:lnTo>
                  <a:lnTo>
                    <a:pt x="942" y="3322"/>
                  </a:lnTo>
                  <a:lnTo>
                    <a:pt x="1052" y="3308"/>
                  </a:lnTo>
                  <a:lnTo>
                    <a:pt x="1109" y="3298"/>
                  </a:lnTo>
                  <a:lnTo>
                    <a:pt x="1107" y="3263"/>
                  </a:lnTo>
                  <a:lnTo>
                    <a:pt x="1107" y="3190"/>
                  </a:lnTo>
                  <a:lnTo>
                    <a:pt x="1114" y="3114"/>
                  </a:lnTo>
                  <a:lnTo>
                    <a:pt x="1129" y="3034"/>
                  </a:lnTo>
                  <a:lnTo>
                    <a:pt x="1151" y="2952"/>
                  </a:lnTo>
                  <a:lnTo>
                    <a:pt x="1182" y="2865"/>
                  </a:lnTo>
                  <a:lnTo>
                    <a:pt x="1222" y="2775"/>
                  </a:lnTo>
                  <a:lnTo>
                    <a:pt x="1271" y="2683"/>
                  </a:lnTo>
                  <a:lnTo>
                    <a:pt x="1300" y="2635"/>
                  </a:lnTo>
                  <a:lnTo>
                    <a:pt x="1460" y="2736"/>
                  </a:lnTo>
                  <a:lnTo>
                    <a:pt x="1423" y="2800"/>
                  </a:lnTo>
                  <a:lnTo>
                    <a:pt x="1363" y="2922"/>
                  </a:lnTo>
                  <a:lnTo>
                    <a:pt x="1324" y="3036"/>
                  </a:lnTo>
                  <a:lnTo>
                    <a:pt x="1302" y="3142"/>
                  </a:lnTo>
                  <a:lnTo>
                    <a:pt x="1297" y="3241"/>
                  </a:lnTo>
                  <a:lnTo>
                    <a:pt x="1304" y="3333"/>
                  </a:lnTo>
                  <a:lnTo>
                    <a:pt x="1320" y="3416"/>
                  </a:lnTo>
                  <a:lnTo>
                    <a:pt x="1348" y="3492"/>
                  </a:lnTo>
                  <a:lnTo>
                    <a:pt x="1380" y="3559"/>
                  </a:lnTo>
                  <a:lnTo>
                    <a:pt x="1416" y="3619"/>
                  </a:lnTo>
                  <a:lnTo>
                    <a:pt x="1475" y="3696"/>
                  </a:lnTo>
                  <a:lnTo>
                    <a:pt x="1581" y="3794"/>
                  </a:lnTo>
                  <a:lnTo>
                    <a:pt x="1606" y="3811"/>
                  </a:lnTo>
                  <a:lnTo>
                    <a:pt x="1503" y="3970"/>
                  </a:lnTo>
                  <a:lnTo>
                    <a:pt x="1493" y="3965"/>
                  </a:lnTo>
                  <a:lnTo>
                    <a:pt x="1415" y="3900"/>
                  </a:lnTo>
                  <a:lnTo>
                    <a:pt x="1330" y="3812"/>
                  </a:lnTo>
                  <a:lnTo>
                    <a:pt x="1270" y="3736"/>
                  </a:lnTo>
                  <a:lnTo>
                    <a:pt x="1213" y="3646"/>
                  </a:lnTo>
                  <a:lnTo>
                    <a:pt x="1164" y="3543"/>
                  </a:lnTo>
                  <a:lnTo>
                    <a:pt x="1144" y="3484"/>
                  </a:lnTo>
                  <a:lnTo>
                    <a:pt x="1065" y="3498"/>
                  </a:lnTo>
                  <a:lnTo>
                    <a:pt x="913" y="3514"/>
                  </a:lnTo>
                  <a:lnTo>
                    <a:pt x="841" y="3515"/>
                  </a:lnTo>
                  <a:lnTo>
                    <a:pt x="757" y="3514"/>
                  </a:lnTo>
                  <a:lnTo>
                    <a:pt x="596" y="3492"/>
                  </a:lnTo>
                  <a:lnTo>
                    <a:pt x="483" y="3461"/>
                  </a:lnTo>
                  <a:lnTo>
                    <a:pt x="412" y="3434"/>
                  </a:lnTo>
                  <a:lnTo>
                    <a:pt x="343" y="3400"/>
                  </a:lnTo>
                  <a:lnTo>
                    <a:pt x="276" y="3362"/>
                  </a:lnTo>
                  <a:lnTo>
                    <a:pt x="245" y="3340"/>
                  </a:lnTo>
                  <a:lnTo>
                    <a:pt x="207" y="3314"/>
                  </a:lnTo>
                  <a:lnTo>
                    <a:pt x="140" y="3257"/>
                  </a:lnTo>
                  <a:lnTo>
                    <a:pt x="79" y="3197"/>
                  </a:lnTo>
                  <a:lnTo>
                    <a:pt x="24" y="3133"/>
                  </a:lnTo>
                  <a:lnTo>
                    <a:pt x="0" y="3101"/>
                  </a:lnTo>
                  <a:lnTo>
                    <a:pt x="0" y="3266"/>
                  </a:lnTo>
                  <a:lnTo>
                    <a:pt x="1" y="3361"/>
                  </a:lnTo>
                  <a:lnTo>
                    <a:pt x="14" y="3539"/>
                  </a:lnTo>
                  <a:lnTo>
                    <a:pt x="37" y="3702"/>
                  </a:lnTo>
                  <a:lnTo>
                    <a:pt x="74" y="3852"/>
                  </a:lnTo>
                  <a:lnTo>
                    <a:pt x="119" y="3990"/>
                  </a:lnTo>
                  <a:lnTo>
                    <a:pt x="175" y="4114"/>
                  </a:lnTo>
                  <a:lnTo>
                    <a:pt x="239" y="4227"/>
                  </a:lnTo>
                  <a:lnTo>
                    <a:pt x="312" y="4327"/>
                  </a:lnTo>
                  <a:lnTo>
                    <a:pt x="392" y="4415"/>
                  </a:lnTo>
                  <a:lnTo>
                    <a:pt x="481" y="4493"/>
                  </a:lnTo>
                  <a:lnTo>
                    <a:pt x="574" y="4559"/>
                  </a:lnTo>
                  <a:lnTo>
                    <a:pt x="672" y="4614"/>
                  </a:lnTo>
                  <a:lnTo>
                    <a:pt x="775" y="4660"/>
                  </a:lnTo>
                  <a:lnTo>
                    <a:pt x="882" y="4695"/>
                  </a:lnTo>
                  <a:lnTo>
                    <a:pt x="993" y="4721"/>
                  </a:lnTo>
                  <a:lnTo>
                    <a:pt x="1105" y="4738"/>
                  </a:lnTo>
                  <a:lnTo>
                    <a:pt x="1221" y="4745"/>
                  </a:lnTo>
                  <a:lnTo>
                    <a:pt x="1336" y="4744"/>
                  </a:lnTo>
                  <a:lnTo>
                    <a:pt x="1453" y="4736"/>
                  </a:lnTo>
                  <a:lnTo>
                    <a:pt x="1568" y="4719"/>
                  </a:lnTo>
                  <a:lnTo>
                    <a:pt x="1682" y="4695"/>
                  </a:lnTo>
                  <a:lnTo>
                    <a:pt x="1795" y="4664"/>
                  </a:lnTo>
                  <a:lnTo>
                    <a:pt x="1905" y="4626"/>
                  </a:lnTo>
                  <a:lnTo>
                    <a:pt x="2013" y="4582"/>
                  </a:lnTo>
                  <a:lnTo>
                    <a:pt x="2115" y="4532"/>
                  </a:lnTo>
                  <a:lnTo>
                    <a:pt x="2213" y="4474"/>
                  </a:lnTo>
                  <a:lnTo>
                    <a:pt x="2305" y="4414"/>
                  </a:lnTo>
                  <a:lnTo>
                    <a:pt x="2392" y="4346"/>
                  </a:lnTo>
                  <a:lnTo>
                    <a:pt x="2473" y="4275"/>
                  </a:lnTo>
                  <a:lnTo>
                    <a:pt x="2544" y="4200"/>
                  </a:lnTo>
                  <a:lnTo>
                    <a:pt x="2609" y="4121"/>
                  </a:lnTo>
                  <a:lnTo>
                    <a:pt x="2663" y="4036"/>
                  </a:lnTo>
                  <a:lnTo>
                    <a:pt x="2687" y="3994"/>
                  </a:lnTo>
                  <a:lnTo>
                    <a:pt x="2693" y="3995"/>
                  </a:lnTo>
                  <a:lnTo>
                    <a:pt x="2700" y="3996"/>
                  </a:lnTo>
                  <a:lnTo>
                    <a:pt x="2735" y="3934"/>
                  </a:lnTo>
                  <a:lnTo>
                    <a:pt x="2797" y="3795"/>
                  </a:lnTo>
                  <a:lnTo>
                    <a:pt x="2833" y="3679"/>
                  </a:lnTo>
                  <a:lnTo>
                    <a:pt x="2851" y="3596"/>
                  </a:lnTo>
                  <a:lnTo>
                    <a:pt x="2863" y="3510"/>
                  </a:lnTo>
                  <a:lnTo>
                    <a:pt x="2867" y="3422"/>
                  </a:lnTo>
                  <a:lnTo>
                    <a:pt x="2865" y="3377"/>
                  </a:lnTo>
                  <a:lnTo>
                    <a:pt x="2862" y="3321"/>
                  </a:lnTo>
                  <a:lnTo>
                    <a:pt x="2842" y="3209"/>
                  </a:lnTo>
                  <a:lnTo>
                    <a:pt x="2810" y="3101"/>
                  </a:lnTo>
                  <a:lnTo>
                    <a:pt x="2763" y="2993"/>
                  </a:lnTo>
                  <a:lnTo>
                    <a:pt x="2705" y="2888"/>
                  </a:lnTo>
                  <a:lnTo>
                    <a:pt x="2631" y="2784"/>
                  </a:lnTo>
                  <a:lnTo>
                    <a:pt x="2545" y="2682"/>
                  </a:lnTo>
                  <a:lnTo>
                    <a:pt x="2447" y="2582"/>
                  </a:lnTo>
                  <a:lnTo>
                    <a:pt x="2391" y="2533"/>
                  </a:lnTo>
                  <a:lnTo>
                    <a:pt x="2366" y="2565"/>
                  </a:lnTo>
                  <a:lnTo>
                    <a:pt x="2309" y="2626"/>
                  </a:lnTo>
                  <a:lnTo>
                    <a:pt x="2246" y="2685"/>
                  </a:lnTo>
                  <a:lnTo>
                    <a:pt x="2175" y="2740"/>
                  </a:lnTo>
                  <a:lnTo>
                    <a:pt x="2094" y="2791"/>
                  </a:lnTo>
                  <a:lnTo>
                    <a:pt x="2005" y="2837"/>
                  </a:lnTo>
                  <a:lnTo>
                    <a:pt x="1906" y="2880"/>
                  </a:lnTo>
                  <a:lnTo>
                    <a:pt x="1797" y="2917"/>
                  </a:lnTo>
                  <a:lnTo>
                    <a:pt x="1739" y="2932"/>
                  </a:lnTo>
                  <a:lnTo>
                    <a:pt x="1692" y="2748"/>
                  </a:lnTo>
                  <a:lnTo>
                    <a:pt x="1773" y="2726"/>
                  </a:lnTo>
                  <a:lnTo>
                    <a:pt x="1914" y="2672"/>
                  </a:lnTo>
                  <a:lnTo>
                    <a:pt x="2033" y="2605"/>
                  </a:lnTo>
                  <a:lnTo>
                    <a:pt x="2133" y="2532"/>
                  </a:lnTo>
                  <a:lnTo>
                    <a:pt x="2216" y="2450"/>
                  </a:lnTo>
                  <a:lnTo>
                    <a:pt x="2281" y="2363"/>
                  </a:lnTo>
                  <a:lnTo>
                    <a:pt x="2331" y="2275"/>
                  </a:lnTo>
                  <a:lnTo>
                    <a:pt x="2370" y="2184"/>
                  </a:lnTo>
                  <a:lnTo>
                    <a:pt x="2398" y="2095"/>
                  </a:lnTo>
                  <a:lnTo>
                    <a:pt x="2414" y="2009"/>
                  </a:lnTo>
                  <a:lnTo>
                    <a:pt x="2427" y="1890"/>
                  </a:lnTo>
                  <a:lnTo>
                    <a:pt x="2421" y="1709"/>
                  </a:lnTo>
                  <a:lnTo>
                    <a:pt x="2414" y="1671"/>
                  </a:lnTo>
                  <a:lnTo>
                    <a:pt x="2600" y="1635"/>
                  </a:lnTo>
                  <a:lnTo>
                    <a:pt x="2602" y="1649"/>
                  </a:lnTo>
                  <a:lnTo>
                    <a:pt x="2614" y="1773"/>
                  </a:lnTo>
                  <a:lnTo>
                    <a:pt x="2611" y="1926"/>
                  </a:lnTo>
                  <a:lnTo>
                    <a:pt x="2597" y="2044"/>
                  </a:lnTo>
                  <a:lnTo>
                    <a:pt x="2570" y="2171"/>
                  </a:lnTo>
                  <a:lnTo>
                    <a:pt x="2525" y="2305"/>
                  </a:lnTo>
                  <a:lnTo>
                    <a:pt x="2493" y="2371"/>
                  </a:lnTo>
                  <a:lnTo>
                    <a:pt x="2558" y="2428"/>
                  </a:lnTo>
                  <a:lnTo>
                    <a:pt x="2676" y="2545"/>
                  </a:lnTo>
                  <a:lnTo>
                    <a:pt x="2777" y="2664"/>
                  </a:lnTo>
                  <a:lnTo>
                    <a:pt x="2864" y="2786"/>
                  </a:lnTo>
                  <a:lnTo>
                    <a:pt x="2934" y="2910"/>
                  </a:lnTo>
                  <a:lnTo>
                    <a:pt x="2989" y="3038"/>
                  </a:lnTo>
                  <a:lnTo>
                    <a:pt x="3027" y="3168"/>
                  </a:lnTo>
                  <a:lnTo>
                    <a:pt x="3051" y="3301"/>
                  </a:lnTo>
                  <a:lnTo>
                    <a:pt x="3055" y="3369"/>
                  </a:lnTo>
                  <a:lnTo>
                    <a:pt x="3056" y="3414"/>
                  </a:lnTo>
                  <a:lnTo>
                    <a:pt x="3053" y="3501"/>
                  </a:lnTo>
                  <a:lnTo>
                    <a:pt x="3039" y="3628"/>
                  </a:lnTo>
                  <a:lnTo>
                    <a:pt x="3000" y="3786"/>
                  </a:lnTo>
                  <a:lnTo>
                    <a:pt x="2947" y="3929"/>
                  </a:lnTo>
                  <a:lnTo>
                    <a:pt x="2916" y="3995"/>
                  </a:lnTo>
                  <a:lnTo>
                    <a:pt x="2989" y="3982"/>
                  </a:lnTo>
                  <a:lnTo>
                    <a:pt x="3139" y="3937"/>
                  </a:lnTo>
                  <a:lnTo>
                    <a:pt x="3289" y="3868"/>
                  </a:lnTo>
                  <a:lnTo>
                    <a:pt x="3437" y="3777"/>
                  </a:lnTo>
                  <a:lnTo>
                    <a:pt x="3577" y="3663"/>
                  </a:lnTo>
                  <a:lnTo>
                    <a:pt x="3674" y="3563"/>
                  </a:lnTo>
                  <a:lnTo>
                    <a:pt x="3735" y="3491"/>
                  </a:lnTo>
                  <a:lnTo>
                    <a:pt x="3791" y="3413"/>
                  </a:lnTo>
                  <a:lnTo>
                    <a:pt x="3843" y="3330"/>
                  </a:lnTo>
                  <a:lnTo>
                    <a:pt x="3889" y="3243"/>
                  </a:lnTo>
                  <a:lnTo>
                    <a:pt x="3930" y="3150"/>
                  </a:lnTo>
                  <a:lnTo>
                    <a:pt x="3948" y="3102"/>
                  </a:lnTo>
                  <a:lnTo>
                    <a:pt x="3945" y="3102"/>
                  </a:lnTo>
                  <a:lnTo>
                    <a:pt x="3952" y="3084"/>
                  </a:lnTo>
                  <a:lnTo>
                    <a:pt x="3983" y="2966"/>
                  </a:lnTo>
                  <a:lnTo>
                    <a:pt x="4003" y="2852"/>
                  </a:lnTo>
                  <a:lnTo>
                    <a:pt x="4016" y="2713"/>
                  </a:lnTo>
                  <a:lnTo>
                    <a:pt x="4014" y="2558"/>
                  </a:lnTo>
                  <a:lnTo>
                    <a:pt x="3998" y="2433"/>
                  </a:lnTo>
                  <a:lnTo>
                    <a:pt x="3979" y="2349"/>
                  </a:lnTo>
                  <a:lnTo>
                    <a:pt x="3953" y="2265"/>
                  </a:lnTo>
                  <a:lnTo>
                    <a:pt x="3918" y="2180"/>
                  </a:lnTo>
                  <a:lnTo>
                    <a:pt x="3897" y="2139"/>
                  </a:lnTo>
                  <a:lnTo>
                    <a:pt x="3867" y="2086"/>
                  </a:lnTo>
                  <a:lnTo>
                    <a:pt x="3796" y="1989"/>
                  </a:lnTo>
                  <a:lnTo>
                    <a:pt x="3713" y="1898"/>
                  </a:lnTo>
                  <a:lnTo>
                    <a:pt x="3616" y="1817"/>
                  </a:lnTo>
                  <a:lnTo>
                    <a:pt x="3506" y="1744"/>
                  </a:lnTo>
                  <a:lnTo>
                    <a:pt x="3383" y="1680"/>
                  </a:lnTo>
                  <a:lnTo>
                    <a:pt x="3248" y="1624"/>
                  </a:lnTo>
                  <a:lnTo>
                    <a:pt x="3099" y="1576"/>
                  </a:lnTo>
                  <a:lnTo>
                    <a:pt x="3020" y="1557"/>
                  </a:lnTo>
                  <a:lnTo>
                    <a:pt x="3064" y="1372"/>
                  </a:lnTo>
                  <a:lnTo>
                    <a:pt x="3153" y="1395"/>
                  </a:lnTo>
                  <a:lnTo>
                    <a:pt x="3322" y="1448"/>
                  </a:lnTo>
                  <a:lnTo>
                    <a:pt x="3476" y="1513"/>
                  </a:lnTo>
                  <a:lnTo>
                    <a:pt x="3615" y="1588"/>
                  </a:lnTo>
                  <a:lnTo>
                    <a:pt x="3740" y="1672"/>
                  </a:lnTo>
                  <a:lnTo>
                    <a:pt x="3852" y="1768"/>
                  </a:lnTo>
                  <a:lnTo>
                    <a:pt x="3948" y="1873"/>
                  </a:lnTo>
                  <a:lnTo>
                    <a:pt x="4029" y="1989"/>
                  </a:lnTo>
                  <a:lnTo>
                    <a:pt x="4064" y="2051"/>
                  </a:lnTo>
                  <a:lnTo>
                    <a:pt x="4093" y="2108"/>
                  </a:lnTo>
                  <a:lnTo>
                    <a:pt x="4140" y="2222"/>
                  </a:lnTo>
                  <a:lnTo>
                    <a:pt x="4172" y="2336"/>
                  </a:lnTo>
                  <a:lnTo>
                    <a:pt x="4193" y="2447"/>
                  </a:lnTo>
                  <a:lnTo>
                    <a:pt x="4199" y="2503"/>
                  </a:lnTo>
                  <a:lnTo>
                    <a:pt x="4237" y="2464"/>
                  </a:lnTo>
                  <a:lnTo>
                    <a:pt x="4313" y="2375"/>
                  </a:lnTo>
                  <a:lnTo>
                    <a:pt x="4386" y="2272"/>
                  </a:lnTo>
                  <a:lnTo>
                    <a:pt x="4448" y="2161"/>
                  </a:lnTo>
                  <a:lnTo>
                    <a:pt x="4496" y="2042"/>
                  </a:lnTo>
                  <a:lnTo>
                    <a:pt x="4518" y="1948"/>
                  </a:lnTo>
                  <a:lnTo>
                    <a:pt x="4524" y="1885"/>
                  </a:lnTo>
                  <a:lnTo>
                    <a:pt x="4524" y="1820"/>
                  </a:lnTo>
                  <a:lnTo>
                    <a:pt x="4517" y="1755"/>
                  </a:lnTo>
                  <a:lnTo>
                    <a:pt x="4500" y="1689"/>
                  </a:lnTo>
                  <a:lnTo>
                    <a:pt x="4474" y="1624"/>
                  </a:lnTo>
                  <a:lnTo>
                    <a:pt x="4457" y="1592"/>
                  </a:lnTo>
                  <a:lnTo>
                    <a:pt x="4510" y="1547"/>
                  </a:lnTo>
                  <a:lnTo>
                    <a:pt x="4602" y="1452"/>
                  </a:lnTo>
                  <a:lnTo>
                    <a:pt x="4677" y="1351"/>
                  </a:lnTo>
                  <a:lnTo>
                    <a:pt x="4737" y="1243"/>
                  </a:lnTo>
                  <a:lnTo>
                    <a:pt x="4782" y="1133"/>
                  </a:lnTo>
                  <a:lnTo>
                    <a:pt x="4814" y="1019"/>
                  </a:lnTo>
                  <a:lnTo>
                    <a:pt x="4832" y="904"/>
                  </a:lnTo>
                  <a:lnTo>
                    <a:pt x="4838" y="790"/>
                  </a:lnTo>
                  <a:lnTo>
                    <a:pt x="4832" y="676"/>
                  </a:lnTo>
                  <a:lnTo>
                    <a:pt x="4816" y="565"/>
                  </a:lnTo>
                  <a:lnTo>
                    <a:pt x="4790" y="458"/>
                  </a:lnTo>
                  <a:lnTo>
                    <a:pt x="4754" y="357"/>
                  </a:lnTo>
                  <a:lnTo>
                    <a:pt x="4711" y="262"/>
                  </a:lnTo>
                  <a:lnTo>
                    <a:pt x="4659" y="174"/>
                  </a:lnTo>
                  <a:lnTo>
                    <a:pt x="4602" y="96"/>
                  </a:lnTo>
                  <a:lnTo>
                    <a:pt x="4539" y="29"/>
                  </a:lnTo>
                  <a:lnTo>
                    <a:pt x="4505" y="0"/>
                  </a:lnTo>
                  <a:close/>
                </a:path>
              </a:pathLst>
            </a:custGeom>
            <a:solidFill>
              <a:srgbClr val="EF11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="" xmlns:a16="http://schemas.microsoft.com/office/drawing/2014/main" id="{F5B81FBE-886C-476E-92CF-262D7F6B4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0204" y="2033743"/>
              <a:ext cx="1539414" cy="1745392"/>
            </a:xfrm>
            <a:custGeom>
              <a:avLst/>
              <a:gdLst>
                <a:gd name="connsiteX0" fmla="*/ 1075964 w 1539414"/>
                <a:gd name="connsiteY0" fmla="*/ 503700 h 1745392"/>
                <a:gd name="connsiteX1" fmla="*/ 1076641 w 1539414"/>
                <a:gd name="connsiteY1" fmla="*/ 503700 h 1745392"/>
                <a:gd name="connsiteX2" fmla="*/ 1075286 w 1539414"/>
                <a:gd name="connsiteY2" fmla="*/ 504039 h 1745392"/>
                <a:gd name="connsiteX3" fmla="*/ 1075261 w 1539414"/>
                <a:gd name="connsiteY3" fmla="*/ 503841 h 1745392"/>
                <a:gd name="connsiteX4" fmla="*/ 727360 w 1539414"/>
                <a:gd name="connsiteY4" fmla="*/ 210043 h 1745392"/>
                <a:gd name="connsiteX5" fmla="*/ 764287 w 1539414"/>
                <a:gd name="connsiteY5" fmla="*/ 211737 h 1745392"/>
                <a:gd name="connsiteX6" fmla="*/ 800536 w 1539414"/>
                <a:gd name="connsiteY6" fmla="*/ 218172 h 1745392"/>
                <a:gd name="connsiteX7" fmla="*/ 835430 w 1539414"/>
                <a:gd name="connsiteY7" fmla="*/ 228333 h 1745392"/>
                <a:gd name="connsiteX8" fmla="*/ 868970 w 1539414"/>
                <a:gd name="connsiteY8" fmla="*/ 242559 h 1745392"/>
                <a:gd name="connsiteX9" fmla="*/ 900476 w 1539414"/>
                <a:gd name="connsiteY9" fmla="*/ 259494 h 1745392"/>
                <a:gd name="connsiteX10" fmla="*/ 930289 w 1539414"/>
                <a:gd name="connsiteY10" fmla="*/ 279139 h 1745392"/>
                <a:gd name="connsiteX11" fmla="*/ 958069 w 1539414"/>
                <a:gd name="connsiteY11" fmla="*/ 301155 h 1745392"/>
                <a:gd name="connsiteX12" fmla="*/ 983477 w 1539414"/>
                <a:gd name="connsiteY12" fmla="*/ 325203 h 1745392"/>
                <a:gd name="connsiteX13" fmla="*/ 1006175 w 1539414"/>
                <a:gd name="connsiteY13" fmla="*/ 351283 h 1745392"/>
                <a:gd name="connsiteX14" fmla="*/ 1026163 w 1539414"/>
                <a:gd name="connsiteY14" fmla="*/ 378041 h 1745392"/>
                <a:gd name="connsiteX15" fmla="*/ 1043102 w 1539414"/>
                <a:gd name="connsiteY15" fmla="*/ 406153 h 1745392"/>
                <a:gd name="connsiteX16" fmla="*/ 1056653 w 1539414"/>
                <a:gd name="connsiteY16" fmla="*/ 434266 h 1745392"/>
                <a:gd name="connsiteX17" fmla="*/ 1066817 w 1539414"/>
                <a:gd name="connsiteY17" fmla="*/ 462378 h 1745392"/>
                <a:gd name="connsiteX18" fmla="*/ 1073592 w 1539414"/>
                <a:gd name="connsiteY18" fmla="*/ 490491 h 1745392"/>
                <a:gd name="connsiteX19" fmla="*/ 1075261 w 1539414"/>
                <a:gd name="connsiteY19" fmla="*/ 503841 h 1745392"/>
                <a:gd name="connsiteX20" fmla="*/ 1074270 w 1539414"/>
                <a:gd name="connsiteY20" fmla="*/ 504039 h 1745392"/>
                <a:gd name="connsiteX21" fmla="*/ 1075286 w 1539414"/>
                <a:gd name="connsiteY21" fmla="*/ 504039 h 1745392"/>
                <a:gd name="connsiteX22" fmla="*/ 1084772 w 1539414"/>
                <a:gd name="connsiteY22" fmla="*/ 552812 h 1745392"/>
                <a:gd name="connsiteX23" fmla="*/ 1094935 w 1539414"/>
                <a:gd name="connsiteY23" fmla="*/ 615134 h 1745392"/>
                <a:gd name="connsiteX24" fmla="*/ 1098662 w 1539414"/>
                <a:gd name="connsiteY24" fmla="*/ 652730 h 1745392"/>
                <a:gd name="connsiteX25" fmla="*/ 1099001 w 1539414"/>
                <a:gd name="connsiteY25" fmla="*/ 686601 h 1745392"/>
                <a:gd name="connsiteX26" fmla="*/ 1095613 w 1539414"/>
                <a:gd name="connsiteY26" fmla="*/ 718439 h 1745392"/>
                <a:gd name="connsiteX27" fmla="*/ 1088499 w 1539414"/>
                <a:gd name="connsiteY27" fmla="*/ 748245 h 1745392"/>
                <a:gd name="connsiteX28" fmla="*/ 1076641 w 1539414"/>
                <a:gd name="connsiteY28" fmla="*/ 776358 h 1745392"/>
                <a:gd name="connsiteX29" fmla="*/ 1068511 w 1539414"/>
                <a:gd name="connsiteY29" fmla="*/ 789906 h 1745392"/>
                <a:gd name="connsiteX30" fmla="*/ 1061735 w 1539414"/>
                <a:gd name="connsiteY30" fmla="*/ 801083 h 1745392"/>
                <a:gd name="connsiteX31" fmla="*/ 1045474 w 1539414"/>
                <a:gd name="connsiteY31" fmla="*/ 822421 h 1745392"/>
                <a:gd name="connsiteX32" fmla="*/ 1027518 w 1539414"/>
                <a:gd name="connsiteY32" fmla="*/ 840712 h 1745392"/>
                <a:gd name="connsiteX33" fmla="*/ 1008208 w 1539414"/>
                <a:gd name="connsiteY33" fmla="*/ 857308 h 1745392"/>
                <a:gd name="connsiteX34" fmla="*/ 977379 w 1539414"/>
                <a:gd name="connsiteY34" fmla="*/ 878985 h 1745392"/>
                <a:gd name="connsiteX35" fmla="*/ 935709 w 1539414"/>
                <a:gd name="connsiteY35" fmla="*/ 900324 h 1745392"/>
                <a:gd name="connsiteX36" fmla="*/ 895056 w 1539414"/>
                <a:gd name="connsiteY36" fmla="*/ 915904 h 1745392"/>
                <a:gd name="connsiteX37" fmla="*/ 860161 w 1539414"/>
                <a:gd name="connsiteY37" fmla="*/ 926065 h 1745392"/>
                <a:gd name="connsiteX38" fmla="*/ 822218 w 1539414"/>
                <a:gd name="connsiteY38" fmla="*/ 933517 h 1745392"/>
                <a:gd name="connsiteX39" fmla="*/ 816120 w 1539414"/>
                <a:gd name="connsiteY39" fmla="*/ 933855 h 1745392"/>
                <a:gd name="connsiteX40" fmla="*/ 822218 w 1539414"/>
                <a:gd name="connsiteY40" fmla="*/ 997871 h 1745392"/>
                <a:gd name="connsiteX41" fmla="*/ 831704 w 1539414"/>
                <a:gd name="connsiteY41" fmla="*/ 997193 h 1745392"/>
                <a:gd name="connsiteX42" fmla="*/ 877100 w 1539414"/>
                <a:gd name="connsiteY42" fmla="*/ 987709 h 1745392"/>
                <a:gd name="connsiteX43" fmla="*/ 918431 w 1539414"/>
                <a:gd name="connsiteY43" fmla="*/ 975855 h 1745392"/>
                <a:gd name="connsiteX44" fmla="*/ 965522 w 1539414"/>
                <a:gd name="connsiteY44" fmla="*/ 957565 h 1745392"/>
                <a:gd name="connsiteX45" fmla="*/ 1002449 w 1539414"/>
                <a:gd name="connsiteY45" fmla="*/ 938597 h 1745392"/>
                <a:gd name="connsiteX46" fmla="*/ 1026841 w 1539414"/>
                <a:gd name="connsiteY46" fmla="*/ 923356 h 1745392"/>
                <a:gd name="connsiteX47" fmla="*/ 1051233 w 1539414"/>
                <a:gd name="connsiteY47" fmla="*/ 905743 h 1745392"/>
                <a:gd name="connsiteX48" fmla="*/ 1073931 w 1539414"/>
                <a:gd name="connsiteY48" fmla="*/ 885421 h 1745392"/>
                <a:gd name="connsiteX49" fmla="*/ 1095613 w 1539414"/>
                <a:gd name="connsiteY49" fmla="*/ 863066 h 1745392"/>
                <a:gd name="connsiteX50" fmla="*/ 1114923 w 1539414"/>
                <a:gd name="connsiteY50" fmla="*/ 837325 h 1745392"/>
                <a:gd name="connsiteX51" fmla="*/ 1123393 w 1539414"/>
                <a:gd name="connsiteY51" fmla="*/ 823099 h 1745392"/>
                <a:gd name="connsiteX52" fmla="*/ 1132879 w 1539414"/>
                <a:gd name="connsiteY52" fmla="*/ 807518 h 1745392"/>
                <a:gd name="connsiteX53" fmla="*/ 1147785 w 1539414"/>
                <a:gd name="connsiteY53" fmla="*/ 773987 h 1745392"/>
                <a:gd name="connsiteX54" fmla="*/ 1158626 w 1539414"/>
                <a:gd name="connsiteY54" fmla="*/ 738761 h 1745392"/>
                <a:gd name="connsiteX55" fmla="*/ 1165402 w 1539414"/>
                <a:gd name="connsiteY55" fmla="*/ 701504 h 1745392"/>
                <a:gd name="connsiteX56" fmla="*/ 1167773 w 1539414"/>
                <a:gd name="connsiteY56" fmla="*/ 662553 h 1745392"/>
                <a:gd name="connsiteX57" fmla="*/ 1166079 w 1539414"/>
                <a:gd name="connsiteY57" fmla="*/ 621231 h 1745392"/>
                <a:gd name="connsiteX58" fmla="*/ 1160997 w 1539414"/>
                <a:gd name="connsiteY58" fmla="*/ 578215 h 1745392"/>
                <a:gd name="connsiteX59" fmla="*/ 1151173 w 1539414"/>
                <a:gd name="connsiteY59" fmla="*/ 533845 h 1745392"/>
                <a:gd name="connsiteX60" fmla="*/ 1144736 w 1539414"/>
                <a:gd name="connsiteY60" fmla="*/ 510474 h 1745392"/>
                <a:gd name="connsiteX61" fmla="*/ 1161336 w 1539414"/>
                <a:gd name="connsiteY61" fmla="*/ 514877 h 1745392"/>
                <a:gd name="connsiteX62" fmla="*/ 1193859 w 1539414"/>
                <a:gd name="connsiteY62" fmla="*/ 526732 h 1745392"/>
                <a:gd name="connsiteX63" fmla="*/ 1225027 w 1539414"/>
                <a:gd name="connsiteY63" fmla="*/ 542313 h 1745392"/>
                <a:gd name="connsiteX64" fmla="*/ 1254839 w 1539414"/>
                <a:gd name="connsiteY64" fmla="*/ 561619 h 1745392"/>
                <a:gd name="connsiteX65" fmla="*/ 1283297 w 1539414"/>
                <a:gd name="connsiteY65" fmla="*/ 583973 h 1745392"/>
                <a:gd name="connsiteX66" fmla="*/ 1309383 w 1539414"/>
                <a:gd name="connsiteY66" fmla="*/ 609037 h 1745392"/>
                <a:gd name="connsiteX67" fmla="*/ 1333436 w 1539414"/>
                <a:gd name="connsiteY67" fmla="*/ 637150 h 1745392"/>
                <a:gd name="connsiteX68" fmla="*/ 1355457 w 1539414"/>
                <a:gd name="connsiteY68" fmla="*/ 667633 h 1745392"/>
                <a:gd name="connsiteX69" fmla="*/ 1374429 w 1539414"/>
                <a:gd name="connsiteY69" fmla="*/ 700149 h 1745392"/>
                <a:gd name="connsiteX70" fmla="*/ 1390690 w 1539414"/>
                <a:gd name="connsiteY70" fmla="*/ 734358 h 1745392"/>
                <a:gd name="connsiteX71" fmla="*/ 1403225 w 1539414"/>
                <a:gd name="connsiteY71" fmla="*/ 770600 h 1745392"/>
                <a:gd name="connsiteX72" fmla="*/ 1413049 w 1539414"/>
                <a:gd name="connsiteY72" fmla="*/ 807857 h 1745392"/>
                <a:gd name="connsiteX73" fmla="*/ 1418470 w 1539414"/>
                <a:gd name="connsiteY73" fmla="*/ 846470 h 1745392"/>
                <a:gd name="connsiteX74" fmla="*/ 1420841 w 1539414"/>
                <a:gd name="connsiteY74" fmla="*/ 885421 h 1745392"/>
                <a:gd name="connsiteX75" fmla="*/ 1418470 w 1539414"/>
                <a:gd name="connsiteY75" fmla="*/ 925049 h 1745392"/>
                <a:gd name="connsiteX76" fmla="*/ 1412033 w 1539414"/>
                <a:gd name="connsiteY76" fmla="*/ 964678 h 1745392"/>
                <a:gd name="connsiteX77" fmla="*/ 1407290 w 1539414"/>
                <a:gd name="connsiteY77" fmla="*/ 984322 h 1745392"/>
                <a:gd name="connsiteX78" fmla="*/ 1416437 w 1539414"/>
                <a:gd name="connsiteY78" fmla="*/ 987371 h 1745392"/>
                <a:gd name="connsiteX79" fmla="*/ 1434054 w 1539414"/>
                <a:gd name="connsiteY79" fmla="*/ 994484 h 1745392"/>
                <a:gd name="connsiteX80" fmla="*/ 1450315 w 1539414"/>
                <a:gd name="connsiteY80" fmla="*/ 1003290 h 1745392"/>
                <a:gd name="connsiteX81" fmla="*/ 1464883 w 1539414"/>
                <a:gd name="connsiteY81" fmla="*/ 1013790 h 1745392"/>
                <a:gd name="connsiteX82" fmla="*/ 1483516 w 1539414"/>
                <a:gd name="connsiteY82" fmla="*/ 1031741 h 1745392"/>
                <a:gd name="connsiteX83" fmla="*/ 1504181 w 1539414"/>
                <a:gd name="connsiteY83" fmla="*/ 1060531 h 1745392"/>
                <a:gd name="connsiteX84" fmla="*/ 1519765 w 1539414"/>
                <a:gd name="connsiteY84" fmla="*/ 1094063 h 1745392"/>
                <a:gd name="connsiteX85" fmla="*/ 1530606 w 1539414"/>
                <a:gd name="connsiteY85" fmla="*/ 1129965 h 1745392"/>
                <a:gd name="connsiteX86" fmla="*/ 1536704 w 1539414"/>
                <a:gd name="connsiteY86" fmla="*/ 1167900 h 1745392"/>
                <a:gd name="connsiteX87" fmla="*/ 1539414 w 1539414"/>
                <a:gd name="connsiteY87" fmla="*/ 1206513 h 1745392"/>
                <a:gd name="connsiteX88" fmla="*/ 1539414 w 1539414"/>
                <a:gd name="connsiteY88" fmla="*/ 1225819 h 1745392"/>
                <a:gd name="connsiteX89" fmla="*/ 1538059 w 1539414"/>
                <a:gd name="connsiteY89" fmla="*/ 1240722 h 1745392"/>
                <a:gd name="connsiteX90" fmla="*/ 1532639 w 1539414"/>
                <a:gd name="connsiteY90" fmla="*/ 1270528 h 1745392"/>
                <a:gd name="connsiteX91" fmla="*/ 1528912 w 1539414"/>
                <a:gd name="connsiteY91" fmla="*/ 1285092 h 1745392"/>
                <a:gd name="connsiteX92" fmla="*/ 1525185 w 1539414"/>
                <a:gd name="connsiteY92" fmla="*/ 1296608 h 1745392"/>
                <a:gd name="connsiteX93" fmla="*/ 1516716 w 1539414"/>
                <a:gd name="connsiteY93" fmla="*/ 1318285 h 1745392"/>
                <a:gd name="connsiteX94" fmla="*/ 1505536 w 1539414"/>
                <a:gd name="connsiteY94" fmla="*/ 1338946 h 1745392"/>
                <a:gd name="connsiteX95" fmla="*/ 1493001 w 1539414"/>
                <a:gd name="connsiteY95" fmla="*/ 1357914 h 1745392"/>
                <a:gd name="connsiteX96" fmla="*/ 1478434 w 1539414"/>
                <a:gd name="connsiteY96" fmla="*/ 1375527 h 1745392"/>
                <a:gd name="connsiteX97" fmla="*/ 1461156 w 1539414"/>
                <a:gd name="connsiteY97" fmla="*/ 1391784 h 1745392"/>
                <a:gd name="connsiteX98" fmla="*/ 1442184 w 1539414"/>
                <a:gd name="connsiteY98" fmla="*/ 1406687 h 1745392"/>
                <a:gd name="connsiteX99" fmla="*/ 1421180 w 1539414"/>
                <a:gd name="connsiteY99" fmla="*/ 1420236 h 1745392"/>
                <a:gd name="connsiteX100" fmla="*/ 1410000 w 1539414"/>
                <a:gd name="connsiteY100" fmla="*/ 1426671 h 1745392"/>
                <a:gd name="connsiteX101" fmla="*/ 1398821 w 1539414"/>
                <a:gd name="connsiteY101" fmla="*/ 1432429 h 1745392"/>
                <a:gd name="connsiteX102" fmla="*/ 1376122 w 1539414"/>
                <a:gd name="connsiteY102" fmla="*/ 1441235 h 1745392"/>
                <a:gd name="connsiteX103" fmla="*/ 1341906 w 1539414"/>
                <a:gd name="connsiteY103" fmla="*/ 1450380 h 1745392"/>
                <a:gd name="connsiteX104" fmla="*/ 1296509 w 1539414"/>
                <a:gd name="connsiteY104" fmla="*/ 1454783 h 1745392"/>
                <a:gd name="connsiteX105" fmla="*/ 1253484 w 1539414"/>
                <a:gd name="connsiteY105" fmla="*/ 1453767 h 1745392"/>
                <a:gd name="connsiteX106" fmla="*/ 1215202 w 1539414"/>
                <a:gd name="connsiteY106" fmla="*/ 1448009 h 1745392"/>
                <a:gd name="connsiteX107" fmla="*/ 1183357 w 1539414"/>
                <a:gd name="connsiteY107" fmla="*/ 1440558 h 1745392"/>
                <a:gd name="connsiteX108" fmla="*/ 1150495 w 1539414"/>
                <a:gd name="connsiteY108" fmla="*/ 1430058 h 1745392"/>
                <a:gd name="connsiteX109" fmla="*/ 1145414 w 1539414"/>
                <a:gd name="connsiteY109" fmla="*/ 1427687 h 1745392"/>
                <a:gd name="connsiteX110" fmla="*/ 1121699 w 1539414"/>
                <a:gd name="connsiteY110" fmla="*/ 1417187 h 1745392"/>
                <a:gd name="connsiteX111" fmla="*/ 1108487 w 1539414"/>
                <a:gd name="connsiteY111" fmla="*/ 1409397 h 1745392"/>
                <a:gd name="connsiteX112" fmla="*/ 1084772 w 1539414"/>
                <a:gd name="connsiteY112" fmla="*/ 1390430 h 1745392"/>
                <a:gd name="connsiteX113" fmla="*/ 1074270 w 1539414"/>
                <a:gd name="connsiteY113" fmla="*/ 1379930 h 1745392"/>
                <a:gd name="connsiteX114" fmla="*/ 1061058 w 1539414"/>
                <a:gd name="connsiteY114" fmla="*/ 1364011 h 1745392"/>
                <a:gd name="connsiteX115" fmla="*/ 1040731 w 1539414"/>
                <a:gd name="connsiteY115" fmla="*/ 1331156 h 1745392"/>
                <a:gd name="connsiteX116" fmla="*/ 1026502 w 1539414"/>
                <a:gd name="connsiteY116" fmla="*/ 1297286 h 1745392"/>
                <a:gd name="connsiteX117" fmla="*/ 1017016 w 1539414"/>
                <a:gd name="connsiteY117" fmla="*/ 1264431 h 1745392"/>
                <a:gd name="connsiteX118" fmla="*/ 1010241 w 1539414"/>
                <a:gd name="connsiteY118" fmla="*/ 1220061 h 1745392"/>
                <a:gd name="connsiteX119" fmla="*/ 1009224 w 1539414"/>
                <a:gd name="connsiteY119" fmla="*/ 1182465 h 1745392"/>
                <a:gd name="connsiteX120" fmla="*/ 1009224 w 1539414"/>
                <a:gd name="connsiteY120" fmla="*/ 1178062 h 1745392"/>
                <a:gd name="connsiteX121" fmla="*/ 945195 w 1539414"/>
                <a:gd name="connsiteY121" fmla="*/ 1172642 h 1745392"/>
                <a:gd name="connsiteX122" fmla="*/ 944856 w 1539414"/>
                <a:gd name="connsiteY122" fmla="*/ 1178739 h 1745392"/>
                <a:gd name="connsiteX123" fmla="*/ 945195 w 1539414"/>
                <a:gd name="connsiteY123" fmla="*/ 1212271 h 1745392"/>
                <a:gd name="connsiteX124" fmla="*/ 947905 w 1539414"/>
                <a:gd name="connsiteY124" fmla="*/ 1243770 h 1745392"/>
                <a:gd name="connsiteX125" fmla="*/ 954342 w 1539414"/>
                <a:gd name="connsiteY125" fmla="*/ 1280689 h 1745392"/>
                <a:gd name="connsiteX126" fmla="*/ 966199 w 1539414"/>
                <a:gd name="connsiteY126" fmla="*/ 1320656 h 1745392"/>
                <a:gd name="connsiteX127" fmla="*/ 984493 w 1539414"/>
                <a:gd name="connsiteY127" fmla="*/ 1362317 h 1745392"/>
                <a:gd name="connsiteX128" fmla="*/ 1003126 w 1539414"/>
                <a:gd name="connsiteY128" fmla="*/ 1393139 h 1745392"/>
                <a:gd name="connsiteX129" fmla="*/ 1018033 w 1539414"/>
                <a:gd name="connsiteY129" fmla="*/ 1413123 h 1745392"/>
                <a:gd name="connsiteX130" fmla="*/ 1026502 w 1539414"/>
                <a:gd name="connsiteY130" fmla="*/ 1422945 h 1745392"/>
                <a:gd name="connsiteX131" fmla="*/ 1041747 w 1539414"/>
                <a:gd name="connsiteY131" fmla="*/ 1438187 h 1745392"/>
                <a:gd name="connsiteX132" fmla="*/ 1075964 w 1539414"/>
                <a:gd name="connsiteY132" fmla="*/ 1464945 h 1745392"/>
                <a:gd name="connsiteX133" fmla="*/ 1094935 w 1539414"/>
                <a:gd name="connsiteY133" fmla="*/ 1476461 h 1745392"/>
                <a:gd name="connsiteX134" fmla="*/ 1090531 w 1539414"/>
                <a:gd name="connsiteY134" fmla="*/ 1492380 h 1745392"/>
                <a:gd name="connsiteX135" fmla="*/ 1080029 w 1539414"/>
                <a:gd name="connsiteY135" fmla="*/ 1522186 h 1745392"/>
                <a:gd name="connsiteX136" fmla="*/ 1067494 w 1539414"/>
                <a:gd name="connsiteY136" fmla="*/ 1549621 h 1745392"/>
                <a:gd name="connsiteX137" fmla="*/ 1053266 w 1539414"/>
                <a:gd name="connsiteY137" fmla="*/ 1574685 h 1745392"/>
                <a:gd name="connsiteX138" fmla="*/ 1037343 w 1539414"/>
                <a:gd name="connsiteY138" fmla="*/ 1597717 h 1745392"/>
                <a:gd name="connsiteX139" fmla="*/ 1019388 w 1539414"/>
                <a:gd name="connsiteY139" fmla="*/ 1617700 h 1745392"/>
                <a:gd name="connsiteX140" fmla="*/ 999738 w 1539414"/>
                <a:gd name="connsiteY140" fmla="*/ 1635313 h 1745392"/>
                <a:gd name="connsiteX141" fmla="*/ 978057 w 1539414"/>
                <a:gd name="connsiteY141" fmla="*/ 1650555 h 1745392"/>
                <a:gd name="connsiteX142" fmla="*/ 966877 w 1539414"/>
                <a:gd name="connsiteY142" fmla="*/ 1657329 h 1745392"/>
                <a:gd name="connsiteX143" fmla="*/ 947905 w 1539414"/>
                <a:gd name="connsiteY143" fmla="*/ 1666813 h 1745392"/>
                <a:gd name="connsiteX144" fmla="*/ 909284 w 1539414"/>
                <a:gd name="connsiteY144" fmla="*/ 1680700 h 1745392"/>
                <a:gd name="connsiteX145" fmla="*/ 869647 w 1539414"/>
                <a:gd name="connsiteY145" fmla="*/ 1688490 h 1745392"/>
                <a:gd name="connsiteX146" fmla="*/ 830688 w 1539414"/>
                <a:gd name="connsiteY146" fmla="*/ 1691538 h 1745392"/>
                <a:gd name="connsiteX147" fmla="*/ 793422 w 1539414"/>
                <a:gd name="connsiteY147" fmla="*/ 1690522 h 1745392"/>
                <a:gd name="connsiteX148" fmla="*/ 758527 w 1539414"/>
                <a:gd name="connsiteY148" fmla="*/ 1687135 h 1745392"/>
                <a:gd name="connsiteX149" fmla="*/ 713131 w 1539414"/>
                <a:gd name="connsiteY149" fmla="*/ 1679345 h 1745392"/>
                <a:gd name="connsiteX150" fmla="*/ 690433 w 1539414"/>
                <a:gd name="connsiteY150" fmla="*/ 1673587 h 1745392"/>
                <a:gd name="connsiteX151" fmla="*/ 706355 w 1539414"/>
                <a:gd name="connsiteY151" fmla="*/ 1653264 h 1745392"/>
                <a:gd name="connsiteX152" fmla="*/ 731764 w 1539414"/>
                <a:gd name="connsiteY152" fmla="*/ 1612959 h 1745392"/>
                <a:gd name="connsiteX153" fmla="*/ 751752 w 1539414"/>
                <a:gd name="connsiteY153" fmla="*/ 1572653 h 1745392"/>
                <a:gd name="connsiteX154" fmla="*/ 765642 w 1539414"/>
                <a:gd name="connsiteY154" fmla="*/ 1534379 h 1745392"/>
                <a:gd name="connsiteX155" fmla="*/ 779193 w 1539414"/>
                <a:gd name="connsiteY155" fmla="*/ 1484251 h 1745392"/>
                <a:gd name="connsiteX156" fmla="*/ 785969 w 1539414"/>
                <a:gd name="connsiteY156" fmla="*/ 1440897 h 1745392"/>
                <a:gd name="connsiteX157" fmla="*/ 786307 w 1539414"/>
                <a:gd name="connsiteY157" fmla="*/ 1434800 h 1745392"/>
                <a:gd name="connsiteX158" fmla="*/ 722278 w 1539414"/>
                <a:gd name="connsiteY158" fmla="*/ 1431074 h 1745392"/>
                <a:gd name="connsiteX159" fmla="*/ 721939 w 1539414"/>
                <a:gd name="connsiteY159" fmla="*/ 1436493 h 1745392"/>
                <a:gd name="connsiteX160" fmla="*/ 716519 w 1539414"/>
                <a:gd name="connsiteY160" fmla="*/ 1469348 h 1745392"/>
                <a:gd name="connsiteX161" fmla="*/ 708727 w 1539414"/>
                <a:gd name="connsiteY161" fmla="*/ 1501186 h 1745392"/>
                <a:gd name="connsiteX162" fmla="*/ 696192 w 1539414"/>
                <a:gd name="connsiteY162" fmla="*/ 1537766 h 1745392"/>
                <a:gd name="connsiteX163" fmla="*/ 677898 w 1539414"/>
                <a:gd name="connsiteY163" fmla="*/ 1577733 h 1745392"/>
                <a:gd name="connsiteX164" fmla="*/ 652490 w 1539414"/>
                <a:gd name="connsiteY164" fmla="*/ 1618378 h 1745392"/>
                <a:gd name="connsiteX165" fmla="*/ 628097 w 1539414"/>
                <a:gd name="connsiteY165" fmla="*/ 1647168 h 1745392"/>
                <a:gd name="connsiteX166" fmla="*/ 609465 w 1539414"/>
                <a:gd name="connsiteY166" fmla="*/ 1665797 h 1745392"/>
                <a:gd name="connsiteX167" fmla="*/ 598962 w 1539414"/>
                <a:gd name="connsiteY167" fmla="*/ 1673925 h 1745392"/>
                <a:gd name="connsiteX168" fmla="*/ 584395 w 1539414"/>
                <a:gd name="connsiteY168" fmla="*/ 1685780 h 1745392"/>
                <a:gd name="connsiteX169" fmla="*/ 551872 w 1539414"/>
                <a:gd name="connsiteY169" fmla="*/ 1705764 h 1745392"/>
                <a:gd name="connsiteX170" fmla="*/ 516639 w 1539414"/>
                <a:gd name="connsiteY170" fmla="*/ 1721344 h 1745392"/>
                <a:gd name="connsiteX171" fmla="*/ 478357 w 1539414"/>
                <a:gd name="connsiteY171" fmla="*/ 1733199 h 1745392"/>
                <a:gd name="connsiteX172" fmla="*/ 437703 w 1539414"/>
                <a:gd name="connsiteY172" fmla="*/ 1740989 h 1745392"/>
                <a:gd name="connsiteX173" fmla="*/ 393662 w 1539414"/>
                <a:gd name="connsiteY173" fmla="*/ 1745053 h 1745392"/>
                <a:gd name="connsiteX174" fmla="*/ 347249 w 1539414"/>
                <a:gd name="connsiteY174" fmla="*/ 1745392 h 1745392"/>
                <a:gd name="connsiteX175" fmla="*/ 298126 w 1539414"/>
                <a:gd name="connsiteY175" fmla="*/ 1741666 h 1745392"/>
                <a:gd name="connsiteX176" fmla="*/ 272040 w 1539414"/>
                <a:gd name="connsiteY176" fmla="*/ 1737602 h 1745392"/>
                <a:gd name="connsiteX177" fmla="*/ 249681 w 1539414"/>
                <a:gd name="connsiteY177" fmla="*/ 1733538 h 1745392"/>
                <a:gd name="connsiteX178" fmla="*/ 206317 w 1539414"/>
                <a:gd name="connsiteY178" fmla="*/ 1719651 h 1745392"/>
                <a:gd name="connsiteX179" fmla="*/ 166002 w 1539414"/>
                <a:gd name="connsiteY179" fmla="*/ 1700344 h 1745392"/>
                <a:gd name="connsiteX180" fmla="*/ 128059 w 1539414"/>
                <a:gd name="connsiteY180" fmla="*/ 1676635 h 1745392"/>
                <a:gd name="connsiteX181" fmla="*/ 93503 w 1539414"/>
                <a:gd name="connsiteY181" fmla="*/ 1649877 h 1745392"/>
                <a:gd name="connsiteX182" fmla="*/ 61658 w 1539414"/>
                <a:gd name="connsiteY182" fmla="*/ 1621426 h 1745392"/>
                <a:gd name="connsiteX183" fmla="*/ 21005 w 1539414"/>
                <a:gd name="connsiteY183" fmla="*/ 1578749 h 1745392"/>
                <a:gd name="connsiteX184" fmla="*/ 0 w 1539414"/>
                <a:gd name="connsiteY184" fmla="*/ 1552669 h 1745392"/>
                <a:gd name="connsiteX185" fmla="*/ 0 w 1539414"/>
                <a:gd name="connsiteY185" fmla="*/ 652392 h 1745392"/>
                <a:gd name="connsiteX186" fmla="*/ 27103 w 1539414"/>
                <a:gd name="connsiteY186" fmla="*/ 647650 h 1745392"/>
                <a:gd name="connsiteX187" fmla="*/ 79275 w 1539414"/>
                <a:gd name="connsiteY187" fmla="*/ 641553 h 1745392"/>
                <a:gd name="connsiteX188" fmla="*/ 128059 w 1539414"/>
                <a:gd name="connsiteY188" fmla="*/ 639860 h 1745392"/>
                <a:gd name="connsiteX189" fmla="*/ 173794 w 1539414"/>
                <a:gd name="connsiteY189" fmla="*/ 642231 h 1745392"/>
                <a:gd name="connsiteX190" fmla="*/ 216480 w 1539414"/>
                <a:gd name="connsiteY190" fmla="*/ 649343 h 1745392"/>
                <a:gd name="connsiteX191" fmla="*/ 255440 w 1539414"/>
                <a:gd name="connsiteY191" fmla="*/ 660859 h 1745392"/>
                <a:gd name="connsiteX192" fmla="*/ 291351 w 1539414"/>
                <a:gd name="connsiteY192" fmla="*/ 676440 h 1745392"/>
                <a:gd name="connsiteX193" fmla="*/ 323873 w 1539414"/>
                <a:gd name="connsiteY193" fmla="*/ 697101 h 1745392"/>
                <a:gd name="connsiteX194" fmla="*/ 338441 w 1539414"/>
                <a:gd name="connsiteY194" fmla="*/ 708955 h 1745392"/>
                <a:gd name="connsiteX195" fmla="*/ 348604 w 1539414"/>
                <a:gd name="connsiteY195" fmla="*/ 717762 h 1745392"/>
                <a:gd name="connsiteX196" fmla="*/ 366898 w 1539414"/>
                <a:gd name="connsiteY196" fmla="*/ 736729 h 1745392"/>
                <a:gd name="connsiteX197" fmla="*/ 383160 w 1539414"/>
                <a:gd name="connsiteY197" fmla="*/ 757051 h 1745392"/>
                <a:gd name="connsiteX198" fmla="*/ 397389 w 1539414"/>
                <a:gd name="connsiteY198" fmla="*/ 778390 h 1745392"/>
                <a:gd name="connsiteX199" fmla="*/ 415344 w 1539414"/>
                <a:gd name="connsiteY199" fmla="*/ 811244 h 1745392"/>
                <a:gd name="connsiteX200" fmla="*/ 432960 w 1539414"/>
                <a:gd name="connsiteY200" fmla="*/ 856631 h 1745392"/>
                <a:gd name="connsiteX201" fmla="*/ 445156 w 1539414"/>
                <a:gd name="connsiteY201" fmla="*/ 901001 h 1745392"/>
                <a:gd name="connsiteX202" fmla="*/ 452948 w 1539414"/>
                <a:gd name="connsiteY202" fmla="*/ 942662 h 1745392"/>
                <a:gd name="connsiteX203" fmla="*/ 458369 w 1539414"/>
                <a:gd name="connsiteY203" fmla="*/ 996177 h 1745392"/>
                <a:gd name="connsiteX204" fmla="*/ 458708 w 1539414"/>
                <a:gd name="connsiteY204" fmla="*/ 1019886 h 1745392"/>
                <a:gd name="connsiteX205" fmla="*/ 439397 w 1539414"/>
                <a:gd name="connsiteY205" fmla="*/ 1025983 h 1745392"/>
                <a:gd name="connsiteX206" fmla="*/ 404842 w 1539414"/>
                <a:gd name="connsiteY206" fmla="*/ 1041225 h 1745392"/>
                <a:gd name="connsiteX207" fmla="*/ 375029 w 1539414"/>
                <a:gd name="connsiteY207" fmla="*/ 1059515 h 1745392"/>
                <a:gd name="connsiteX208" fmla="*/ 348943 w 1539414"/>
                <a:gd name="connsiteY208" fmla="*/ 1078144 h 1745392"/>
                <a:gd name="connsiteX209" fmla="*/ 319131 w 1539414"/>
                <a:gd name="connsiteY209" fmla="*/ 1104901 h 1745392"/>
                <a:gd name="connsiteX210" fmla="*/ 297110 w 1539414"/>
                <a:gd name="connsiteY210" fmla="*/ 1129965 h 1745392"/>
                <a:gd name="connsiteX211" fmla="*/ 295077 w 1539414"/>
                <a:gd name="connsiteY211" fmla="*/ 1133014 h 1745392"/>
                <a:gd name="connsiteX212" fmla="*/ 347588 w 1539414"/>
                <a:gd name="connsiteY212" fmla="*/ 1169933 h 1745392"/>
                <a:gd name="connsiteX213" fmla="*/ 353686 w 1539414"/>
                <a:gd name="connsiteY213" fmla="*/ 1161804 h 1745392"/>
                <a:gd name="connsiteX214" fmla="*/ 388919 w 1539414"/>
                <a:gd name="connsiteY214" fmla="*/ 1127595 h 1745392"/>
                <a:gd name="connsiteX215" fmla="*/ 415344 w 1539414"/>
                <a:gd name="connsiteY215" fmla="*/ 1108627 h 1745392"/>
                <a:gd name="connsiteX216" fmla="*/ 436009 w 1539414"/>
                <a:gd name="connsiteY216" fmla="*/ 1097111 h 1745392"/>
                <a:gd name="connsiteX217" fmla="*/ 459724 w 1539414"/>
                <a:gd name="connsiteY217" fmla="*/ 1086950 h 1745392"/>
                <a:gd name="connsiteX218" fmla="*/ 485471 w 1539414"/>
                <a:gd name="connsiteY218" fmla="*/ 1079160 h 1745392"/>
                <a:gd name="connsiteX219" fmla="*/ 513929 w 1539414"/>
                <a:gd name="connsiteY219" fmla="*/ 1074418 h 1745392"/>
                <a:gd name="connsiteX220" fmla="*/ 544758 w 1539414"/>
                <a:gd name="connsiteY220" fmla="*/ 1073402 h 1745392"/>
                <a:gd name="connsiteX221" fmla="*/ 578297 w 1539414"/>
                <a:gd name="connsiteY221" fmla="*/ 1076450 h 1745392"/>
                <a:gd name="connsiteX222" fmla="*/ 614207 w 1539414"/>
                <a:gd name="connsiteY222" fmla="*/ 1085256 h 1745392"/>
                <a:gd name="connsiteX223" fmla="*/ 651812 w 1539414"/>
                <a:gd name="connsiteY223" fmla="*/ 1100159 h 1745392"/>
                <a:gd name="connsiteX224" fmla="*/ 692465 w 1539414"/>
                <a:gd name="connsiteY224" fmla="*/ 1121837 h 1745392"/>
                <a:gd name="connsiteX225" fmla="*/ 713470 w 1539414"/>
                <a:gd name="connsiteY225" fmla="*/ 1135723 h 1745392"/>
                <a:gd name="connsiteX226" fmla="*/ 749719 w 1539414"/>
                <a:gd name="connsiteY226" fmla="*/ 1082547 h 1745392"/>
                <a:gd name="connsiteX227" fmla="*/ 733797 w 1539414"/>
                <a:gd name="connsiteY227" fmla="*/ 1072047 h 1745392"/>
                <a:gd name="connsiteX228" fmla="*/ 702290 w 1539414"/>
                <a:gd name="connsiteY228" fmla="*/ 1053757 h 1745392"/>
                <a:gd name="connsiteX229" fmla="*/ 671800 w 1539414"/>
                <a:gd name="connsiteY229" fmla="*/ 1038854 h 1745392"/>
                <a:gd name="connsiteX230" fmla="*/ 642326 w 1539414"/>
                <a:gd name="connsiteY230" fmla="*/ 1026999 h 1745392"/>
                <a:gd name="connsiteX231" fmla="*/ 613869 w 1539414"/>
                <a:gd name="connsiteY231" fmla="*/ 1018532 h 1745392"/>
                <a:gd name="connsiteX232" fmla="*/ 586428 w 1539414"/>
                <a:gd name="connsiteY232" fmla="*/ 1012435 h 1745392"/>
                <a:gd name="connsiteX233" fmla="*/ 560341 w 1539414"/>
                <a:gd name="connsiteY233" fmla="*/ 1009387 h 1745392"/>
                <a:gd name="connsiteX234" fmla="*/ 535272 w 1539414"/>
                <a:gd name="connsiteY234" fmla="*/ 1008370 h 1745392"/>
                <a:gd name="connsiteX235" fmla="*/ 522737 w 1539414"/>
                <a:gd name="connsiteY235" fmla="*/ 1009048 h 1745392"/>
                <a:gd name="connsiteX236" fmla="*/ 522398 w 1539414"/>
                <a:gd name="connsiteY236" fmla="*/ 989064 h 1745392"/>
                <a:gd name="connsiteX237" fmla="*/ 517655 w 1539414"/>
                <a:gd name="connsiteY237" fmla="*/ 936904 h 1745392"/>
                <a:gd name="connsiteX238" fmla="*/ 505798 w 1539414"/>
                <a:gd name="connsiteY238" fmla="*/ 874582 h 1745392"/>
                <a:gd name="connsiteX239" fmla="*/ 489875 w 1539414"/>
                <a:gd name="connsiteY239" fmla="*/ 824454 h 1745392"/>
                <a:gd name="connsiteX240" fmla="*/ 476324 w 1539414"/>
                <a:gd name="connsiteY240" fmla="*/ 790583 h 1745392"/>
                <a:gd name="connsiteX241" fmla="*/ 468532 w 1539414"/>
                <a:gd name="connsiteY241" fmla="*/ 773987 h 1745392"/>
                <a:gd name="connsiteX242" fmla="*/ 492924 w 1539414"/>
                <a:gd name="connsiteY242" fmla="*/ 759084 h 1745392"/>
                <a:gd name="connsiteX243" fmla="*/ 537304 w 1539414"/>
                <a:gd name="connsiteY243" fmla="*/ 727584 h 1745392"/>
                <a:gd name="connsiteX244" fmla="*/ 568472 w 1539414"/>
                <a:gd name="connsiteY244" fmla="*/ 700826 h 1745392"/>
                <a:gd name="connsiteX245" fmla="*/ 599301 w 1539414"/>
                <a:gd name="connsiteY245" fmla="*/ 669666 h 1745392"/>
                <a:gd name="connsiteX246" fmla="*/ 629114 w 1539414"/>
                <a:gd name="connsiteY246" fmla="*/ 633424 h 1745392"/>
                <a:gd name="connsiteX247" fmla="*/ 655877 w 1539414"/>
                <a:gd name="connsiteY247" fmla="*/ 592780 h 1745392"/>
                <a:gd name="connsiteX248" fmla="*/ 678576 w 1539414"/>
                <a:gd name="connsiteY248" fmla="*/ 547054 h 1745392"/>
                <a:gd name="connsiteX249" fmla="*/ 687384 w 1539414"/>
                <a:gd name="connsiteY249" fmla="*/ 521990 h 1745392"/>
                <a:gd name="connsiteX250" fmla="*/ 693143 w 1539414"/>
                <a:gd name="connsiteY250" fmla="*/ 504378 h 1745392"/>
                <a:gd name="connsiteX251" fmla="*/ 701613 w 1539414"/>
                <a:gd name="connsiteY251" fmla="*/ 468136 h 1745392"/>
                <a:gd name="connsiteX252" fmla="*/ 706355 w 1539414"/>
                <a:gd name="connsiteY252" fmla="*/ 431556 h 1745392"/>
                <a:gd name="connsiteX253" fmla="*/ 707711 w 1539414"/>
                <a:gd name="connsiteY253" fmla="*/ 393960 h 1745392"/>
                <a:gd name="connsiteX254" fmla="*/ 705678 w 1539414"/>
                <a:gd name="connsiteY254" fmla="*/ 355686 h 1745392"/>
                <a:gd name="connsiteX255" fmla="*/ 699919 w 1539414"/>
                <a:gd name="connsiteY255" fmla="*/ 316735 h 1745392"/>
                <a:gd name="connsiteX256" fmla="*/ 690433 w 1539414"/>
                <a:gd name="connsiteY256" fmla="*/ 277107 h 1745392"/>
                <a:gd name="connsiteX257" fmla="*/ 678237 w 1539414"/>
                <a:gd name="connsiteY257" fmla="*/ 236801 h 1745392"/>
                <a:gd name="connsiteX258" fmla="*/ 670445 w 1539414"/>
                <a:gd name="connsiteY258" fmla="*/ 216140 h 1745392"/>
                <a:gd name="connsiteX259" fmla="*/ 689755 w 1539414"/>
                <a:gd name="connsiteY259" fmla="*/ 212414 h 1745392"/>
                <a:gd name="connsiteX260" fmla="*/ 262894 w 1539414"/>
                <a:gd name="connsiteY260" fmla="*/ 0 h 1745392"/>
                <a:gd name="connsiteX261" fmla="*/ 280510 w 1539414"/>
                <a:gd name="connsiteY261" fmla="*/ 0 h 1745392"/>
                <a:gd name="connsiteX262" fmla="*/ 294400 w 1539414"/>
                <a:gd name="connsiteY262" fmla="*/ 0 h 1745392"/>
                <a:gd name="connsiteX263" fmla="*/ 321164 w 1539414"/>
                <a:gd name="connsiteY263" fmla="*/ 2033 h 1745392"/>
                <a:gd name="connsiteX264" fmla="*/ 360123 w 1539414"/>
                <a:gd name="connsiteY264" fmla="*/ 9147 h 1745392"/>
                <a:gd name="connsiteX265" fmla="*/ 406875 w 1539414"/>
                <a:gd name="connsiteY265" fmla="*/ 25070 h 1745392"/>
                <a:gd name="connsiteX266" fmla="*/ 449900 w 1539414"/>
                <a:gd name="connsiteY266" fmla="*/ 46752 h 1745392"/>
                <a:gd name="connsiteX267" fmla="*/ 487843 w 1539414"/>
                <a:gd name="connsiteY267" fmla="*/ 73177 h 1745392"/>
                <a:gd name="connsiteX268" fmla="*/ 521044 w 1539414"/>
                <a:gd name="connsiteY268" fmla="*/ 102312 h 1745392"/>
                <a:gd name="connsiteX269" fmla="*/ 549501 w 1539414"/>
                <a:gd name="connsiteY269" fmla="*/ 132802 h 1745392"/>
                <a:gd name="connsiteX270" fmla="*/ 573216 w 1539414"/>
                <a:gd name="connsiteY270" fmla="*/ 163969 h 1745392"/>
                <a:gd name="connsiteX271" fmla="*/ 583041 w 1539414"/>
                <a:gd name="connsiteY271" fmla="*/ 179215 h 1745392"/>
                <a:gd name="connsiteX272" fmla="*/ 593882 w 1539414"/>
                <a:gd name="connsiteY272" fmla="*/ 201574 h 1745392"/>
                <a:gd name="connsiteX273" fmla="*/ 612514 w 1539414"/>
                <a:gd name="connsiteY273" fmla="*/ 244938 h 1745392"/>
                <a:gd name="connsiteX274" fmla="*/ 627082 w 1539414"/>
                <a:gd name="connsiteY274" fmla="*/ 286947 h 1745392"/>
                <a:gd name="connsiteX275" fmla="*/ 636568 w 1539414"/>
                <a:gd name="connsiteY275" fmla="*/ 328278 h 1745392"/>
                <a:gd name="connsiteX276" fmla="*/ 642327 w 1539414"/>
                <a:gd name="connsiteY276" fmla="*/ 368592 h 1745392"/>
                <a:gd name="connsiteX277" fmla="*/ 643682 w 1539414"/>
                <a:gd name="connsiteY277" fmla="*/ 408230 h 1745392"/>
                <a:gd name="connsiteX278" fmla="*/ 639956 w 1539414"/>
                <a:gd name="connsiteY278" fmla="*/ 446512 h 1745392"/>
                <a:gd name="connsiteX279" fmla="*/ 632502 w 1539414"/>
                <a:gd name="connsiteY279" fmla="*/ 483439 h 1745392"/>
                <a:gd name="connsiteX280" fmla="*/ 627082 w 1539414"/>
                <a:gd name="connsiteY280" fmla="*/ 501394 h 1745392"/>
                <a:gd name="connsiteX281" fmla="*/ 618951 w 1539414"/>
                <a:gd name="connsiteY281" fmla="*/ 522737 h 1745392"/>
                <a:gd name="connsiteX282" fmla="*/ 599302 w 1539414"/>
                <a:gd name="connsiteY282" fmla="*/ 562374 h 1745392"/>
                <a:gd name="connsiteX283" fmla="*/ 575926 w 1539414"/>
                <a:gd name="connsiteY283" fmla="*/ 597607 h 1745392"/>
                <a:gd name="connsiteX284" fmla="*/ 549501 w 1539414"/>
                <a:gd name="connsiteY284" fmla="*/ 628775 h 1745392"/>
                <a:gd name="connsiteX285" fmla="*/ 522399 w 1539414"/>
                <a:gd name="connsiteY285" fmla="*/ 655878 h 1745392"/>
                <a:gd name="connsiteX286" fmla="*/ 494619 w 1539414"/>
                <a:gd name="connsiteY286" fmla="*/ 678915 h 1745392"/>
                <a:gd name="connsiteX287" fmla="*/ 455998 w 1539414"/>
                <a:gd name="connsiteY287" fmla="*/ 707033 h 1745392"/>
                <a:gd name="connsiteX288" fmla="*/ 434655 w 1539414"/>
                <a:gd name="connsiteY288" fmla="*/ 719568 h 1745392"/>
                <a:gd name="connsiteX289" fmla="*/ 422798 w 1539414"/>
                <a:gd name="connsiteY289" fmla="*/ 703646 h 1745392"/>
                <a:gd name="connsiteX290" fmla="*/ 396034 w 1539414"/>
                <a:gd name="connsiteY290" fmla="*/ 674510 h 1745392"/>
                <a:gd name="connsiteX291" fmla="*/ 380450 w 1539414"/>
                <a:gd name="connsiteY291" fmla="*/ 660620 h 1745392"/>
                <a:gd name="connsiteX292" fmla="*/ 363172 w 1539414"/>
                <a:gd name="connsiteY292" fmla="*/ 646731 h 1745392"/>
                <a:gd name="connsiteX293" fmla="*/ 325568 w 1539414"/>
                <a:gd name="connsiteY293" fmla="*/ 622677 h 1745392"/>
                <a:gd name="connsiteX294" fmla="*/ 284575 w 1539414"/>
                <a:gd name="connsiteY294" fmla="*/ 603706 h 1745392"/>
                <a:gd name="connsiteX295" fmla="*/ 240195 w 1539414"/>
                <a:gd name="connsiteY295" fmla="*/ 589138 h 1745392"/>
                <a:gd name="connsiteX296" fmla="*/ 192766 w 1539414"/>
                <a:gd name="connsiteY296" fmla="*/ 579991 h 1745392"/>
                <a:gd name="connsiteX297" fmla="*/ 141610 w 1539414"/>
                <a:gd name="connsiteY297" fmla="*/ 575926 h 1745392"/>
                <a:gd name="connsiteX298" fmla="*/ 87405 w 1539414"/>
                <a:gd name="connsiteY298" fmla="*/ 576942 h 1745392"/>
                <a:gd name="connsiteX299" fmla="*/ 29813 w 1539414"/>
                <a:gd name="connsiteY299" fmla="*/ 582701 h 1745392"/>
                <a:gd name="connsiteX300" fmla="*/ 0 w 1539414"/>
                <a:gd name="connsiteY300" fmla="*/ 587783 h 1745392"/>
                <a:gd name="connsiteX301" fmla="*/ 0 w 1539414"/>
                <a:gd name="connsiteY301" fmla="*/ 353347 h 1745392"/>
                <a:gd name="connsiteX302" fmla="*/ 0 w 1539414"/>
                <a:gd name="connsiteY302" fmla="*/ 334376 h 1745392"/>
                <a:gd name="connsiteX303" fmla="*/ 2033 w 1539414"/>
                <a:gd name="connsiteY303" fmla="*/ 298465 h 1745392"/>
                <a:gd name="connsiteX304" fmla="*/ 6437 w 1539414"/>
                <a:gd name="connsiteY304" fmla="*/ 263232 h 1745392"/>
                <a:gd name="connsiteX305" fmla="*/ 13213 w 1539414"/>
                <a:gd name="connsiteY305" fmla="*/ 230032 h 1745392"/>
                <a:gd name="connsiteX306" fmla="*/ 21682 w 1539414"/>
                <a:gd name="connsiteY306" fmla="*/ 197847 h 1745392"/>
                <a:gd name="connsiteX307" fmla="*/ 32862 w 1539414"/>
                <a:gd name="connsiteY307" fmla="*/ 168035 h 1745392"/>
                <a:gd name="connsiteX308" fmla="*/ 45397 w 1539414"/>
                <a:gd name="connsiteY308" fmla="*/ 139916 h 1745392"/>
                <a:gd name="connsiteX309" fmla="*/ 60981 w 1539414"/>
                <a:gd name="connsiteY309" fmla="*/ 114169 h 1745392"/>
                <a:gd name="connsiteX310" fmla="*/ 78597 w 1539414"/>
                <a:gd name="connsiteY310" fmla="*/ 89777 h 1745392"/>
                <a:gd name="connsiteX311" fmla="*/ 98246 w 1539414"/>
                <a:gd name="connsiteY311" fmla="*/ 68772 h 1745392"/>
                <a:gd name="connsiteX312" fmla="*/ 120267 w 1539414"/>
                <a:gd name="connsiteY312" fmla="*/ 50139 h 1745392"/>
                <a:gd name="connsiteX313" fmla="*/ 144321 w 1539414"/>
                <a:gd name="connsiteY313" fmla="*/ 33878 h 1745392"/>
                <a:gd name="connsiteX314" fmla="*/ 170745 w 1539414"/>
                <a:gd name="connsiteY314" fmla="*/ 20666 h 1745392"/>
                <a:gd name="connsiteX315" fmla="*/ 199203 w 1539414"/>
                <a:gd name="connsiteY315" fmla="*/ 10502 h 1745392"/>
                <a:gd name="connsiteX316" fmla="*/ 230032 w 1539414"/>
                <a:gd name="connsiteY316" fmla="*/ 3388 h 174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</a:cxnLst>
              <a:rect l="l" t="t" r="r" b="b"/>
              <a:pathLst>
                <a:path w="1539414" h="1745392">
                  <a:moveTo>
                    <a:pt x="1075964" y="503700"/>
                  </a:moveTo>
                  <a:lnTo>
                    <a:pt x="1076641" y="503700"/>
                  </a:lnTo>
                  <a:lnTo>
                    <a:pt x="1075286" y="504039"/>
                  </a:lnTo>
                  <a:lnTo>
                    <a:pt x="1075261" y="503841"/>
                  </a:lnTo>
                  <a:close/>
                  <a:moveTo>
                    <a:pt x="727360" y="210043"/>
                  </a:moveTo>
                  <a:lnTo>
                    <a:pt x="764287" y="211737"/>
                  </a:lnTo>
                  <a:lnTo>
                    <a:pt x="800536" y="218172"/>
                  </a:lnTo>
                  <a:lnTo>
                    <a:pt x="835430" y="228333"/>
                  </a:lnTo>
                  <a:lnTo>
                    <a:pt x="868970" y="242559"/>
                  </a:lnTo>
                  <a:lnTo>
                    <a:pt x="900476" y="259494"/>
                  </a:lnTo>
                  <a:lnTo>
                    <a:pt x="930289" y="279139"/>
                  </a:lnTo>
                  <a:lnTo>
                    <a:pt x="958069" y="301155"/>
                  </a:lnTo>
                  <a:lnTo>
                    <a:pt x="983477" y="325203"/>
                  </a:lnTo>
                  <a:lnTo>
                    <a:pt x="1006175" y="351283"/>
                  </a:lnTo>
                  <a:lnTo>
                    <a:pt x="1026163" y="378041"/>
                  </a:lnTo>
                  <a:lnTo>
                    <a:pt x="1043102" y="406153"/>
                  </a:lnTo>
                  <a:lnTo>
                    <a:pt x="1056653" y="434266"/>
                  </a:lnTo>
                  <a:lnTo>
                    <a:pt x="1066817" y="462378"/>
                  </a:lnTo>
                  <a:lnTo>
                    <a:pt x="1073592" y="490491"/>
                  </a:lnTo>
                  <a:lnTo>
                    <a:pt x="1075261" y="503841"/>
                  </a:lnTo>
                  <a:lnTo>
                    <a:pt x="1074270" y="504039"/>
                  </a:lnTo>
                  <a:lnTo>
                    <a:pt x="1075286" y="504039"/>
                  </a:lnTo>
                  <a:lnTo>
                    <a:pt x="1084772" y="552812"/>
                  </a:lnTo>
                  <a:lnTo>
                    <a:pt x="1094935" y="615134"/>
                  </a:lnTo>
                  <a:lnTo>
                    <a:pt x="1098662" y="652730"/>
                  </a:lnTo>
                  <a:lnTo>
                    <a:pt x="1099001" y="686601"/>
                  </a:lnTo>
                  <a:lnTo>
                    <a:pt x="1095613" y="718439"/>
                  </a:lnTo>
                  <a:lnTo>
                    <a:pt x="1088499" y="748245"/>
                  </a:lnTo>
                  <a:lnTo>
                    <a:pt x="1076641" y="776358"/>
                  </a:lnTo>
                  <a:lnTo>
                    <a:pt x="1068511" y="789906"/>
                  </a:lnTo>
                  <a:lnTo>
                    <a:pt x="1061735" y="801083"/>
                  </a:lnTo>
                  <a:lnTo>
                    <a:pt x="1045474" y="822421"/>
                  </a:lnTo>
                  <a:lnTo>
                    <a:pt x="1027518" y="840712"/>
                  </a:lnTo>
                  <a:lnTo>
                    <a:pt x="1008208" y="857308"/>
                  </a:lnTo>
                  <a:lnTo>
                    <a:pt x="977379" y="878985"/>
                  </a:lnTo>
                  <a:lnTo>
                    <a:pt x="935709" y="900324"/>
                  </a:lnTo>
                  <a:lnTo>
                    <a:pt x="895056" y="915904"/>
                  </a:lnTo>
                  <a:lnTo>
                    <a:pt x="860161" y="926065"/>
                  </a:lnTo>
                  <a:lnTo>
                    <a:pt x="822218" y="933517"/>
                  </a:lnTo>
                  <a:lnTo>
                    <a:pt x="816120" y="933855"/>
                  </a:lnTo>
                  <a:lnTo>
                    <a:pt x="822218" y="997871"/>
                  </a:lnTo>
                  <a:lnTo>
                    <a:pt x="831704" y="997193"/>
                  </a:lnTo>
                  <a:lnTo>
                    <a:pt x="877100" y="987709"/>
                  </a:lnTo>
                  <a:lnTo>
                    <a:pt x="918431" y="975855"/>
                  </a:lnTo>
                  <a:lnTo>
                    <a:pt x="965522" y="957565"/>
                  </a:lnTo>
                  <a:lnTo>
                    <a:pt x="1002449" y="938597"/>
                  </a:lnTo>
                  <a:lnTo>
                    <a:pt x="1026841" y="923356"/>
                  </a:lnTo>
                  <a:lnTo>
                    <a:pt x="1051233" y="905743"/>
                  </a:lnTo>
                  <a:lnTo>
                    <a:pt x="1073931" y="885421"/>
                  </a:lnTo>
                  <a:lnTo>
                    <a:pt x="1095613" y="863066"/>
                  </a:lnTo>
                  <a:lnTo>
                    <a:pt x="1114923" y="837325"/>
                  </a:lnTo>
                  <a:lnTo>
                    <a:pt x="1123393" y="823099"/>
                  </a:lnTo>
                  <a:lnTo>
                    <a:pt x="1132879" y="807518"/>
                  </a:lnTo>
                  <a:lnTo>
                    <a:pt x="1147785" y="773987"/>
                  </a:lnTo>
                  <a:lnTo>
                    <a:pt x="1158626" y="738761"/>
                  </a:lnTo>
                  <a:lnTo>
                    <a:pt x="1165402" y="701504"/>
                  </a:lnTo>
                  <a:lnTo>
                    <a:pt x="1167773" y="662553"/>
                  </a:lnTo>
                  <a:lnTo>
                    <a:pt x="1166079" y="621231"/>
                  </a:lnTo>
                  <a:lnTo>
                    <a:pt x="1160997" y="578215"/>
                  </a:lnTo>
                  <a:lnTo>
                    <a:pt x="1151173" y="533845"/>
                  </a:lnTo>
                  <a:lnTo>
                    <a:pt x="1144736" y="510474"/>
                  </a:lnTo>
                  <a:lnTo>
                    <a:pt x="1161336" y="514877"/>
                  </a:lnTo>
                  <a:lnTo>
                    <a:pt x="1193859" y="526732"/>
                  </a:lnTo>
                  <a:lnTo>
                    <a:pt x="1225027" y="542313"/>
                  </a:lnTo>
                  <a:lnTo>
                    <a:pt x="1254839" y="561619"/>
                  </a:lnTo>
                  <a:lnTo>
                    <a:pt x="1283297" y="583973"/>
                  </a:lnTo>
                  <a:lnTo>
                    <a:pt x="1309383" y="609037"/>
                  </a:lnTo>
                  <a:lnTo>
                    <a:pt x="1333436" y="637150"/>
                  </a:lnTo>
                  <a:lnTo>
                    <a:pt x="1355457" y="667633"/>
                  </a:lnTo>
                  <a:lnTo>
                    <a:pt x="1374429" y="700149"/>
                  </a:lnTo>
                  <a:lnTo>
                    <a:pt x="1390690" y="734358"/>
                  </a:lnTo>
                  <a:lnTo>
                    <a:pt x="1403225" y="770600"/>
                  </a:lnTo>
                  <a:lnTo>
                    <a:pt x="1413049" y="807857"/>
                  </a:lnTo>
                  <a:lnTo>
                    <a:pt x="1418470" y="846470"/>
                  </a:lnTo>
                  <a:lnTo>
                    <a:pt x="1420841" y="885421"/>
                  </a:lnTo>
                  <a:lnTo>
                    <a:pt x="1418470" y="925049"/>
                  </a:lnTo>
                  <a:lnTo>
                    <a:pt x="1412033" y="964678"/>
                  </a:lnTo>
                  <a:lnTo>
                    <a:pt x="1407290" y="984322"/>
                  </a:lnTo>
                  <a:lnTo>
                    <a:pt x="1416437" y="987371"/>
                  </a:lnTo>
                  <a:lnTo>
                    <a:pt x="1434054" y="994484"/>
                  </a:lnTo>
                  <a:lnTo>
                    <a:pt x="1450315" y="1003290"/>
                  </a:lnTo>
                  <a:lnTo>
                    <a:pt x="1464883" y="1013790"/>
                  </a:lnTo>
                  <a:lnTo>
                    <a:pt x="1483516" y="1031741"/>
                  </a:lnTo>
                  <a:lnTo>
                    <a:pt x="1504181" y="1060531"/>
                  </a:lnTo>
                  <a:lnTo>
                    <a:pt x="1519765" y="1094063"/>
                  </a:lnTo>
                  <a:lnTo>
                    <a:pt x="1530606" y="1129965"/>
                  </a:lnTo>
                  <a:lnTo>
                    <a:pt x="1536704" y="1167900"/>
                  </a:lnTo>
                  <a:lnTo>
                    <a:pt x="1539414" y="1206513"/>
                  </a:lnTo>
                  <a:lnTo>
                    <a:pt x="1539414" y="1225819"/>
                  </a:lnTo>
                  <a:lnTo>
                    <a:pt x="1538059" y="1240722"/>
                  </a:lnTo>
                  <a:lnTo>
                    <a:pt x="1532639" y="1270528"/>
                  </a:lnTo>
                  <a:lnTo>
                    <a:pt x="1528912" y="1285092"/>
                  </a:lnTo>
                  <a:lnTo>
                    <a:pt x="1525185" y="1296608"/>
                  </a:lnTo>
                  <a:lnTo>
                    <a:pt x="1516716" y="1318285"/>
                  </a:lnTo>
                  <a:lnTo>
                    <a:pt x="1505536" y="1338946"/>
                  </a:lnTo>
                  <a:lnTo>
                    <a:pt x="1493001" y="1357914"/>
                  </a:lnTo>
                  <a:lnTo>
                    <a:pt x="1478434" y="1375527"/>
                  </a:lnTo>
                  <a:lnTo>
                    <a:pt x="1461156" y="1391784"/>
                  </a:lnTo>
                  <a:lnTo>
                    <a:pt x="1442184" y="1406687"/>
                  </a:lnTo>
                  <a:lnTo>
                    <a:pt x="1421180" y="1420236"/>
                  </a:lnTo>
                  <a:lnTo>
                    <a:pt x="1410000" y="1426671"/>
                  </a:lnTo>
                  <a:lnTo>
                    <a:pt x="1398821" y="1432429"/>
                  </a:lnTo>
                  <a:lnTo>
                    <a:pt x="1376122" y="1441235"/>
                  </a:lnTo>
                  <a:lnTo>
                    <a:pt x="1341906" y="1450380"/>
                  </a:lnTo>
                  <a:lnTo>
                    <a:pt x="1296509" y="1454783"/>
                  </a:lnTo>
                  <a:lnTo>
                    <a:pt x="1253484" y="1453767"/>
                  </a:lnTo>
                  <a:lnTo>
                    <a:pt x="1215202" y="1448009"/>
                  </a:lnTo>
                  <a:lnTo>
                    <a:pt x="1183357" y="1440558"/>
                  </a:lnTo>
                  <a:lnTo>
                    <a:pt x="1150495" y="1430058"/>
                  </a:lnTo>
                  <a:lnTo>
                    <a:pt x="1145414" y="1427687"/>
                  </a:lnTo>
                  <a:lnTo>
                    <a:pt x="1121699" y="1417187"/>
                  </a:lnTo>
                  <a:lnTo>
                    <a:pt x="1108487" y="1409397"/>
                  </a:lnTo>
                  <a:lnTo>
                    <a:pt x="1084772" y="1390430"/>
                  </a:lnTo>
                  <a:lnTo>
                    <a:pt x="1074270" y="1379930"/>
                  </a:lnTo>
                  <a:lnTo>
                    <a:pt x="1061058" y="1364011"/>
                  </a:lnTo>
                  <a:lnTo>
                    <a:pt x="1040731" y="1331156"/>
                  </a:lnTo>
                  <a:lnTo>
                    <a:pt x="1026502" y="1297286"/>
                  </a:lnTo>
                  <a:lnTo>
                    <a:pt x="1017016" y="1264431"/>
                  </a:lnTo>
                  <a:lnTo>
                    <a:pt x="1010241" y="1220061"/>
                  </a:lnTo>
                  <a:lnTo>
                    <a:pt x="1009224" y="1182465"/>
                  </a:lnTo>
                  <a:lnTo>
                    <a:pt x="1009224" y="1178062"/>
                  </a:lnTo>
                  <a:lnTo>
                    <a:pt x="945195" y="1172642"/>
                  </a:lnTo>
                  <a:lnTo>
                    <a:pt x="944856" y="1178739"/>
                  </a:lnTo>
                  <a:lnTo>
                    <a:pt x="945195" y="1212271"/>
                  </a:lnTo>
                  <a:lnTo>
                    <a:pt x="947905" y="1243770"/>
                  </a:lnTo>
                  <a:lnTo>
                    <a:pt x="954342" y="1280689"/>
                  </a:lnTo>
                  <a:lnTo>
                    <a:pt x="966199" y="1320656"/>
                  </a:lnTo>
                  <a:lnTo>
                    <a:pt x="984493" y="1362317"/>
                  </a:lnTo>
                  <a:lnTo>
                    <a:pt x="1003126" y="1393139"/>
                  </a:lnTo>
                  <a:lnTo>
                    <a:pt x="1018033" y="1413123"/>
                  </a:lnTo>
                  <a:lnTo>
                    <a:pt x="1026502" y="1422945"/>
                  </a:lnTo>
                  <a:lnTo>
                    <a:pt x="1041747" y="1438187"/>
                  </a:lnTo>
                  <a:lnTo>
                    <a:pt x="1075964" y="1464945"/>
                  </a:lnTo>
                  <a:lnTo>
                    <a:pt x="1094935" y="1476461"/>
                  </a:lnTo>
                  <a:lnTo>
                    <a:pt x="1090531" y="1492380"/>
                  </a:lnTo>
                  <a:lnTo>
                    <a:pt x="1080029" y="1522186"/>
                  </a:lnTo>
                  <a:lnTo>
                    <a:pt x="1067494" y="1549621"/>
                  </a:lnTo>
                  <a:lnTo>
                    <a:pt x="1053266" y="1574685"/>
                  </a:lnTo>
                  <a:lnTo>
                    <a:pt x="1037343" y="1597717"/>
                  </a:lnTo>
                  <a:lnTo>
                    <a:pt x="1019388" y="1617700"/>
                  </a:lnTo>
                  <a:lnTo>
                    <a:pt x="999738" y="1635313"/>
                  </a:lnTo>
                  <a:lnTo>
                    <a:pt x="978057" y="1650555"/>
                  </a:lnTo>
                  <a:lnTo>
                    <a:pt x="966877" y="1657329"/>
                  </a:lnTo>
                  <a:lnTo>
                    <a:pt x="947905" y="1666813"/>
                  </a:lnTo>
                  <a:lnTo>
                    <a:pt x="909284" y="1680700"/>
                  </a:lnTo>
                  <a:lnTo>
                    <a:pt x="869647" y="1688490"/>
                  </a:lnTo>
                  <a:lnTo>
                    <a:pt x="830688" y="1691538"/>
                  </a:lnTo>
                  <a:lnTo>
                    <a:pt x="793422" y="1690522"/>
                  </a:lnTo>
                  <a:lnTo>
                    <a:pt x="758527" y="1687135"/>
                  </a:lnTo>
                  <a:lnTo>
                    <a:pt x="713131" y="1679345"/>
                  </a:lnTo>
                  <a:lnTo>
                    <a:pt x="690433" y="1673587"/>
                  </a:lnTo>
                  <a:lnTo>
                    <a:pt x="706355" y="1653264"/>
                  </a:lnTo>
                  <a:lnTo>
                    <a:pt x="731764" y="1612959"/>
                  </a:lnTo>
                  <a:lnTo>
                    <a:pt x="751752" y="1572653"/>
                  </a:lnTo>
                  <a:lnTo>
                    <a:pt x="765642" y="1534379"/>
                  </a:lnTo>
                  <a:lnTo>
                    <a:pt x="779193" y="1484251"/>
                  </a:lnTo>
                  <a:lnTo>
                    <a:pt x="785969" y="1440897"/>
                  </a:lnTo>
                  <a:lnTo>
                    <a:pt x="786307" y="1434800"/>
                  </a:lnTo>
                  <a:lnTo>
                    <a:pt x="722278" y="1431074"/>
                  </a:lnTo>
                  <a:lnTo>
                    <a:pt x="721939" y="1436493"/>
                  </a:lnTo>
                  <a:lnTo>
                    <a:pt x="716519" y="1469348"/>
                  </a:lnTo>
                  <a:lnTo>
                    <a:pt x="708727" y="1501186"/>
                  </a:lnTo>
                  <a:lnTo>
                    <a:pt x="696192" y="1537766"/>
                  </a:lnTo>
                  <a:lnTo>
                    <a:pt x="677898" y="1577733"/>
                  </a:lnTo>
                  <a:lnTo>
                    <a:pt x="652490" y="1618378"/>
                  </a:lnTo>
                  <a:lnTo>
                    <a:pt x="628097" y="1647168"/>
                  </a:lnTo>
                  <a:lnTo>
                    <a:pt x="609465" y="1665797"/>
                  </a:lnTo>
                  <a:lnTo>
                    <a:pt x="598962" y="1673925"/>
                  </a:lnTo>
                  <a:lnTo>
                    <a:pt x="584395" y="1685780"/>
                  </a:lnTo>
                  <a:lnTo>
                    <a:pt x="551872" y="1705764"/>
                  </a:lnTo>
                  <a:lnTo>
                    <a:pt x="516639" y="1721344"/>
                  </a:lnTo>
                  <a:lnTo>
                    <a:pt x="478357" y="1733199"/>
                  </a:lnTo>
                  <a:lnTo>
                    <a:pt x="437703" y="1740989"/>
                  </a:lnTo>
                  <a:lnTo>
                    <a:pt x="393662" y="1745053"/>
                  </a:lnTo>
                  <a:lnTo>
                    <a:pt x="347249" y="1745392"/>
                  </a:lnTo>
                  <a:lnTo>
                    <a:pt x="298126" y="1741666"/>
                  </a:lnTo>
                  <a:lnTo>
                    <a:pt x="272040" y="1737602"/>
                  </a:lnTo>
                  <a:lnTo>
                    <a:pt x="249681" y="1733538"/>
                  </a:lnTo>
                  <a:lnTo>
                    <a:pt x="206317" y="1719651"/>
                  </a:lnTo>
                  <a:lnTo>
                    <a:pt x="166002" y="1700344"/>
                  </a:lnTo>
                  <a:lnTo>
                    <a:pt x="128059" y="1676635"/>
                  </a:lnTo>
                  <a:lnTo>
                    <a:pt x="93503" y="1649877"/>
                  </a:lnTo>
                  <a:lnTo>
                    <a:pt x="61658" y="1621426"/>
                  </a:lnTo>
                  <a:lnTo>
                    <a:pt x="21005" y="1578749"/>
                  </a:lnTo>
                  <a:lnTo>
                    <a:pt x="0" y="1552669"/>
                  </a:lnTo>
                  <a:lnTo>
                    <a:pt x="0" y="652392"/>
                  </a:lnTo>
                  <a:lnTo>
                    <a:pt x="27103" y="647650"/>
                  </a:lnTo>
                  <a:lnTo>
                    <a:pt x="79275" y="641553"/>
                  </a:lnTo>
                  <a:lnTo>
                    <a:pt x="128059" y="639860"/>
                  </a:lnTo>
                  <a:lnTo>
                    <a:pt x="173794" y="642231"/>
                  </a:lnTo>
                  <a:lnTo>
                    <a:pt x="216480" y="649343"/>
                  </a:lnTo>
                  <a:lnTo>
                    <a:pt x="255440" y="660859"/>
                  </a:lnTo>
                  <a:lnTo>
                    <a:pt x="291351" y="676440"/>
                  </a:lnTo>
                  <a:lnTo>
                    <a:pt x="323873" y="697101"/>
                  </a:lnTo>
                  <a:lnTo>
                    <a:pt x="338441" y="708955"/>
                  </a:lnTo>
                  <a:lnTo>
                    <a:pt x="348604" y="717762"/>
                  </a:lnTo>
                  <a:lnTo>
                    <a:pt x="366898" y="736729"/>
                  </a:lnTo>
                  <a:lnTo>
                    <a:pt x="383160" y="757051"/>
                  </a:lnTo>
                  <a:lnTo>
                    <a:pt x="397389" y="778390"/>
                  </a:lnTo>
                  <a:lnTo>
                    <a:pt x="415344" y="811244"/>
                  </a:lnTo>
                  <a:lnTo>
                    <a:pt x="432960" y="856631"/>
                  </a:lnTo>
                  <a:lnTo>
                    <a:pt x="445156" y="901001"/>
                  </a:lnTo>
                  <a:lnTo>
                    <a:pt x="452948" y="942662"/>
                  </a:lnTo>
                  <a:lnTo>
                    <a:pt x="458369" y="996177"/>
                  </a:lnTo>
                  <a:lnTo>
                    <a:pt x="458708" y="1019886"/>
                  </a:lnTo>
                  <a:lnTo>
                    <a:pt x="439397" y="1025983"/>
                  </a:lnTo>
                  <a:lnTo>
                    <a:pt x="404842" y="1041225"/>
                  </a:lnTo>
                  <a:lnTo>
                    <a:pt x="375029" y="1059515"/>
                  </a:lnTo>
                  <a:lnTo>
                    <a:pt x="348943" y="1078144"/>
                  </a:lnTo>
                  <a:lnTo>
                    <a:pt x="319131" y="1104901"/>
                  </a:lnTo>
                  <a:lnTo>
                    <a:pt x="297110" y="1129965"/>
                  </a:lnTo>
                  <a:lnTo>
                    <a:pt x="295077" y="1133014"/>
                  </a:lnTo>
                  <a:lnTo>
                    <a:pt x="347588" y="1169933"/>
                  </a:lnTo>
                  <a:lnTo>
                    <a:pt x="353686" y="1161804"/>
                  </a:lnTo>
                  <a:lnTo>
                    <a:pt x="388919" y="1127595"/>
                  </a:lnTo>
                  <a:lnTo>
                    <a:pt x="415344" y="1108627"/>
                  </a:lnTo>
                  <a:lnTo>
                    <a:pt x="436009" y="1097111"/>
                  </a:lnTo>
                  <a:lnTo>
                    <a:pt x="459724" y="1086950"/>
                  </a:lnTo>
                  <a:lnTo>
                    <a:pt x="485471" y="1079160"/>
                  </a:lnTo>
                  <a:lnTo>
                    <a:pt x="513929" y="1074418"/>
                  </a:lnTo>
                  <a:lnTo>
                    <a:pt x="544758" y="1073402"/>
                  </a:lnTo>
                  <a:lnTo>
                    <a:pt x="578297" y="1076450"/>
                  </a:lnTo>
                  <a:lnTo>
                    <a:pt x="614207" y="1085256"/>
                  </a:lnTo>
                  <a:lnTo>
                    <a:pt x="651812" y="1100159"/>
                  </a:lnTo>
                  <a:lnTo>
                    <a:pt x="692465" y="1121837"/>
                  </a:lnTo>
                  <a:lnTo>
                    <a:pt x="713470" y="1135723"/>
                  </a:lnTo>
                  <a:lnTo>
                    <a:pt x="749719" y="1082547"/>
                  </a:lnTo>
                  <a:lnTo>
                    <a:pt x="733797" y="1072047"/>
                  </a:lnTo>
                  <a:lnTo>
                    <a:pt x="702290" y="1053757"/>
                  </a:lnTo>
                  <a:lnTo>
                    <a:pt x="671800" y="1038854"/>
                  </a:lnTo>
                  <a:lnTo>
                    <a:pt x="642326" y="1026999"/>
                  </a:lnTo>
                  <a:lnTo>
                    <a:pt x="613869" y="1018532"/>
                  </a:lnTo>
                  <a:lnTo>
                    <a:pt x="586428" y="1012435"/>
                  </a:lnTo>
                  <a:lnTo>
                    <a:pt x="560341" y="1009387"/>
                  </a:lnTo>
                  <a:lnTo>
                    <a:pt x="535272" y="1008370"/>
                  </a:lnTo>
                  <a:lnTo>
                    <a:pt x="522737" y="1009048"/>
                  </a:lnTo>
                  <a:lnTo>
                    <a:pt x="522398" y="989064"/>
                  </a:lnTo>
                  <a:lnTo>
                    <a:pt x="517655" y="936904"/>
                  </a:lnTo>
                  <a:lnTo>
                    <a:pt x="505798" y="874582"/>
                  </a:lnTo>
                  <a:lnTo>
                    <a:pt x="489875" y="824454"/>
                  </a:lnTo>
                  <a:lnTo>
                    <a:pt x="476324" y="790583"/>
                  </a:lnTo>
                  <a:lnTo>
                    <a:pt x="468532" y="773987"/>
                  </a:lnTo>
                  <a:lnTo>
                    <a:pt x="492924" y="759084"/>
                  </a:lnTo>
                  <a:lnTo>
                    <a:pt x="537304" y="727584"/>
                  </a:lnTo>
                  <a:lnTo>
                    <a:pt x="568472" y="700826"/>
                  </a:lnTo>
                  <a:lnTo>
                    <a:pt x="599301" y="669666"/>
                  </a:lnTo>
                  <a:lnTo>
                    <a:pt x="629114" y="633424"/>
                  </a:lnTo>
                  <a:lnTo>
                    <a:pt x="655877" y="592780"/>
                  </a:lnTo>
                  <a:lnTo>
                    <a:pt x="678576" y="547054"/>
                  </a:lnTo>
                  <a:lnTo>
                    <a:pt x="687384" y="521990"/>
                  </a:lnTo>
                  <a:lnTo>
                    <a:pt x="693143" y="504378"/>
                  </a:lnTo>
                  <a:lnTo>
                    <a:pt x="701613" y="468136"/>
                  </a:lnTo>
                  <a:lnTo>
                    <a:pt x="706355" y="431556"/>
                  </a:lnTo>
                  <a:lnTo>
                    <a:pt x="707711" y="393960"/>
                  </a:lnTo>
                  <a:lnTo>
                    <a:pt x="705678" y="355686"/>
                  </a:lnTo>
                  <a:lnTo>
                    <a:pt x="699919" y="316735"/>
                  </a:lnTo>
                  <a:lnTo>
                    <a:pt x="690433" y="277107"/>
                  </a:lnTo>
                  <a:lnTo>
                    <a:pt x="678237" y="236801"/>
                  </a:lnTo>
                  <a:lnTo>
                    <a:pt x="670445" y="216140"/>
                  </a:lnTo>
                  <a:lnTo>
                    <a:pt x="689755" y="212414"/>
                  </a:lnTo>
                  <a:close/>
                  <a:moveTo>
                    <a:pt x="262894" y="0"/>
                  </a:moveTo>
                  <a:lnTo>
                    <a:pt x="280510" y="0"/>
                  </a:lnTo>
                  <a:lnTo>
                    <a:pt x="294400" y="0"/>
                  </a:lnTo>
                  <a:lnTo>
                    <a:pt x="321164" y="2033"/>
                  </a:lnTo>
                  <a:lnTo>
                    <a:pt x="360123" y="9147"/>
                  </a:lnTo>
                  <a:lnTo>
                    <a:pt x="406875" y="25070"/>
                  </a:lnTo>
                  <a:lnTo>
                    <a:pt x="449900" y="46752"/>
                  </a:lnTo>
                  <a:lnTo>
                    <a:pt x="487843" y="73177"/>
                  </a:lnTo>
                  <a:lnTo>
                    <a:pt x="521044" y="102312"/>
                  </a:lnTo>
                  <a:lnTo>
                    <a:pt x="549501" y="132802"/>
                  </a:lnTo>
                  <a:lnTo>
                    <a:pt x="573216" y="163969"/>
                  </a:lnTo>
                  <a:lnTo>
                    <a:pt x="583041" y="179215"/>
                  </a:lnTo>
                  <a:lnTo>
                    <a:pt x="593882" y="201574"/>
                  </a:lnTo>
                  <a:lnTo>
                    <a:pt x="612514" y="244938"/>
                  </a:lnTo>
                  <a:lnTo>
                    <a:pt x="627082" y="286947"/>
                  </a:lnTo>
                  <a:lnTo>
                    <a:pt x="636568" y="328278"/>
                  </a:lnTo>
                  <a:lnTo>
                    <a:pt x="642327" y="368592"/>
                  </a:lnTo>
                  <a:lnTo>
                    <a:pt x="643682" y="408230"/>
                  </a:lnTo>
                  <a:lnTo>
                    <a:pt x="639956" y="446512"/>
                  </a:lnTo>
                  <a:lnTo>
                    <a:pt x="632502" y="483439"/>
                  </a:lnTo>
                  <a:lnTo>
                    <a:pt x="627082" y="501394"/>
                  </a:lnTo>
                  <a:lnTo>
                    <a:pt x="618951" y="522737"/>
                  </a:lnTo>
                  <a:lnTo>
                    <a:pt x="599302" y="562374"/>
                  </a:lnTo>
                  <a:lnTo>
                    <a:pt x="575926" y="597607"/>
                  </a:lnTo>
                  <a:lnTo>
                    <a:pt x="549501" y="628775"/>
                  </a:lnTo>
                  <a:lnTo>
                    <a:pt x="522399" y="655878"/>
                  </a:lnTo>
                  <a:lnTo>
                    <a:pt x="494619" y="678915"/>
                  </a:lnTo>
                  <a:lnTo>
                    <a:pt x="455998" y="707033"/>
                  </a:lnTo>
                  <a:lnTo>
                    <a:pt x="434655" y="719568"/>
                  </a:lnTo>
                  <a:lnTo>
                    <a:pt x="422798" y="703646"/>
                  </a:lnTo>
                  <a:lnTo>
                    <a:pt x="396034" y="674510"/>
                  </a:lnTo>
                  <a:lnTo>
                    <a:pt x="380450" y="660620"/>
                  </a:lnTo>
                  <a:lnTo>
                    <a:pt x="363172" y="646731"/>
                  </a:lnTo>
                  <a:lnTo>
                    <a:pt x="325568" y="622677"/>
                  </a:lnTo>
                  <a:lnTo>
                    <a:pt x="284575" y="603706"/>
                  </a:lnTo>
                  <a:lnTo>
                    <a:pt x="240195" y="589138"/>
                  </a:lnTo>
                  <a:lnTo>
                    <a:pt x="192766" y="579991"/>
                  </a:lnTo>
                  <a:lnTo>
                    <a:pt x="141610" y="575926"/>
                  </a:lnTo>
                  <a:lnTo>
                    <a:pt x="87405" y="576942"/>
                  </a:lnTo>
                  <a:lnTo>
                    <a:pt x="29813" y="582701"/>
                  </a:lnTo>
                  <a:lnTo>
                    <a:pt x="0" y="587783"/>
                  </a:lnTo>
                  <a:lnTo>
                    <a:pt x="0" y="353347"/>
                  </a:lnTo>
                  <a:lnTo>
                    <a:pt x="0" y="334376"/>
                  </a:lnTo>
                  <a:lnTo>
                    <a:pt x="2033" y="298465"/>
                  </a:lnTo>
                  <a:lnTo>
                    <a:pt x="6437" y="263232"/>
                  </a:lnTo>
                  <a:lnTo>
                    <a:pt x="13213" y="230032"/>
                  </a:lnTo>
                  <a:lnTo>
                    <a:pt x="21682" y="197847"/>
                  </a:lnTo>
                  <a:lnTo>
                    <a:pt x="32862" y="168035"/>
                  </a:lnTo>
                  <a:lnTo>
                    <a:pt x="45397" y="139916"/>
                  </a:lnTo>
                  <a:lnTo>
                    <a:pt x="60981" y="114169"/>
                  </a:lnTo>
                  <a:lnTo>
                    <a:pt x="78597" y="89777"/>
                  </a:lnTo>
                  <a:lnTo>
                    <a:pt x="98246" y="68772"/>
                  </a:lnTo>
                  <a:lnTo>
                    <a:pt x="120267" y="50139"/>
                  </a:lnTo>
                  <a:lnTo>
                    <a:pt x="144321" y="33878"/>
                  </a:lnTo>
                  <a:lnTo>
                    <a:pt x="170745" y="20666"/>
                  </a:lnTo>
                  <a:lnTo>
                    <a:pt x="199203" y="10502"/>
                  </a:lnTo>
                  <a:lnTo>
                    <a:pt x="230032" y="338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5" name="Freeform: Shape 14">
              <a:extLst>
                <a:ext uri="{FF2B5EF4-FFF2-40B4-BE49-F238E27FC236}">
                  <a16:creationId xmlns="" xmlns:a16="http://schemas.microsoft.com/office/drawing/2014/main" id="{1DD72775-4B86-472C-80C7-0DEF254A0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858" y="2033743"/>
              <a:ext cx="1539414" cy="1848381"/>
            </a:xfrm>
            <a:custGeom>
              <a:avLst/>
              <a:gdLst>
                <a:gd name="connsiteX0" fmla="*/ 540662 w 1539414"/>
                <a:gd name="connsiteY0" fmla="*/ 773773 h 1848381"/>
                <a:gd name="connsiteX1" fmla="*/ 561652 w 1539414"/>
                <a:gd name="connsiteY1" fmla="*/ 785292 h 1848381"/>
                <a:gd name="connsiteX2" fmla="*/ 602955 w 1539414"/>
                <a:gd name="connsiteY2" fmla="*/ 805280 h 1848381"/>
                <a:gd name="connsiteX3" fmla="*/ 643919 w 1539414"/>
                <a:gd name="connsiteY3" fmla="*/ 820863 h 1848381"/>
                <a:gd name="connsiteX4" fmla="*/ 683868 w 1539414"/>
                <a:gd name="connsiteY4" fmla="*/ 831704 h 1848381"/>
                <a:gd name="connsiteX5" fmla="*/ 723817 w 1539414"/>
                <a:gd name="connsiteY5" fmla="*/ 838819 h 1848381"/>
                <a:gd name="connsiteX6" fmla="*/ 762750 w 1539414"/>
                <a:gd name="connsiteY6" fmla="*/ 840851 h 1848381"/>
                <a:gd name="connsiteX7" fmla="*/ 801006 w 1539414"/>
                <a:gd name="connsiteY7" fmla="*/ 838819 h 1848381"/>
                <a:gd name="connsiteX8" fmla="*/ 838585 w 1539414"/>
                <a:gd name="connsiteY8" fmla="*/ 832382 h 1848381"/>
                <a:gd name="connsiteX9" fmla="*/ 857543 w 1539414"/>
                <a:gd name="connsiteY9" fmla="*/ 826962 h 1848381"/>
                <a:gd name="connsiteX10" fmla="*/ 873455 w 1539414"/>
                <a:gd name="connsiteY10" fmla="*/ 821541 h 1848381"/>
                <a:gd name="connsiteX11" fmla="*/ 903248 w 1539414"/>
                <a:gd name="connsiteY11" fmla="*/ 809684 h 1848381"/>
                <a:gd name="connsiteX12" fmla="*/ 917128 w 1539414"/>
                <a:gd name="connsiteY12" fmla="*/ 802231 h 1848381"/>
                <a:gd name="connsiteX13" fmla="*/ 930331 w 1539414"/>
                <a:gd name="connsiteY13" fmla="*/ 823913 h 1848381"/>
                <a:gd name="connsiteX14" fmla="*/ 952337 w 1539414"/>
                <a:gd name="connsiteY14" fmla="*/ 864566 h 1848381"/>
                <a:gd name="connsiteX15" fmla="*/ 969603 w 1539414"/>
                <a:gd name="connsiteY15" fmla="*/ 904542 h 1848381"/>
                <a:gd name="connsiteX16" fmla="*/ 981452 w 1539414"/>
                <a:gd name="connsiteY16" fmla="*/ 943841 h 1848381"/>
                <a:gd name="connsiteX17" fmla="*/ 988900 w 1539414"/>
                <a:gd name="connsiteY17" fmla="*/ 982461 h 1848381"/>
                <a:gd name="connsiteX18" fmla="*/ 991947 w 1539414"/>
                <a:gd name="connsiteY18" fmla="*/ 1020066 h 1848381"/>
                <a:gd name="connsiteX19" fmla="*/ 989577 w 1539414"/>
                <a:gd name="connsiteY19" fmla="*/ 1058009 h 1848381"/>
                <a:gd name="connsiteX20" fmla="*/ 983484 w 1539414"/>
                <a:gd name="connsiteY20" fmla="*/ 1095614 h 1848381"/>
                <a:gd name="connsiteX21" fmla="*/ 978067 w 1539414"/>
                <a:gd name="connsiteY21" fmla="*/ 1114585 h 1848381"/>
                <a:gd name="connsiteX22" fmla="*/ 974004 w 1539414"/>
                <a:gd name="connsiteY22" fmla="*/ 1127459 h 1848381"/>
                <a:gd name="connsiteX23" fmla="*/ 959785 w 1539414"/>
                <a:gd name="connsiteY23" fmla="*/ 1151851 h 1848381"/>
                <a:gd name="connsiteX24" fmla="*/ 940149 w 1539414"/>
                <a:gd name="connsiteY24" fmla="*/ 1174549 h 1848381"/>
                <a:gd name="connsiteX25" fmla="*/ 915435 w 1539414"/>
                <a:gd name="connsiteY25" fmla="*/ 1195215 h 1848381"/>
                <a:gd name="connsiteX26" fmla="*/ 887674 w 1539414"/>
                <a:gd name="connsiteY26" fmla="*/ 1214187 h 1848381"/>
                <a:gd name="connsiteX27" fmla="*/ 857882 w 1539414"/>
                <a:gd name="connsiteY27" fmla="*/ 1230109 h 1848381"/>
                <a:gd name="connsiteX28" fmla="*/ 826736 w 1539414"/>
                <a:gd name="connsiteY28" fmla="*/ 1242305 h 1848381"/>
                <a:gd name="connsiteX29" fmla="*/ 796266 w 1539414"/>
                <a:gd name="connsiteY29" fmla="*/ 1251452 h 1848381"/>
                <a:gd name="connsiteX30" fmla="*/ 781032 w 1539414"/>
                <a:gd name="connsiteY30" fmla="*/ 1254163 h 1848381"/>
                <a:gd name="connsiteX31" fmla="*/ 739052 w 1539414"/>
                <a:gd name="connsiteY31" fmla="*/ 1260938 h 1848381"/>
                <a:gd name="connsiteX32" fmla="*/ 756995 w 1539414"/>
                <a:gd name="connsiteY32" fmla="*/ 1299559 h 1848381"/>
                <a:gd name="connsiteX33" fmla="*/ 762411 w 1539414"/>
                <a:gd name="connsiteY33" fmla="*/ 1311416 h 1848381"/>
                <a:gd name="connsiteX34" fmla="*/ 770537 w 1539414"/>
                <a:gd name="connsiteY34" fmla="*/ 1335131 h 1848381"/>
                <a:gd name="connsiteX35" fmla="*/ 776292 w 1539414"/>
                <a:gd name="connsiteY35" fmla="*/ 1357829 h 1848381"/>
                <a:gd name="connsiteX36" fmla="*/ 779000 w 1539414"/>
                <a:gd name="connsiteY36" fmla="*/ 1379850 h 1848381"/>
                <a:gd name="connsiteX37" fmla="*/ 778662 w 1539414"/>
                <a:gd name="connsiteY37" fmla="*/ 1401193 h 1848381"/>
                <a:gd name="connsiteX38" fmla="*/ 775615 w 1539414"/>
                <a:gd name="connsiteY38" fmla="*/ 1421520 h 1848381"/>
                <a:gd name="connsiteX39" fmla="*/ 769859 w 1539414"/>
                <a:gd name="connsiteY39" fmla="*/ 1441169 h 1848381"/>
                <a:gd name="connsiteX40" fmla="*/ 760719 w 1539414"/>
                <a:gd name="connsiteY40" fmla="*/ 1459802 h 1848381"/>
                <a:gd name="connsiteX41" fmla="*/ 755302 w 1539414"/>
                <a:gd name="connsiteY41" fmla="*/ 1468949 h 1848381"/>
                <a:gd name="connsiteX42" fmla="*/ 747854 w 1539414"/>
                <a:gd name="connsiteY42" fmla="*/ 1479112 h 1848381"/>
                <a:gd name="connsiteX43" fmla="*/ 730588 w 1539414"/>
                <a:gd name="connsiteY43" fmla="*/ 1497745 h 1848381"/>
                <a:gd name="connsiteX44" fmla="*/ 710275 w 1539414"/>
                <a:gd name="connsiteY44" fmla="*/ 1514007 h 1848381"/>
                <a:gd name="connsiteX45" fmla="*/ 686577 w 1539414"/>
                <a:gd name="connsiteY45" fmla="*/ 1528574 h 1848381"/>
                <a:gd name="connsiteX46" fmla="*/ 660170 w 1539414"/>
                <a:gd name="connsiteY46" fmla="*/ 1540431 h 1848381"/>
                <a:gd name="connsiteX47" fmla="*/ 631055 w 1539414"/>
                <a:gd name="connsiteY47" fmla="*/ 1550256 h 1848381"/>
                <a:gd name="connsiteX48" fmla="*/ 600247 w 1539414"/>
                <a:gd name="connsiteY48" fmla="*/ 1557032 h 1848381"/>
                <a:gd name="connsiteX49" fmla="*/ 568085 w 1539414"/>
                <a:gd name="connsiteY49" fmla="*/ 1561436 h 1848381"/>
                <a:gd name="connsiteX50" fmla="*/ 550819 w 1539414"/>
                <a:gd name="connsiteY50" fmla="*/ 1562452 h 1848381"/>
                <a:gd name="connsiteX51" fmla="*/ 548787 w 1539414"/>
                <a:gd name="connsiteY51" fmla="*/ 1550595 h 1848381"/>
                <a:gd name="connsiteX52" fmla="*/ 542355 w 1539414"/>
                <a:gd name="connsiteY52" fmla="*/ 1526542 h 1848381"/>
                <a:gd name="connsiteX53" fmla="*/ 533553 w 1539414"/>
                <a:gd name="connsiteY53" fmla="*/ 1502149 h 1848381"/>
                <a:gd name="connsiteX54" fmla="*/ 522719 w 1539414"/>
                <a:gd name="connsiteY54" fmla="*/ 1478096 h 1848381"/>
                <a:gd name="connsiteX55" fmla="*/ 516287 w 1539414"/>
                <a:gd name="connsiteY55" fmla="*/ 1466239 h 1848381"/>
                <a:gd name="connsiteX56" fmla="*/ 507484 w 1539414"/>
                <a:gd name="connsiteY56" fmla="*/ 1451332 h 1848381"/>
                <a:gd name="connsiteX57" fmla="*/ 487510 w 1539414"/>
                <a:gd name="connsiteY57" fmla="*/ 1423553 h 1848381"/>
                <a:gd name="connsiteX58" fmla="*/ 465166 w 1539414"/>
                <a:gd name="connsiteY58" fmla="*/ 1398822 h 1848381"/>
                <a:gd name="connsiteX59" fmla="*/ 440790 w 1539414"/>
                <a:gd name="connsiteY59" fmla="*/ 1375785 h 1848381"/>
                <a:gd name="connsiteX60" fmla="*/ 414045 w 1539414"/>
                <a:gd name="connsiteY60" fmla="*/ 1356135 h 1848381"/>
                <a:gd name="connsiteX61" fmla="*/ 385268 w 1539414"/>
                <a:gd name="connsiteY61" fmla="*/ 1339535 h 1848381"/>
                <a:gd name="connsiteX62" fmla="*/ 356153 w 1539414"/>
                <a:gd name="connsiteY62" fmla="*/ 1325306 h 1848381"/>
                <a:gd name="connsiteX63" fmla="*/ 325007 w 1539414"/>
                <a:gd name="connsiteY63" fmla="*/ 1315143 h 1848381"/>
                <a:gd name="connsiteX64" fmla="*/ 309095 w 1539414"/>
                <a:gd name="connsiteY64" fmla="*/ 1311755 h 1848381"/>
                <a:gd name="connsiteX65" fmla="*/ 289459 w 1539414"/>
                <a:gd name="connsiteY65" fmla="*/ 1307690 h 1848381"/>
                <a:gd name="connsiteX66" fmla="*/ 249849 w 1539414"/>
                <a:gd name="connsiteY66" fmla="*/ 1304302 h 1848381"/>
                <a:gd name="connsiteX67" fmla="*/ 210916 w 1539414"/>
                <a:gd name="connsiteY67" fmla="*/ 1303963 h 1848381"/>
                <a:gd name="connsiteX68" fmla="*/ 172999 w 1539414"/>
                <a:gd name="connsiteY68" fmla="*/ 1307012 h 1848381"/>
                <a:gd name="connsiteX69" fmla="*/ 135758 w 1539414"/>
                <a:gd name="connsiteY69" fmla="*/ 1312433 h 1848381"/>
                <a:gd name="connsiteX70" fmla="*/ 100549 w 1539414"/>
                <a:gd name="connsiteY70" fmla="*/ 1320563 h 1848381"/>
                <a:gd name="connsiteX71" fmla="*/ 50443 w 1539414"/>
                <a:gd name="connsiteY71" fmla="*/ 1335470 h 1848381"/>
                <a:gd name="connsiteX72" fmla="*/ 21328 w 1539414"/>
                <a:gd name="connsiteY72" fmla="*/ 1346988 h 1848381"/>
                <a:gd name="connsiteX73" fmla="*/ 14557 w 1539414"/>
                <a:gd name="connsiteY73" fmla="*/ 1326323 h 1848381"/>
                <a:gd name="connsiteX74" fmla="*/ 4401 w 1539414"/>
                <a:gd name="connsiteY74" fmla="*/ 1278216 h 1848381"/>
                <a:gd name="connsiteX75" fmla="*/ 0 w 1539414"/>
                <a:gd name="connsiteY75" fmla="*/ 1226044 h 1848381"/>
                <a:gd name="connsiteX76" fmla="*/ 2370 w 1539414"/>
                <a:gd name="connsiteY76" fmla="*/ 1172178 h 1848381"/>
                <a:gd name="connsiteX77" fmla="*/ 8802 w 1539414"/>
                <a:gd name="connsiteY77" fmla="*/ 1132202 h 1848381"/>
                <a:gd name="connsiteX78" fmla="*/ 15573 w 1539414"/>
                <a:gd name="connsiteY78" fmla="*/ 1106794 h 1848381"/>
                <a:gd name="connsiteX79" fmla="*/ 24714 w 1539414"/>
                <a:gd name="connsiteY79" fmla="*/ 1082401 h 1848381"/>
                <a:gd name="connsiteX80" fmla="*/ 36224 w 1539414"/>
                <a:gd name="connsiteY80" fmla="*/ 1059703 h 1848381"/>
                <a:gd name="connsiteX81" fmla="*/ 50105 w 1539414"/>
                <a:gd name="connsiteY81" fmla="*/ 1039038 h 1848381"/>
                <a:gd name="connsiteX82" fmla="*/ 66694 w 1539414"/>
                <a:gd name="connsiteY82" fmla="*/ 1020743 h 1848381"/>
                <a:gd name="connsiteX83" fmla="*/ 86668 w 1539414"/>
                <a:gd name="connsiteY83" fmla="*/ 1005160 h 1848381"/>
                <a:gd name="connsiteX84" fmla="*/ 109012 w 1539414"/>
                <a:gd name="connsiteY84" fmla="*/ 992625 h 1848381"/>
                <a:gd name="connsiteX85" fmla="*/ 121201 w 1539414"/>
                <a:gd name="connsiteY85" fmla="*/ 988221 h 1848381"/>
                <a:gd name="connsiteX86" fmla="*/ 137112 w 1539414"/>
                <a:gd name="connsiteY86" fmla="*/ 989915 h 1848381"/>
                <a:gd name="connsiteX87" fmla="*/ 168936 w 1539414"/>
                <a:gd name="connsiteY87" fmla="*/ 991947 h 1848381"/>
                <a:gd name="connsiteX88" fmla="*/ 185186 w 1539414"/>
                <a:gd name="connsiteY88" fmla="*/ 992625 h 1848381"/>
                <a:gd name="connsiteX89" fmla="*/ 212947 w 1539414"/>
                <a:gd name="connsiteY89" fmla="*/ 991947 h 1848381"/>
                <a:gd name="connsiteX90" fmla="*/ 269146 w 1539414"/>
                <a:gd name="connsiteY90" fmla="*/ 984494 h 1848381"/>
                <a:gd name="connsiteX91" fmla="*/ 297246 w 1539414"/>
                <a:gd name="connsiteY91" fmla="*/ 978057 h 1848381"/>
                <a:gd name="connsiteX92" fmla="*/ 321621 w 1539414"/>
                <a:gd name="connsiteY92" fmla="*/ 970943 h 1848381"/>
                <a:gd name="connsiteX93" fmla="*/ 366648 w 1539414"/>
                <a:gd name="connsiteY93" fmla="*/ 951294 h 1848381"/>
                <a:gd name="connsiteX94" fmla="*/ 405920 w 1539414"/>
                <a:gd name="connsiteY94" fmla="*/ 926563 h 1848381"/>
                <a:gd name="connsiteX95" fmla="*/ 441129 w 1539414"/>
                <a:gd name="connsiteY95" fmla="*/ 898444 h 1848381"/>
                <a:gd name="connsiteX96" fmla="*/ 471260 w 1539414"/>
                <a:gd name="connsiteY96" fmla="*/ 868970 h 1848381"/>
                <a:gd name="connsiteX97" fmla="*/ 496989 w 1539414"/>
                <a:gd name="connsiteY97" fmla="*/ 838819 h 1848381"/>
                <a:gd name="connsiteX98" fmla="*/ 527120 w 1539414"/>
                <a:gd name="connsiteY98" fmla="*/ 796810 h 1848381"/>
                <a:gd name="connsiteX99" fmla="*/ 1241288 w 1539414"/>
                <a:gd name="connsiteY99" fmla="*/ 0 h 1848381"/>
                <a:gd name="connsiteX100" fmla="*/ 1258566 w 1539414"/>
                <a:gd name="connsiteY100" fmla="*/ 0 h 1848381"/>
                <a:gd name="connsiteX101" fmla="*/ 1276182 w 1539414"/>
                <a:gd name="connsiteY101" fmla="*/ 0 h 1848381"/>
                <a:gd name="connsiteX102" fmla="*/ 1309722 w 1539414"/>
                <a:gd name="connsiteY102" fmla="*/ 3387 h 1848381"/>
                <a:gd name="connsiteX103" fmla="*/ 1340212 w 1539414"/>
                <a:gd name="connsiteY103" fmla="*/ 10498 h 1848381"/>
                <a:gd name="connsiteX104" fmla="*/ 1369008 w 1539414"/>
                <a:gd name="connsiteY104" fmla="*/ 20658 h 1848381"/>
                <a:gd name="connsiteX105" fmla="*/ 1395094 w 1539414"/>
                <a:gd name="connsiteY105" fmla="*/ 33866 h 1848381"/>
                <a:gd name="connsiteX106" fmla="*/ 1419486 w 1539414"/>
                <a:gd name="connsiteY106" fmla="*/ 50121 h 1848381"/>
                <a:gd name="connsiteX107" fmla="*/ 1441507 w 1539414"/>
                <a:gd name="connsiteY107" fmla="*/ 68747 h 1848381"/>
                <a:gd name="connsiteX108" fmla="*/ 1460817 w 1539414"/>
                <a:gd name="connsiteY108" fmla="*/ 89744 h 1848381"/>
                <a:gd name="connsiteX109" fmla="*/ 1478095 w 1539414"/>
                <a:gd name="connsiteY109" fmla="*/ 114127 h 1848381"/>
                <a:gd name="connsiteX110" fmla="*/ 1493679 w 1539414"/>
                <a:gd name="connsiteY110" fmla="*/ 139865 h 1848381"/>
                <a:gd name="connsiteX111" fmla="*/ 1506891 w 1539414"/>
                <a:gd name="connsiteY111" fmla="*/ 167973 h 1848381"/>
                <a:gd name="connsiteX112" fmla="*/ 1517732 w 1539414"/>
                <a:gd name="connsiteY112" fmla="*/ 197775 h 1848381"/>
                <a:gd name="connsiteX113" fmla="*/ 1526202 w 1539414"/>
                <a:gd name="connsiteY113" fmla="*/ 229947 h 1848381"/>
                <a:gd name="connsiteX114" fmla="*/ 1532639 w 1539414"/>
                <a:gd name="connsiteY114" fmla="*/ 263135 h 1848381"/>
                <a:gd name="connsiteX115" fmla="*/ 1537043 w 1539414"/>
                <a:gd name="connsiteY115" fmla="*/ 298356 h 1848381"/>
                <a:gd name="connsiteX116" fmla="*/ 1539414 w 1539414"/>
                <a:gd name="connsiteY116" fmla="*/ 334253 h 1848381"/>
                <a:gd name="connsiteX117" fmla="*/ 1539414 w 1539414"/>
                <a:gd name="connsiteY117" fmla="*/ 353218 h 1848381"/>
                <a:gd name="connsiteX118" fmla="*/ 1539414 w 1539414"/>
                <a:gd name="connsiteY118" fmla="*/ 1658734 h 1848381"/>
                <a:gd name="connsiteX119" fmla="*/ 1517394 w 1539414"/>
                <a:gd name="connsiteY119" fmla="*/ 1648236 h 1848381"/>
                <a:gd name="connsiteX120" fmla="*/ 1473013 w 1539414"/>
                <a:gd name="connsiteY120" fmla="*/ 1630964 h 1848381"/>
                <a:gd name="connsiteX121" fmla="*/ 1428294 w 1539414"/>
                <a:gd name="connsiteY121" fmla="*/ 1618773 h 1848381"/>
                <a:gd name="connsiteX122" fmla="*/ 1383237 w 1539414"/>
                <a:gd name="connsiteY122" fmla="*/ 1611661 h 1848381"/>
                <a:gd name="connsiteX123" fmla="*/ 1338179 w 1539414"/>
                <a:gd name="connsiteY123" fmla="*/ 1608952 h 1848381"/>
                <a:gd name="connsiteX124" fmla="*/ 1293799 w 1539414"/>
                <a:gd name="connsiteY124" fmla="*/ 1611661 h 1848381"/>
                <a:gd name="connsiteX125" fmla="*/ 1249758 w 1539414"/>
                <a:gd name="connsiteY125" fmla="*/ 1619450 h 1848381"/>
                <a:gd name="connsiteX126" fmla="*/ 1206733 w 1539414"/>
                <a:gd name="connsiteY126" fmla="*/ 1632319 h 1848381"/>
                <a:gd name="connsiteX127" fmla="*/ 1185728 w 1539414"/>
                <a:gd name="connsiteY127" fmla="*/ 1640785 h 1848381"/>
                <a:gd name="connsiteX128" fmla="*/ 1168112 w 1539414"/>
                <a:gd name="connsiteY128" fmla="*/ 1648575 h 1848381"/>
                <a:gd name="connsiteX129" fmla="*/ 1134911 w 1539414"/>
                <a:gd name="connsiteY129" fmla="*/ 1666523 h 1848381"/>
                <a:gd name="connsiteX130" fmla="*/ 1103405 w 1539414"/>
                <a:gd name="connsiteY130" fmla="*/ 1688197 h 1848381"/>
                <a:gd name="connsiteX131" fmla="*/ 1074609 w 1539414"/>
                <a:gd name="connsiteY131" fmla="*/ 1712242 h 1848381"/>
                <a:gd name="connsiteX132" fmla="*/ 1048523 w 1539414"/>
                <a:gd name="connsiteY132" fmla="*/ 1738657 h 1848381"/>
                <a:gd name="connsiteX133" fmla="*/ 1025147 w 1539414"/>
                <a:gd name="connsiteY133" fmla="*/ 1767443 h 1848381"/>
                <a:gd name="connsiteX134" fmla="*/ 1004820 w 1539414"/>
                <a:gd name="connsiteY134" fmla="*/ 1798260 h 1848381"/>
                <a:gd name="connsiteX135" fmla="*/ 987881 w 1539414"/>
                <a:gd name="connsiteY135" fmla="*/ 1831110 h 1848381"/>
                <a:gd name="connsiteX136" fmla="*/ 980767 w 1539414"/>
                <a:gd name="connsiteY136" fmla="*/ 1848381 h 1848381"/>
                <a:gd name="connsiteX137" fmla="*/ 974330 w 1539414"/>
                <a:gd name="connsiteY137" fmla="*/ 1832126 h 1848381"/>
                <a:gd name="connsiteX138" fmla="*/ 959762 w 1539414"/>
                <a:gd name="connsiteY138" fmla="*/ 1801647 h 1848381"/>
                <a:gd name="connsiteX139" fmla="*/ 944178 w 1539414"/>
                <a:gd name="connsiteY139" fmla="*/ 1774216 h 1848381"/>
                <a:gd name="connsiteX140" fmla="*/ 927240 w 1539414"/>
                <a:gd name="connsiteY140" fmla="*/ 1749494 h 1848381"/>
                <a:gd name="connsiteX141" fmla="*/ 909284 w 1539414"/>
                <a:gd name="connsiteY141" fmla="*/ 1727143 h 1848381"/>
                <a:gd name="connsiteX142" fmla="*/ 890313 w 1539414"/>
                <a:gd name="connsiteY142" fmla="*/ 1706823 h 1848381"/>
                <a:gd name="connsiteX143" fmla="*/ 869986 w 1539414"/>
                <a:gd name="connsiteY143" fmla="*/ 1688875 h 1848381"/>
                <a:gd name="connsiteX144" fmla="*/ 849320 w 1539414"/>
                <a:gd name="connsiteY144" fmla="*/ 1673635 h 1848381"/>
                <a:gd name="connsiteX145" fmla="*/ 816797 w 1539414"/>
                <a:gd name="connsiteY145" fmla="*/ 1653316 h 1848381"/>
                <a:gd name="connsiteX146" fmla="*/ 772756 w 1539414"/>
                <a:gd name="connsiteY146" fmla="*/ 1633335 h 1848381"/>
                <a:gd name="connsiteX147" fmla="*/ 727021 w 1539414"/>
                <a:gd name="connsiteY147" fmla="*/ 1619450 h 1848381"/>
                <a:gd name="connsiteX148" fmla="*/ 682302 w 1539414"/>
                <a:gd name="connsiteY148" fmla="*/ 1611322 h 1848381"/>
                <a:gd name="connsiteX149" fmla="*/ 660281 w 1539414"/>
                <a:gd name="connsiteY149" fmla="*/ 1608952 h 1848381"/>
                <a:gd name="connsiteX150" fmla="*/ 683996 w 1539414"/>
                <a:gd name="connsiteY150" fmla="*/ 1601163 h 1848381"/>
                <a:gd name="connsiteX151" fmla="*/ 727021 w 1539414"/>
                <a:gd name="connsiteY151" fmla="*/ 1580166 h 1848381"/>
                <a:gd name="connsiteX152" fmla="*/ 764625 w 1539414"/>
                <a:gd name="connsiteY152" fmla="*/ 1553751 h 1848381"/>
                <a:gd name="connsiteX153" fmla="*/ 789017 w 1539414"/>
                <a:gd name="connsiteY153" fmla="*/ 1530384 h 1848381"/>
                <a:gd name="connsiteX154" fmla="*/ 802569 w 1539414"/>
                <a:gd name="connsiteY154" fmla="*/ 1513451 h 1848381"/>
                <a:gd name="connsiteX155" fmla="*/ 809005 w 1539414"/>
                <a:gd name="connsiteY155" fmla="*/ 1504646 h 1848381"/>
                <a:gd name="connsiteX156" fmla="*/ 819169 w 1539414"/>
                <a:gd name="connsiteY156" fmla="*/ 1488052 h 1848381"/>
                <a:gd name="connsiteX157" fmla="*/ 833736 w 1539414"/>
                <a:gd name="connsiteY157" fmla="*/ 1453170 h 1848381"/>
                <a:gd name="connsiteX158" fmla="*/ 841867 w 1539414"/>
                <a:gd name="connsiteY158" fmla="*/ 1415918 h 1848381"/>
                <a:gd name="connsiteX159" fmla="*/ 843222 w 1539414"/>
                <a:gd name="connsiteY159" fmla="*/ 1377312 h 1848381"/>
                <a:gd name="connsiteX160" fmla="*/ 841190 w 1539414"/>
                <a:gd name="connsiteY160" fmla="*/ 1357670 h 1848381"/>
                <a:gd name="connsiteX161" fmla="*/ 860500 w 1539414"/>
                <a:gd name="connsiteY161" fmla="*/ 1369861 h 1848381"/>
                <a:gd name="connsiteX162" fmla="*/ 899121 w 1539414"/>
                <a:gd name="connsiteY162" fmla="*/ 1392212 h 1848381"/>
                <a:gd name="connsiteX163" fmla="*/ 936387 w 1539414"/>
                <a:gd name="connsiteY163" fmla="*/ 1411177 h 1848381"/>
                <a:gd name="connsiteX164" fmla="*/ 972975 w 1539414"/>
                <a:gd name="connsiteY164" fmla="*/ 1426755 h 1848381"/>
                <a:gd name="connsiteX165" fmla="*/ 1008547 w 1539414"/>
                <a:gd name="connsiteY165" fmla="*/ 1439624 h 1848381"/>
                <a:gd name="connsiteX166" fmla="*/ 1043102 w 1539414"/>
                <a:gd name="connsiteY166" fmla="*/ 1449445 h 1848381"/>
                <a:gd name="connsiteX167" fmla="*/ 1076980 w 1539414"/>
                <a:gd name="connsiteY167" fmla="*/ 1455880 h 1848381"/>
                <a:gd name="connsiteX168" fmla="*/ 1109503 w 1539414"/>
                <a:gd name="connsiteY168" fmla="*/ 1458928 h 1848381"/>
                <a:gd name="connsiteX169" fmla="*/ 1125764 w 1539414"/>
                <a:gd name="connsiteY169" fmla="*/ 1458928 h 1848381"/>
                <a:gd name="connsiteX170" fmla="*/ 1149818 w 1539414"/>
                <a:gd name="connsiteY170" fmla="*/ 1458589 h 1848381"/>
                <a:gd name="connsiteX171" fmla="*/ 1196230 w 1539414"/>
                <a:gd name="connsiteY171" fmla="*/ 1451138 h 1848381"/>
                <a:gd name="connsiteX172" fmla="*/ 1218251 w 1539414"/>
                <a:gd name="connsiteY172" fmla="*/ 1444027 h 1848381"/>
                <a:gd name="connsiteX173" fmla="*/ 1231802 w 1539414"/>
                <a:gd name="connsiteY173" fmla="*/ 1439286 h 1848381"/>
                <a:gd name="connsiteX174" fmla="*/ 1257550 w 1539414"/>
                <a:gd name="connsiteY174" fmla="*/ 1427433 h 1848381"/>
                <a:gd name="connsiteX175" fmla="*/ 1280248 w 1539414"/>
                <a:gd name="connsiteY175" fmla="*/ 1413886 h 1848381"/>
                <a:gd name="connsiteX176" fmla="*/ 1301252 w 1539414"/>
                <a:gd name="connsiteY176" fmla="*/ 1398986 h 1848381"/>
                <a:gd name="connsiteX177" fmla="*/ 1329032 w 1539414"/>
                <a:gd name="connsiteY177" fmla="*/ 1373925 h 1848381"/>
                <a:gd name="connsiteX178" fmla="*/ 1358845 w 1539414"/>
                <a:gd name="connsiteY178" fmla="*/ 1338705 h 1848381"/>
                <a:gd name="connsiteX179" fmla="*/ 1381543 w 1539414"/>
                <a:gd name="connsiteY179" fmla="*/ 1304501 h 1848381"/>
                <a:gd name="connsiteX180" fmla="*/ 1397804 w 1539414"/>
                <a:gd name="connsiteY180" fmla="*/ 1273344 h 1848381"/>
                <a:gd name="connsiteX181" fmla="*/ 1412372 w 1539414"/>
                <a:gd name="connsiteY181" fmla="*/ 1238463 h 1848381"/>
                <a:gd name="connsiteX182" fmla="*/ 1414743 w 1539414"/>
                <a:gd name="connsiteY182" fmla="*/ 1231012 h 1848381"/>
                <a:gd name="connsiteX183" fmla="*/ 1352747 w 1539414"/>
                <a:gd name="connsiteY183" fmla="*/ 1213064 h 1848381"/>
                <a:gd name="connsiteX184" fmla="*/ 1351392 w 1539414"/>
                <a:gd name="connsiteY184" fmla="*/ 1217466 h 1848381"/>
                <a:gd name="connsiteX185" fmla="*/ 1339873 w 1539414"/>
                <a:gd name="connsiteY185" fmla="*/ 1245236 h 1848381"/>
                <a:gd name="connsiteX186" fmla="*/ 1326661 w 1539414"/>
                <a:gd name="connsiteY186" fmla="*/ 1270296 h 1848381"/>
                <a:gd name="connsiteX187" fmla="*/ 1308367 w 1539414"/>
                <a:gd name="connsiteY187" fmla="*/ 1298405 h 1848381"/>
                <a:gd name="connsiteX188" fmla="*/ 1284652 w 1539414"/>
                <a:gd name="connsiteY188" fmla="*/ 1326852 h 1848381"/>
                <a:gd name="connsiteX189" fmla="*/ 1254162 w 1539414"/>
                <a:gd name="connsiteY189" fmla="*/ 1353606 h 1848381"/>
                <a:gd name="connsiteX190" fmla="*/ 1227398 w 1539414"/>
                <a:gd name="connsiteY190" fmla="*/ 1370200 h 1848381"/>
                <a:gd name="connsiteX191" fmla="*/ 1207749 w 1539414"/>
                <a:gd name="connsiteY191" fmla="*/ 1379344 h 1848381"/>
                <a:gd name="connsiteX192" fmla="*/ 1197247 w 1539414"/>
                <a:gd name="connsiteY192" fmla="*/ 1383407 h 1848381"/>
                <a:gd name="connsiteX193" fmla="*/ 1180647 w 1539414"/>
                <a:gd name="connsiteY193" fmla="*/ 1388826 h 1848381"/>
                <a:gd name="connsiteX194" fmla="*/ 1145075 w 1539414"/>
                <a:gd name="connsiteY194" fmla="*/ 1394583 h 1848381"/>
                <a:gd name="connsiteX195" fmla="*/ 1107809 w 1539414"/>
                <a:gd name="connsiteY195" fmla="*/ 1394583 h 1848381"/>
                <a:gd name="connsiteX196" fmla="*/ 1068172 w 1539414"/>
                <a:gd name="connsiteY196" fmla="*/ 1389165 h 1848381"/>
                <a:gd name="connsiteX197" fmla="*/ 1026502 w 1539414"/>
                <a:gd name="connsiteY197" fmla="*/ 1378328 h 1848381"/>
                <a:gd name="connsiteX198" fmla="*/ 982799 w 1539414"/>
                <a:gd name="connsiteY198" fmla="*/ 1362072 h 1848381"/>
                <a:gd name="connsiteX199" fmla="*/ 937742 w 1539414"/>
                <a:gd name="connsiteY199" fmla="*/ 1340059 h 1848381"/>
                <a:gd name="connsiteX200" fmla="*/ 890313 w 1539414"/>
                <a:gd name="connsiteY200" fmla="*/ 1312628 h 1848381"/>
                <a:gd name="connsiteX201" fmla="*/ 865582 w 1539414"/>
                <a:gd name="connsiteY201" fmla="*/ 1296712 h 1848381"/>
                <a:gd name="connsiteX202" fmla="*/ 880488 w 1539414"/>
                <a:gd name="connsiteY202" fmla="*/ 1290277 h 1848381"/>
                <a:gd name="connsiteX203" fmla="*/ 909284 w 1539414"/>
                <a:gd name="connsiteY203" fmla="*/ 1276392 h 1848381"/>
                <a:gd name="connsiteX204" fmla="*/ 936725 w 1539414"/>
                <a:gd name="connsiteY204" fmla="*/ 1259121 h 1848381"/>
                <a:gd name="connsiteX205" fmla="*/ 962811 w 1539414"/>
                <a:gd name="connsiteY205" fmla="*/ 1240495 h 1848381"/>
                <a:gd name="connsiteX206" fmla="*/ 985848 w 1539414"/>
                <a:gd name="connsiteY206" fmla="*/ 1219160 h 1848381"/>
                <a:gd name="connsiteX207" fmla="*/ 1006514 w 1539414"/>
                <a:gd name="connsiteY207" fmla="*/ 1196470 h 1848381"/>
                <a:gd name="connsiteX208" fmla="*/ 1023453 w 1539414"/>
                <a:gd name="connsiteY208" fmla="*/ 1172425 h 1848381"/>
                <a:gd name="connsiteX209" fmla="*/ 1035988 w 1539414"/>
                <a:gd name="connsiteY209" fmla="*/ 1146349 h 1848381"/>
                <a:gd name="connsiteX210" fmla="*/ 1040053 w 1539414"/>
                <a:gd name="connsiteY210" fmla="*/ 1132802 h 1848381"/>
                <a:gd name="connsiteX211" fmla="*/ 1047506 w 1539414"/>
                <a:gd name="connsiteY211" fmla="*/ 1104694 h 1848381"/>
                <a:gd name="connsiteX212" fmla="*/ 1055298 w 1539414"/>
                <a:gd name="connsiteY212" fmla="*/ 1050848 h 1848381"/>
                <a:gd name="connsiteX213" fmla="*/ 1055298 w 1539414"/>
                <a:gd name="connsiteY213" fmla="*/ 999033 h 1848381"/>
                <a:gd name="connsiteX214" fmla="*/ 1048861 w 1539414"/>
                <a:gd name="connsiteY214" fmla="*/ 950267 h 1848381"/>
                <a:gd name="connsiteX215" fmla="*/ 1037004 w 1539414"/>
                <a:gd name="connsiteY215" fmla="*/ 904549 h 1848381"/>
                <a:gd name="connsiteX216" fmla="*/ 1021420 w 1539414"/>
                <a:gd name="connsiteY216" fmla="*/ 861539 h 1848381"/>
                <a:gd name="connsiteX217" fmla="*/ 1002787 w 1539414"/>
                <a:gd name="connsiteY217" fmla="*/ 821578 h 1848381"/>
                <a:gd name="connsiteX218" fmla="*/ 982461 w 1539414"/>
                <a:gd name="connsiteY218" fmla="*/ 785342 h 1848381"/>
                <a:gd name="connsiteX219" fmla="*/ 971958 w 1539414"/>
                <a:gd name="connsiteY219" fmla="*/ 768409 h 1848381"/>
                <a:gd name="connsiteX220" fmla="*/ 984832 w 1539414"/>
                <a:gd name="connsiteY220" fmla="*/ 758927 h 1848381"/>
                <a:gd name="connsiteX221" fmla="*/ 1007869 w 1539414"/>
                <a:gd name="connsiteY221" fmla="*/ 738608 h 1848381"/>
                <a:gd name="connsiteX222" fmla="*/ 1039037 w 1539414"/>
                <a:gd name="connsiteY222" fmla="*/ 707113 h 1848381"/>
                <a:gd name="connsiteX223" fmla="*/ 1073254 w 1539414"/>
                <a:gd name="connsiteY223" fmla="*/ 664781 h 1848381"/>
                <a:gd name="connsiteX224" fmla="*/ 1099340 w 1539414"/>
                <a:gd name="connsiteY224" fmla="*/ 626851 h 1848381"/>
                <a:gd name="connsiteX225" fmla="*/ 1108487 w 1539414"/>
                <a:gd name="connsiteY225" fmla="*/ 610596 h 1848381"/>
                <a:gd name="connsiteX226" fmla="*/ 1123732 w 1539414"/>
                <a:gd name="connsiteY226" fmla="*/ 624819 h 1848381"/>
                <a:gd name="connsiteX227" fmla="*/ 1157610 w 1539414"/>
                <a:gd name="connsiteY227" fmla="*/ 649202 h 1848381"/>
                <a:gd name="connsiteX228" fmla="*/ 1176242 w 1539414"/>
                <a:gd name="connsiteY228" fmla="*/ 658685 h 1848381"/>
                <a:gd name="connsiteX229" fmla="*/ 1190471 w 1539414"/>
                <a:gd name="connsiteY229" fmla="*/ 664781 h 1848381"/>
                <a:gd name="connsiteX230" fmla="*/ 1219267 w 1539414"/>
                <a:gd name="connsiteY230" fmla="*/ 674602 h 1848381"/>
                <a:gd name="connsiteX231" fmla="*/ 1247725 w 1539414"/>
                <a:gd name="connsiteY231" fmla="*/ 680359 h 1848381"/>
                <a:gd name="connsiteX232" fmla="*/ 1275505 w 1539414"/>
                <a:gd name="connsiteY232" fmla="*/ 683068 h 1848381"/>
                <a:gd name="connsiteX233" fmla="*/ 1289056 w 1539414"/>
                <a:gd name="connsiteY233" fmla="*/ 683407 h 1848381"/>
                <a:gd name="connsiteX234" fmla="*/ 1302946 w 1539414"/>
                <a:gd name="connsiteY234" fmla="*/ 683068 h 1848381"/>
                <a:gd name="connsiteX235" fmla="*/ 1329371 w 1539414"/>
                <a:gd name="connsiteY235" fmla="*/ 680697 h 1848381"/>
                <a:gd name="connsiteX236" fmla="*/ 1365281 w 1539414"/>
                <a:gd name="connsiteY236" fmla="*/ 674263 h 1848381"/>
                <a:gd name="connsiteX237" fmla="*/ 1417792 w 1539414"/>
                <a:gd name="connsiteY237" fmla="*/ 658008 h 1848381"/>
                <a:gd name="connsiteX238" fmla="*/ 1427278 w 1539414"/>
                <a:gd name="connsiteY238" fmla="*/ 653605 h 1848381"/>
                <a:gd name="connsiteX239" fmla="*/ 1399498 w 1539414"/>
                <a:gd name="connsiteY239" fmla="*/ 595695 h 1848381"/>
                <a:gd name="connsiteX240" fmla="*/ 1396110 w 1539414"/>
                <a:gd name="connsiteY240" fmla="*/ 597388 h 1848381"/>
                <a:gd name="connsiteX241" fmla="*/ 1361894 w 1539414"/>
                <a:gd name="connsiteY241" fmla="*/ 608564 h 1848381"/>
                <a:gd name="connsiteX242" fmla="*/ 1320901 w 1539414"/>
                <a:gd name="connsiteY242" fmla="*/ 617030 h 1848381"/>
                <a:gd name="connsiteX243" fmla="*/ 1289395 w 1539414"/>
                <a:gd name="connsiteY243" fmla="*/ 618724 h 1848381"/>
                <a:gd name="connsiteX244" fmla="*/ 1255178 w 1539414"/>
                <a:gd name="connsiteY244" fmla="*/ 616692 h 1848381"/>
                <a:gd name="connsiteX245" fmla="*/ 1220961 w 1539414"/>
                <a:gd name="connsiteY245" fmla="*/ 607887 h 1848381"/>
                <a:gd name="connsiteX246" fmla="*/ 1203345 w 1539414"/>
                <a:gd name="connsiteY246" fmla="*/ 600436 h 1848381"/>
                <a:gd name="connsiteX247" fmla="*/ 1191826 w 1539414"/>
                <a:gd name="connsiteY247" fmla="*/ 594679 h 1848381"/>
                <a:gd name="connsiteX248" fmla="*/ 1170144 w 1539414"/>
                <a:gd name="connsiteY248" fmla="*/ 579778 h 1848381"/>
                <a:gd name="connsiteX249" fmla="*/ 1149818 w 1539414"/>
                <a:gd name="connsiteY249" fmla="*/ 561152 h 1848381"/>
                <a:gd name="connsiteX250" fmla="*/ 1131862 w 1539414"/>
                <a:gd name="connsiteY250" fmla="*/ 539478 h 1848381"/>
                <a:gd name="connsiteX251" fmla="*/ 1115262 w 1539414"/>
                <a:gd name="connsiteY251" fmla="*/ 514079 h 1848381"/>
                <a:gd name="connsiteX252" fmla="*/ 1100695 w 1539414"/>
                <a:gd name="connsiteY252" fmla="*/ 484955 h 1848381"/>
                <a:gd name="connsiteX253" fmla="*/ 1087482 w 1539414"/>
                <a:gd name="connsiteY253" fmla="*/ 452444 h 1848381"/>
                <a:gd name="connsiteX254" fmla="*/ 1076303 w 1539414"/>
                <a:gd name="connsiteY254" fmla="*/ 416885 h 1848381"/>
                <a:gd name="connsiteX255" fmla="*/ 1072237 w 1539414"/>
                <a:gd name="connsiteY255" fmla="*/ 397582 h 1848381"/>
                <a:gd name="connsiteX256" fmla="*/ 1009224 w 1539414"/>
                <a:gd name="connsiteY256" fmla="*/ 412144 h 1848381"/>
                <a:gd name="connsiteX257" fmla="*/ 1014645 w 1539414"/>
                <a:gd name="connsiteY257" fmla="*/ 433140 h 1848381"/>
                <a:gd name="connsiteX258" fmla="*/ 1026502 w 1539414"/>
                <a:gd name="connsiteY258" fmla="*/ 472086 h 1848381"/>
                <a:gd name="connsiteX259" fmla="*/ 1040392 w 1539414"/>
                <a:gd name="connsiteY259" fmla="*/ 507645 h 1848381"/>
                <a:gd name="connsiteX260" fmla="*/ 1056653 w 1539414"/>
                <a:gd name="connsiteY260" fmla="*/ 540833 h 1848381"/>
                <a:gd name="connsiteX261" fmla="*/ 1065462 w 1539414"/>
                <a:gd name="connsiteY261" fmla="*/ 555734 h 1848381"/>
                <a:gd name="connsiteX262" fmla="*/ 1056653 w 1539414"/>
                <a:gd name="connsiteY262" fmla="*/ 571989 h 1848381"/>
                <a:gd name="connsiteX263" fmla="*/ 1031584 w 1539414"/>
                <a:gd name="connsiteY263" fmla="*/ 612289 h 1848381"/>
                <a:gd name="connsiteX264" fmla="*/ 1008885 w 1539414"/>
                <a:gd name="connsiteY264" fmla="*/ 643445 h 1848381"/>
                <a:gd name="connsiteX265" fmla="*/ 980428 w 1539414"/>
                <a:gd name="connsiteY265" fmla="*/ 675279 h 1848381"/>
                <a:gd name="connsiteX266" fmla="*/ 946550 w 1539414"/>
                <a:gd name="connsiteY266" fmla="*/ 707113 h 1848381"/>
                <a:gd name="connsiteX267" fmla="*/ 907252 w 1539414"/>
                <a:gd name="connsiteY267" fmla="*/ 735221 h 1848381"/>
                <a:gd name="connsiteX268" fmla="*/ 874390 w 1539414"/>
                <a:gd name="connsiteY268" fmla="*/ 752831 h 1848381"/>
                <a:gd name="connsiteX269" fmla="*/ 851353 w 1539414"/>
                <a:gd name="connsiteY269" fmla="*/ 761975 h 1848381"/>
                <a:gd name="connsiteX270" fmla="*/ 838818 w 1539414"/>
                <a:gd name="connsiteY270" fmla="*/ 765700 h 1848381"/>
                <a:gd name="connsiteX271" fmla="*/ 822218 w 1539414"/>
                <a:gd name="connsiteY271" fmla="*/ 770102 h 1848381"/>
                <a:gd name="connsiteX272" fmla="*/ 788001 w 1539414"/>
                <a:gd name="connsiteY272" fmla="*/ 775860 h 1848381"/>
                <a:gd name="connsiteX273" fmla="*/ 752768 w 1539414"/>
                <a:gd name="connsiteY273" fmla="*/ 776876 h 1848381"/>
                <a:gd name="connsiteX274" fmla="*/ 716857 w 1539414"/>
                <a:gd name="connsiteY274" fmla="*/ 772812 h 1848381"/>
                <a:gd name="connsiteX275" fmla="*/ 680269 w 1539414"/>
                <a:gd name="connsiteY275" fmla="*/ 765023 h 1848381"/>
                <a:gd name="connsiteX276" fmla="*/ 642665 w 1539414"/>
                <a:gd name="connsiteY276" fmla="*/ 752831 h 1848381"/>
                <a:gd name="connsiteX277" fmla="*/ 604383 w 1539414"/>
                <a:gd name="connsiteY277" fmla="*/ 735560 h 1848381"/>
                <a:gd name="connsiteX278" fmla="*/ 565762 w 1539414"/>
                <a:gd name="connsiteY278" fmla="*/ 714224 h 1848381"/>
                <a:gd name="connsiteX279" fmla="*/ 546113 w 1539414"/>
                <a:gd name="connsiteY279" fmla="*/ 701694 h 1848381"/>
                <a:gd name="connsiteX280" fmla="*/ 513928 w 1539414"/>
                <a:gd name="connsiteY280" fmla="*/ 681036 h 1848381"/>
                <a:gd name="connsiteX281" fmla="*/ 499022 w 1539414"/>
                <a:gd name="connsiteY281" fmla="*/ 715240 h 1848381"/>
                <a:gd name="connsiteX282" fmla="*/ 496312 w 1539414"/>
                <a:gd name="connsiteY282" fmla="*/ 720997 h 1848381"/>
                <a:gd name="connsiteX283" fmla="*/ 477679 w 1539414"/>
                <a:gd name="connsiteY283" fmla="*/ 754863 h 1848381"/>
                <a:gd name="connsiteX284" fmla="*/ 457013 w 1539414"/>
                <a:gd name="connsiteY284" fmla="*/ 785342 h 1848381"/>
                <a:gd name="connsiteX285" fmla="*/ 429572 w 1539414"/>
                <a:gd name="connsiteY285" fmla="*/ 818869 h 1848381"/>
                <a:gd name="connsiteX286" fmla="*/ 395694 w 1539414"/>
                <a:gd name="connsiteY286" fmla="*/ 853073 h 1848381"/>
                <a:gd name="connsiteX287" fmla="*/ 365543 w 1539414"/>
                <a:gd name="connsiteY287" fmla="*/ 876440 h 1848381"/>
                <a:gd name="connsiteX288" fmla="*/ 343522 w 1539414"/>
                <a:gd name="connsiteY288" fmla="*/ 890664 h 1848381"/>
                <a:gd name="connsiteX289" fmla="*/ 319808 w 1539414"/>
                <a:gd name="connsiteY289" fmla="*/ 902517 h 1848381"/>
                <a:gd name="connsiteX290" fmla="*/ 294399 w 1539414"/>
                <a:gd name="connsiteY290" fmla="*/ 912338 h 1848381"/>
                <a:gd name="connsiteX291" fmla="*/ 280848 w 1539414"/>
                <a:gd name="connsiteY291" fmla="*/ 916063 h 1848381"/>
                <a:gd name="connsiteX292" fmla="*/ 260521 w 1539414"/>
                <a:gd name="connsiteY292" fmla="*/ 921143 h 1848381"/>
                <a:gd name="connsiteX293" fmla="*/ 220207 w 1539414"/>
                <a:gd name="connsiteY293" fmla="*/ 926900 h 1848381"/>
                <a:gd name="connsiteX294" fmla="*/ 180231 w 1539414"/>
                <a:gd name="connsiteY294" fmla="*/ 928255 h 1848381"/>
                <a:gd name="connsiteX295" fmla="*/ 140255 w 1539414"/>
                <a:gd name="connsiteY295" fmla="*/ 925545 h 1848381"/>
                <a:gd name="connsiteX296" fmla="*/ 120605 w 1539414"/>
                <a:gd name="connsiteY296" fmla="*/ 922497 h 1848381"/>
                <a:gd name="connsiteX297" fmla="*/ 119250 w 1539414"/>
                <a:gd name="connsiteY297" fmla="*/ 901839 h 1848381"/>
                <a:gd name="connsiteX298" fmla="*/ 119589 w 1539414"/>
                <a:gd name="connsiteY298" fmla="*/ 860185 h 1848381"/>
                <a:gd name="connsiteX299" fmla="*/ 124332 w 1539414"/>
                <a:gd name="connsiteY299" fmla="*/ 819546 h 1848381"/>
                <a:gd name="connsiteX300" fmla="*/ 133140 w 1539414"/>
                <a:gd name="connsiteY300" fmla="*/ 779923 h 1848381"/>
                <a:gd name="connsiteX301" fmla="*/ 146353 w 1539414"/>
                <a:gd name="connsiteY301" fmla="*/ 741317 h 1848381"/>
                <a:gd name="connsiteX302" fmla="*/ 162614 w 1539414"/>
                <a:gd name="connsiteY302" fmla="*/ 704742 h 1848381"/>
                <a:gd name="connsiteX303" fmla="*/ 182602 w 1539414"/>
                <a:gd name="connsiteY303" fmla="*/ 670199 h 1848381"/>
                <a:gd name="connsiteX304" fmla="*/ 205300 w 1539414"/>
                <a:gd name="connsiteY304" fmla="*/ 637688 h 1848381"/>
                <a:gd name="connsiteX305" fmla="*/ 230709 w 1539414"/>
                <a:gd name="connsiteY305" fmla="*/ 608225 h 1848381"/>
                <a:gd name="connsiteX306" fmla="*/ 258827 w 1539414"/>
                <a:gd name="connsiteY306" fmla="*/ 581471 h 1848381"/>
                <a:gd name="connsiteX307" fmla="*/ 288640 w 1539414"/>
                <a:gd name="connsiteY307" fmla="*/ 558104 h 1848381"/>
                <a:gd name="connsiteX308" fmla="*/ 320824 w 1539414"/>
                <a:gd name="connsiteY308" fmla="*/ 538801 h 1848381"/>
                <a:gd name="connsiteX309" fmla="*/ 354024 w 1539414"/>
                <a:gd name="connsiteY309" fmla="*/ 523223 h 1848381"/>
                <a:gd name="connsiteX310" fmla="*/ 388919 w 1539414"/>
                <a:gd name="connsiteY310" fmla="*/ 511708 h 1848381"/>
                <a:gd name="connsiteX311" fmla="*/ 424491 w 1539414"/>
                <a:gd name="connsiteY311" fmla="*/ 505274 h 1848381"/>
                <a:gd name="connsiteX312" fmla="*/ 460740 w 1539414"/>
                <a:gd name="connsiteY312" fmla="*/ 503919 h 1848381"/>
                <a:gd name="connsiteX313" fmla="*/ 479373 w 1539414"/>
                <a:gd name="connsiteY313" fmla="*/ 505274 h 1848381"/>
                <a:gd name="connsiteX314" fmla="*/ 479712 w 1539414"/>
                <a:gd name="connsiteY314" fmla="*/ 490712 h 1848381"/>
                <a:gd name="connsiteX315" fmla="*/ 484455 w 1539414"/>
                <a:gd name="connsiteY315" fmla="*/ 460233 h 1848381"/>
                <a:gd name="connsiteX316" fmla="*/ 494618 w 1539414"/>
                <a:gd name="connsiteY316" fmla="*/ 429754 h 1848381"/>
                <a:gd name="connsiteX317" fmla="*/ 508847 w 1539414"/>
                <a:gd name="connsiteY317" fmla="*/ 399275 h 1848381"/>
                <a:gd name="connsiteX318" fmla="*/ 527141 w 1539414"/>
                <a:gd name="connsiteY318" fmla="*/ 369134 h 1848381"/>
                <a:gd name="connsiteX319" fmla="*/ 549162 w 1539414"/>
                <a:gd name="connsiteY319" fmla="*/ 340010 h 1848381"/>
                <a:gd name="connsiteX320" fmla="*/ 574570 w 1539414"/>
                <a:gd name="connsiteY320" fmla="*/ 312579 h 1848381"/>
                <a:gd name="connsiteX321" fmla="*/ 603705 w 1539414"/>
                <a:gd name="connsiteY321" fmla="*/ 286841 h 1848381"/>
                <a:gd name="connsiteX322" fmla="*/ 635212 w 1539414"/>
                <a:gd name="connsiteY322" fmla="*/ 264151 h 1848381"/>
                <a:gd name="connsiteX323" fmla="*/ 669089 w 1539414"/>
                <a:gd name="connsiteY323" fmla="*/ 244848 h 1848381"/>
                <a:gd name="connsiteX324" fmla="*/ 705339 w 1539414"/>
                <a:gd name="connsiteY324" fmla="*/ 228931 h 1848381"/>
                <a:gd name="connsiteX325" fmla="*/ 743282 w 1539414"/>
                <a:gd name="connsiteY325" fmla="*/ 218094 h 1848381"/>
                <a:gd name="connsiteX326" fmla="*/ 782581 w 1539414"/>
                <a:gd name="connsiteY326" fmla="*/ 211321 h 1848381"/>
                <a:gd name="connsiteX327" fmla="*/ 823573 w 1539414"/>
                <a:gd name="connsiteY327" fmla="*/ 210305 h 1848381"/>
                <a:gd name="connsiteX328" fmla="*/ 865243 w 1539414"/>
                <a:gd name="connsiteY328" fmla="*/ 215385 h 1848381"/>
                <a:gd name="connsiteX329" fmla="*/ 907929 w 1539414"/>
                <a:gd name="connsiteY329" fmla="*/ 226899 h 1848381"/>
                <a:gd name="connsiteX330" fmla="*/ 928933 w 1539414"/>
                <a:gd name="connsiteY330" fmla="*/ 235027 h 1848381"/>
                <a:gd name="connsiteX331" fmla="*/ 934693 w 1539414"/>
                <a:gd name="connsiteY331" fmla="*/ 220126 h 1848381"/>
                <a:gd name="connsiteX332" fmla="*/ 952648 w 1539414"/>
                <a:gd name="connsiteY332" fmla="*/ 185245 h 1848381"/>
                <a:gd name="connsiteX333" fmla="*/ 978395 w 1539414"/>
                <a:gd name="connsiteY333" fmla="*/ 146638 h 1848381"/>
                <a:gd name="connsiteX334" fmla="*/ 1012951 w 1539414"/>
                <a:gd name="connsiteY334" fmla="*/ 107354 h 1848381"/>
                <a:gd name="connsiteX335" fmla="*/ 1043441 w 1539414"/>
                <a:gd name="connsiteY335" fmla="*/ 79245 h 1848381"/>
                <a:gd name="connsiteX336" fmla="*/ 1066478 w 1539414"/>
                <a:gd name="connsiteY336" fmla="*/ 62313 h 1848381"/>
                <a:gd name="connsiteX337" fmla="*/ 1090870 w 1539414"/>
                <a:gd name="connsiteY337" fmla="*/ 46057 h 1848381"/>
                <a:gd name="connsiteX338" fmla="*/ 1117295 w 1539414"/>
                <a:gd name="connsiteY338" fmla="*/ 31834 h 1848381"/>
                <a:gd name="connsiteX339" fmla="*/ 1145752 w 1539414"/>
                <a:gd name="connsiteY339" fmla="*/ 19981 h 1848381"/>
                <a:gd name="connsiteX340" fmla="*/ 1175565 w 1539414"/>
                <a:gd name="connsiteY340" fmla="*/ 10498 h 1848381"/>
                <a:gd name="connsiteX341" fmla="*/ 1207749 w 1539414"/>
                <a:gd name="connsiteY341" fmla="*/ 3725 h 18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539414" h="1848381">
                  <a:moveTo>
                    <a:pt x="540662" y="773773"/>
                  </a:moveTo>
                  <a:lnTo>
                    <a:pt x="561652" y="785292"/>
                  </a:lnTo>
                  <a:lnTo>
                    <a:pt x="602955" y="805280"/>
                  </a:lnTo>
                  <a:lnTo>
                    <a:pt x="643919" y="820863"/>
                  </a:lnTo>
                  <a:lnTo>
                    <a:pt x="683868" y="831704"/>
                  </a:lnTo>
                  <a:lnTo>
                    <a:pt x="723817" y="838819"/>
                  </a:lnTo>
                  <a:lnTo>
                    <a:pt x="762750" y="840851"/>
                  </a:lnTo>
                  <a:lnTo>
                    <a:pt x="801006" y="838819"/>
                  </a:lnTo>
                  <a:lnTo>
                    <a:pt x="838585" y="832382"/>
                  </a:lnTo>
                  <a:lnTo>
                    <a:pt x="857543" y="826962"/>
                  </a:lnTo>
                  <a:lnTo>
                    <a:pt x="873455" y="821541"/>
                  </a:lnTo>
                  <a:lnTo>
                    <a:pt x="903248" y="809684"/>
                  </a:lnTo>
                  <a:lnTo>
                    <a:pt x="917128" y="802231"/>
                  </a:lnTo>
                  <a:lnTo>
                    <a:pt x="930331" y="823913"/>
                  </a:lnTo>
                  <a:lnTo>
                    <a:pt x="952337" y="864566"/>
                  </a:lnTo>
                  <a:lnTo>
                    <a:pt x="969603" y="904542"/>
                  </a:lnTo>
                  <a:lnTo>
                    <a:pt x="981452" y="943841"/>
                  </a:lnTo>
                  <a:lnTo>
                    <a:pt x="988900" y="982461"/>
                  </a:lnTo>
                  <a:lnTo>
                    <a:pt x="991947" y="1020066"/>
                  </a:lnTo>
                  <a:lnTo>
                    <a:pt x="989577" y="1058009"/>
                  </a:lnTo>
                  <a:lnTo>
                    <a:pt x="983484" y="1095614"/>
                  </a:lnTo>
                  <a:lnTo>
                    <a:pt x="978067" y="1114585"/>
                  </a:lnTo>
                  <a:lnTo>
                    <a:pt x="974004" y="1127459"/>
                  </a:lnTo>
                  <a:lnTo>
                    <a:pt x="959785" y="1151851"/>
                  </a:lnTo>
                  <a:lnTo>
                    <a:pt x="940149" y="1174549"/>
                  </a:lnTo>
                  <a:lnTo>
                    <a:pt x="915435" y="1195215"/>
                  </a:lnTo>
                  <a:lnTo>
                    <a:pt x="887674" y="1214187"/>
                  </a:lnTo>
                  <a:lnTo>
                    <a:pt x="857882" y="1230109"/>
                  </a:lnTo>
                  <a:lnTo>
                    <a:pt x="826736" y="1242305"/>
                  </a:lnTo>
                  <a:lnTo>
                    <a:pt x="796266" y="1251452"/>
                  </a:lnTo>
                  <a:lnTo>
                    <a:pt x="781032" y="1254163"/>
                  </a:lnTo>
                  <a:lnTo>
                    <a:pt x="739052" y="1260938"/>
                  </a:lnTo>
                  <a:lnTo>
                    <a:pt x="756995" y="1299559"/>
                  </a:lnTo>
                  <a:lnTo>
                    <a:pt x="762411" y="1311416"/>
                  </a:lnTo>
                  <a:lnTo>
                    <a:pt x="770537" y="1335131"/>
                  </a:lnTo>
                  <a:lnTo>
                    <a:pt x="776292" y="1357829"/>
                  </a:lnTo>
                  <a:lnTo>
                    <a:pt x="779000" y="1379850"/>
                  </a:lnTo>
                  <a:lnTo>
                    <a:pt x="778662" y="1401193"/>
                  </a:lnTo>
                  <a:lnTo>
                    <a:pt x="775615" y="1421520"/>
                  </a:lnTo>
                  <a:lnTo>
                    <a:pt x="769859" y="1441169"/>
                  </a:lnTo>
                  <a:lnTo>
                    <a:pt x="760719" y="1459802"/>
                  </a:lnTo>
                  <a:lnTo>
                    <a:pt x="755302" y="1468949"/>
                  </a:lnTo>
                  <a:lnTo>
                    <a:pt x="747854" y="1479112"/>
                  </a:lnTo>
                  <a:lnTo>
                    <a:pt x="730588" y="1497745"/>
                  </a:lnTo>
                  <a:lnTo>
                    <a:pt x="710275" y="1514007"/>
                  </a:lnTo>
                  <a:lnTo>
                    <a:pt x="686577" y="1528574"/>
                  </a:lnTo>
                  <a:lnTo>
                    <a:pt x="660170" y="1540431"/>
                  </a:lnTo>
                  <a:lnTo>
                    <a:pt x="631055" y="1550256"/>
                  </a:lnTo>
                  <a:lnTo>
                    <a:pt x="600247" y="1557032"/>
                  </a:lnTo>
                  <a:lnTo>
                    <a:pt x="568085" y="1561436"/>
                  </a:lnTo>
                  <a:lnTo>
                    <a:pt x="550819" y="1562452"/>
                  </a:lnTo>
                  <a:lnTo>
                    <a:pt x="548787" y="1550595"/>
                  </a:lnTo>
                  <a:lnTo>
                    <a:pt x="542355" y="1526542"/>
                  </a:lnTo>
                  <a:lnTo>
                    <a:pt x="533553" y="1502149"/>
                  </a:lnTo>
                  <a:lnTo>
                    <a:pt x="522719" y="1478096"/>
                  </a:lnTo>
                  <a:lnTo>
                    <a:pt x="516287" y="1466239"/>
                  </a:lnTo>
                  <a:lnTo>
                    <a:pt x="507484" y="1451332"/>
                  </a:lnTo>
                  <a:lnTo>
                    <a:pt x="487510" y="1423553"/>
                  </a:lnTo>
                  <a:lnTo>
                    <a:pt x="465166" y="1398822"/>
                  </a:lnTo>
                  <a:lnTo>
                    <a:pt x="440790" y="1375785"/>
                  </a:lnTo>
                  <a:lnTo>
                    <a:pt x="414045" y="1356135"/>
                  </a:lnTo>
                  <a:lnTo>
                    <a:pt x="385268" y="1339535"/>
                  </a:lnTo>
                  <a:lnTo>
                    <a:pt x="356153" y="1325306"/>
                  </a:lnTo>
                  <a:lnTo>
                    <a:pt x="325007" y="1315143"/>
                  </a:lnTo>
                  <a:lnTo>
                    <a:pt x="309095" y="1311755"/>
                  </a:lnTo>
                  <a:lnTo>
                    <a:pt x="289459" y="1307690"/>
                  </a:lnTo>
                  <a:lnTo>
                    <a:pt x="249849" y="1304302"/>
                  </a:lnTo>
                  <a:lnTo>
                    <a:pt x="210916" y="1303963"/>
                  </a:lnTo>
                  <a:lnTo>
                    <a:pt x="172999" y="1307012"/>
                  </a:lnTo>
                  <a:lnTo>
                    <a:pt x="135758" y="1312433"/>
                  </a:lnTo>
                  <a:lnTo>
                    <a:pt x="100549" y="1320563"/>
                  </a:lnTo>
                  <a:lnTo>
                    <a:pt x="50443" y="1335470"/>
                  </a:lnTo>
                  <a:lnTo>
                    <a:pt x="21328" y="1346988"/>
                  </a:lnTo>
                  <a:lnTo>
                    <a:pt x="14557" y="1326323"/>
                  </a:lnTo>
                  <a:lnTo>
                    <a:pt x="4401" y="1278216"/>
                  </a:lnTo>
                  <a:lnTo>
                    <a:pt x="0" y="1226044"/>
                  </a:lnTo>
                  <a:lnTo>
                    <a:pt x="2370" y="1172178"/>
                  </a:lnTo>
                  <a:lnTo>
                    <a:pt x="8802" y="1132202"/>
                  </a:lnTo>
                  <a:lnTo>
                    <a:pt x="15573" y="1106794"/>
                  </a:lnTo>
                  <a:lnTo>
                    <a:pt x="24714" y="1082401"/>
                  </a:lnTo>
                  <a:lnTo>
                    <a:pt x="36224" y="1059703"/>
                  </a:lnTo>
                  <a:lnTo>
                    <a:pt x="50105" y="1039038"/>
                  </a:lnTo>
                  <a:lnTo>
                    <a:pt x="66694" y="1020743"/>
                  </a:lnTo>
                  <a:lnTo>
                    <a:pt x="86668" y="1005160"/>
                  </a:lnTo>
                  <a:lnTo>
                    <a:pt x="109012" y="992625"/>
                  </a:lnTo>
                  <a:lnTo>
                    <a:pt x="121201" y="988221"/>
                  </a:lnTo>
                  <a:lnTo>
                    <a:pt x="137112" y="989915"/>
                  </a:lnTo>
                  <a:lnTo>
                    <a:pt x="168936" y="991947"/>
                  </a:lnTo>
                  <a:lnTo>
                    <a:pt x="185186" y="992625"/>
                  </a:lnTo>
                  <a:lnTo>
                    <a:pt x="212947" y="991947"/>
                  </a:lnTo>
                  <a:lnTo>
                    <a:pt x="269146" y="984494"/>
                  </a:lnTo>
                  <a:lnTo>
                    <a:pt x="297246" y="978057"/>
                  </a:lnTo>
                  <a:lnTo>
                    <a:pt x="321621" y="970943"/>
                  </a:lnTo>
                  <a:lnTo>
                    <a:pt x="366648" y="951294"/>
                  </a:lnTo>
                  <a:lnTo>
                    <a:pt x="405920" y="926563"/>
                  </a:lnTo>
                  <a:lnTo>
                    <a:pt x="441129" y="898444"/>
                  </a:lnTo>
                  <a:lnTo>
                    <a:pt x="471260" y="868970"/>
                  </a:lnTo>
                  <a:lnTo>
                    <a:pt x="496989" y="838819"/>
                  </a:lnTo>
                  <a:lnTo>
                    <a:pt x="527120" y="796810"/>
                  </a:lnTo>
                  <a:close/>
                  <a:moveTo>
                    <a:pt x="1241288" y="0"/>
                  </a:moveTo>
                  <a:lnTo>
                    <a:pt x="1258566" y="0"/>
                  </a:lnTo>
                  <a:lnTo>
                    <a:pt x="1276182" y="0"/>
                  </a:lnTo>
                  <a:lnTo>
                    <a:pt x="1309722" y="3387"/>
                  </a:lnTo>
                  <a:lnTo>
                    <a:pt x="1340212" y="10498"/>
                  </a:lnTo>
                  <a:lnTo>
                    <a:pt x="1369008" y="20658"/>
                  </a:lnTo>
                  <a:lnTo>
                    <a:pt x="1395094" y="33866"/>
                  </a:lnTo>
                  <a:lnTo>
                    <a:pt x="1419486" y="50121"/>
                  </a:lnTo>
                  <a:lnTo>
                    <a:pt x="1441507" y="68747"/>
                  </a:lnTo>
                  <a:lnTo>
                    <a:pt x="1460817" y="89744"/>
                  </a:lnTo>
                  <a:lnTo>
                    <a:pt x="1478095" y="114127"/>
                  </a:lnTo>
                  <a:lnTo>
                    <a:pt x="1493679" y="139865"/>
                  </a:lnTo>
                  <a:lnTo>
                    <a:pt x="1506891" y="167973"/>
                  </a:lnTo>
                  <a:lnTo>
                    <a:pt x="1517732" y="197775"/>
                  </a:lnTo>
                  <a:lnTo>
                    <a:pt x="1526202" y="229947"/>
                  </a:lnTo>
                  <a:lnTo>
                    <a:pt x="1532639" y="263135"/>
                  </a:lnTo>
                  <a:lnTo>
                    <a:pt x="1537043" y="298356"/>
                  </a:lnTo>
                  <a:lnTo>
                    <a:pt x="1539414" y="334253"/>
                  </a:lnTo>
                  <a:lnTo>
                    <a:pt x="1539414" y="353218"/>
                  </a:lnTo>
                  <a:lnTo>
                    <a:pt x="1539414" y="1658734"/>
                  </a:lnTo>
                  <a:lnTo>
                    <a:pt x="1517394" y="1648236"/>
                  </a:lnTo>
                  <a:lnTo>
                    <a:pt x="1473013" y="1630964"/>
                  </a:lnTo>
                  <a:lnTo>
                    <a:pt x="1428294" y="1618773"/>
                  </a:lnTo>
                  <a:lnTo>
                    <a:pt x="1383237" y="1611661"/>
                  </a:lnTo>
                  <a:lnTo>
                    <a:pt x="1338179" y="1608952"/>
                  </a:lnTo>
                  <a:lnTo>
                    <a:pt x="1293799" y="1611661"/>
                  </a:lnTo>
                  <a:lnTo>
                    <a:pt x="1249758" y="1619450"/>
                  </a:lnTo>
                  <a:lnTo>
                    <a:pt x="1206733" y="1632319"/>
                  </a:lnTo>
                  <a:lnTo>
                    <a:pt x="1185728" y="1640785"/>
                  </a:lnTo>
                  <a:lnTo>
                    <a:pt x="1168112" y="1648575"/>
                  </a:lnTo>
                  <a:lnTo>
                    <a:pt x="1134911" y="1666523"/>
                  </a:lnTo>
                  <a:lnTo>
                    <a:pt x="1103405" y="1688197"/>
                  </a:lnTo>
                  <a:lnTo>
                    <a:pt x="1074609" y="1712242"/>
                  </a:lnTo>
                  <a:lnTo>
                    <a:pt x="1048523" y="1738657"/>
                  </a:lnTo>
                  <a:lnTo>
                    <a:pt x="1025147" y="1767443"/>
                  </a:lnTo>
                  <a:lnTo>
                    <a:pt x="1004820" y="1798260"/>
                  </a:lnTo>
                  <a:lnTo>
                    <a:pt x="987881" y="1831110"/>
                  </a:lnTo>
                  <a:lnTo>
                    <a:pt x="980767" y="1848381"/>
                  </a:lnTo>
                  <a:lnTo>
                    <a:pt x="974330" y="1832126"/>
                  </a:lnTo>
                  <a:lnTo>
                    <a:pt x="959762" y="1801647"/>
                  </a:lnTo>
                  <a:lnTo>
                    <a:pt x="944178" y="1774216"/>
                  </a:lnTo>
                  <a:lnTo>
                    <a:pt x="927240" y="1749494"/>
                  </a:lnTo>
                  <a:lnTo>
                    <a:pt x="909284" y="1727143"/>
                  </a:lnTo>
                  <a:lnTo>
                    <a:pt x="890313" y="1706823"/>
                  </a:lnTo>
                  <a:lnTo>
                    <a:pt x="869986" y="1688875"/>
                  </a:lnTo>
                  <a:lnTo>
                    <a:pt x="849320" y="1673635"/>
                  </a:lnTo>
                  <a:lnTo>
                    <a:pt x="816797" y="1653316"/>
                  </a:lnTo>
                  <a:lnTo>
                    <a:pt x="772756" y="1633335"/>
                  </a:lnTo>
                  <a:lnTo>
                    <a:pt x="727021" y="1619450"/>
                  </a:lnTo>
                  <a:lnTo>
                    <a:pt x="682302" y="1611322"/>
                  </a:lnTo>
                  <a:lnTo>
                    <a:pt x="660281" y="1608952"/>
                  </a:lnTo>
                  <a:lnTo>
                    <a:pt x="683996" y="1601163"/>
                  </a:lnTo>
                  <a:lnTo>
                    <a:pt x="727021" y="1580166"/>
                  </a:lnTo>
                  <a:lnTo>
                    <a:pt x="764625" y="1553751"/>
                  </a:lnTo>
                  <a:lnTo>
                    <a:pt x="789017" y="1530384"/>
                  </a:lnTo>
                  <a:lnTo>
                    <a:pt x="802569" y="1513451"/>
                  </a:lnTo>
                  <a:lnTo>
                    <a:pt x="809005" y="1504646"/>
                  </a:lnTo>
                  <a:lnTo>
                    <a:pt x="819169" y="1488052"/>
                  </a:lnTo>
                  <a:lnTo>
                    <a:pt x="833736" y="1453170"/>
                  </a:lnTo>
                  <a:lnTo>
                    <a:pt x="841867" y="1415918"/>
                  </a:lnTo>
                  <a:lnTo>
                    <a:pt x="843222" y="1377312"/>
                  </a:lnTo>
                  <a:lnTo>
                    <a:pt x="841190" y="1357670"/>
                  </a:lnTo>
                  <a:lnTo>
                    <a:pt x="860500" y="1369861"/>
                  </a:lnTo>
                  <a:lnTo>
                    <a:pt x="899121" y="1392212"/>
                  </a:lnTo>
                  <a:lnTo>
                    <a:pt x="936387" y="1411177"/>
                  </a:lnTo>
                  <a:lnTo>
                    <a:pt x="972975" y="1426755"/>
                  </a:lnTo>
                  <a:lnTo>
                    <a:pt x="1008547" y="1439624"/>
                  </a:lnTo>
                  <a:lnTo>
                    <a:pt x="1043102" y="1449445"/>
                  </a:lnTo>
                  <a:lnTo>
                    <a:pt x="1076980" y="1455880"/>
                  </a:lnTo>
                  <a:lnTo>
                    <a:pt x="1109503" y="1458928"/>
                  </a:lnTo>
                  <a:lnTo>
                    <a:pt x="1125764" y="1458928"/>
                  </a:lnTo>
                  <a:lnTo>
                    <a:pt x="1149818" y="1458589"/>
                  </a:lnTo>
                  <a:lnTo>
                    <a:pt x="1196230" y="1451138"/>
                  </a:lnTo>
                  <a:lnTo>
                    <a:pt x="1218251" y="1444027"/>
                  </a:lnTo>
                  <a:lnTo>
                    <a:pt x="1231802" y="1439286"/>
                  </a:lnTo>
                  <a:lnTo>
                    <a:pt x="1257550" y="1427433"/>
                  </a:lnTo>
                  <a:lnTo>
                    <a:pt x="1280248" y="1413886"/>
                  </a:lnTo>
                  <a:lnTo>
                    <a:pt x="1301252" y="1398986"/>
                  </a:lnTo>
                  <a:lnTo>
                    <a:pt x="1329032" y="1373925"/>
                  </a:lnTo>
                  <a:lnTo>
                    <a:pt x="1358845" y="1338705"/>
                  </a:lnTo>
                  <a:lnTo>
                    <a:pt x="1381543" y="1304501"/>
                  </a:lnTo>
                  <a:lnTo>
                    <a:pt x="1397804" y="1273344"/>
                  </a:lnTo>
                  <a:lnTo>
                    <a:pt x="1412372" y="1238463"/>
                  </a:lnTo>
                  <a:lnTo>
                    <a:pt x="1414743" y="1231012"/>
                  </a:lnTo>
                  <a:lnTo>
                    <a:pt x="1352747" y="1213064"/>
                  </a:lnTo>
                  <a:lnTo>
                    <a:pt x="1351392" y="1217466"/>
                  </a:lnTo>
                  <a:lnTo>
                    <a:pt x="1339873" y="1245236"/>
                  </a:lnTo>
                  <a:lnTo>
                    <a:pt x="1326661" y="1270296"/>
                  </a:lnTo>
                  <a:lnTo>
                    <a:pt x="1308367" y="1298405"/>
                  </a:lnTo>
                  <a:lnTo>
                    <a:pt x="1284652" y="1326852"/>
                  </a:lnTo>
                  <a:lnTo>
                    <a:pt x="1254162" y="1353606"/>
                  </a:lnTo>
                  <a:lnTo>
                    <a:pt x="1227398" y="1370200"/>
                  </a:lnTo>
                  <a:lnTo>
                    <a:pt x="1207749" y="1379344"/>
                  </a:lnTo>
                  <a:lnTo>
                    <a:pt x="1197247" y="1383407"/>
                  </a:lnTo>
                  <a:lnTo>
                    <a:pt x="1180647" y="1388826"/>
                  </a:lnTo>
                  <a:lnTo>
                    <a:pt x="1145075" y="1394583"/>
                  </a:lnTo>
                  <a:lnTo>
                    <a:pt x="1107809" y="1394583"/>
                  </a:lnTo>
                  <a:lnTo>
                    <a:pt x="1068172" y="1389165"/>
                  </a:lnTo>
                  <a:lnTo>
                    <a:pt x="1026502" y="1378328"/>
                  </a:lnTo>
                  <a:lnTo>
                    <a:pt x="982799" y="1362072"/>
                  </a:lnTo>
                  <a:lnTo>
                    <a:pt x="937742" y="1340059"/>
                  </a:lnTo>
                  <a:lnTo>
                    <a:pt x="890313" y="1312628"/>
                  </a:lnTo>
                  <a:lnTo>
                    <a:pt x="865582" y="1296712"/>
                  </a:lnTo>
                  <a:lnTo>
                    <a:pt x="880488" y="1290277"/>
                  </a:lnTo>
                  <a:lnTo>
                    <a:pt x="909284" y="1276392"/>
                  </a:lnTo>
                  <a:lnTo>
                    <a:pt x="936725" y="1259121"/>
                  </a:lnTo>
                  <a:lnTo>
                    <a:pt x="962811" y="1240495"/>
                  </a:lnTo>
                  <a:lnTo>
                    <a:pt x="985848" y="1219160"/>
                  </a:lnTo>
                  <a:lnTo>
                    <a:pt x="1006514" y="1196470"/>
                  </a:lnTo>
                  <a:lnTo>
                    <a:pt x="1023453" y="1172425"/>
                  </a:lnTo>
                  <a:lnTo>
                    <a:pt x="1035988" y="1146349"/>
                  </a:lnTo>
                  <a:lnTo>
                    <a:pt x="1040053" y="1132802"/>
                  </a:lnTo>
                  <a:lnTo>
                    <a:pt x="1047506" y="1104694"/>
                  </a:lnTo>
                  <a:lnTo>
                    <a:pt x="1055298" y="1050848"/>
                  </a:lnTo>
                  <a:lnTo>
                    <a:pt x="1055298" y="999033"/>
                  </a:lnTo>
                  <a:lnTo>
                    <a:pt x="1048861" y="950267"/>
                  </a:lnTo>
                  <a:lnTo>
                    <a:pt x="1037004" y="904549"/>
                  </a:lnTo>
                  <a:lnTo>
                    <a:pt x="1021420" y="861539"/>
                  </a:lnTo>
                  <a:lnTo>
                    <a:pt x="1002787" y="821578"/>
                  </a:lnTo>
                  <a:lnTo>
                    <a:pt x="982461" y="785342"/>
                  </a:lnTo>
                  <a:lnTo>
                    <a:pt x="971958" y="768409"/>
                  </a:lnTo>
                  <a:lnTo>
                    <a:pt x="984832" y="758927"/>
                  </a:lnTo>
                  <a:lnTo>
                    <a:pt x="1007869" y="738608"/>
                  </a:lnTo>
                  <a:lnTo>
                    <a:pt x="1039037" y="707113"/>
                  </a:lnTo>
                  <a:lnTo>
                    <a:pt x="1073254" y="664781"/>
                  </a:lnTo>
                  <a:lnTo>
                    <a:pt x="1099340" y="626851"/>
                  </a:lnTo>
                  <a:lnTo>
                    <a:pt x="1108487" y="610596"/>
                  </a:lnTo>
                  <a:lnTo>
                    <a:pt x="1123732" y="624819"/>
                  </a:lnTo>
                  <a:lnTo>
                    <a:pt x="1157610" y="649202"/>
                  </a:lnTo>
                  <a:lnTo>
                    <a:pt x="1176242" y="658685"/>
                  </a:lnTo>
                  <a:lnTo>
                    <a:pt x="1190471" y="664781"/>
                  </a:lnTo>
                  <a:lnTo>
                    <a:pt x="1219267" y="674602"/>
                  </a:lnTo>
                  <a:lnTo>
                    <a:pt x="1247725" y="680359"/>
                  </a:lnTo>
                  <a:lnTo>
                    <a:pt x="1275505" y="683068"/>
                  </a:lnTo>
                  <a:lnTo>
                    <a:pt x="1289056" y="683407"/>
                  </a:lnTo>
                  <a:lnTo>
                    <a:pt x="1302946" y="683068"/>
                  </a:lnTo>
                  <a:lnTo>
                    <a:pt x="1329371" y="680697"/>
                  </a:lnTo>
                  <a:lnTo>
                    <a:pt x="1365281" y="674263"/>
                  </a:lnTo>
                  <a:lnTo>
                    <a:pt x="1417792" y="658008"/>
                  </a:lnTo>
                  <a:lnTo>
                    <a:pt x="1427278" y="653605"/>
                  </a:lnTo>
                  <a:lnTo>
                    <a:pt x="1399498" y="595695"/>
                  </a:lnTo>
                  <a:lnTo>
                    <a:pt x="1396110" y="597388"/>
                  </a:lnTo>
                  <a:lnTo>
                    <a:pt x="1361894" y="608564"/>
                  </a:lnTo>
                  <a:lnTo>
                    <a:pt x="1320901" y="617030"/>
                  </a:lnTo>
                  <a:lnTo>
                    <a:pt x="1289395" y="618724"/>
                  </a:lnTo>
                  <a:lnTo>
                    <a:pt x="1255178" y="616692"/>
                  </a:lnTo>
                  <a:lnTo>
                    <a:pt x="1220961" y="607887"/>
                  </a:lnTo>
                  <a:lnTo>
                    <a:pt x="1203345" y="600436"/>
                  </a:lnTo>
                  <a:lnTo>
                    <a:pt x="1191826" y="594679"/>
                  </a:lnTo>
                  <a:lnTo>
                    <a:pt x="1170144" y="579778"/>
                  </a:lnTo>
                  <a:lnTo>
                    <a:pt x="1149818" y="561152"/>
                  </a:lnTo>
                  <a:lnTo>
                    <a:pt x="1131862" y="539478"/>
                  </a:lnTo>
                  <a:lnTo>
                    <a:pt x="1115262" y="514079"/>
                  </a:lnTo>
                  <a:lnTo>
                    <a:pt x="1100695" y="484955"/>
                  </a:lnTo>
                  <a:lnTo>
                    <a:pt x="1087482" y="452444"/>
                  </a:lnTo>
                  <a:lnTo>
                    <a:pt x="1076303" y="416885"/>
                  </a:lnTo>
                  <a:lnTo>
                    <a:pt x="1072237" y="397582"/>
                  </a:lnTo>
                  <a:lnTo>
                    <a:pt x="1009224" y="412144"/>
                  </a:lnTo>
                  <a:lnTo>
                    <a:pt x="1014645" y="433140"/>
                  </a:lnTo>
                  <a:lnTo>
                    <a:pt x="1026502" y="472086"/>
                  </a:lnTo>
                  <a:lnTo>
                    <a:pt x="1040392" y="507645"/>
                  </a:lnTo>
                  <a:lnTo>
                    <a:pt x="1056653" y="540833"/>
                  </a:lnTo>
                  <a:lnTo>
                    <a:pt x="1065462" y="555734"/>
                  </a:lnTo>
                  <a:lnTo>
                    <a:pt x="1056653" y="571989"/>
                  </a:lnTo>
                  <a:lnTo>
                    <a:pt x="1031584" y="612289"/>
                  </a:lnTo>
                  <a:lnTo>
                    <a:pt x="1008885" y="643445"/>
                  </a:lnTo>
                  <a:lnTo>
                    <a:pt x="980428" y="675279"/>
                  </a:lnTo>
                  <a:lnTo>
                    <a:pt x="946550" y="707113"/>
                  </a:lnTo>
                  <a:lnTo>
                    <a:pt x="907252" y="735221"/>
                  </a:lnTo>
                  <a:lnTo>
                    <a:pt x="874390" y="752831"/>
                  </a:lnTo>
                  <a:lnTo>
                    <a:pt x="851353" y="761975"/>
                  </a:lnTo>
                  <a:lnTo>
                    <a:pt x="838818" y="765700"/>
                  </a:lnTo>
                  <a:lnTo>
                    <a:pt x="822218" y="770102"/>
                  </a:lnTo>
                  <a:lnTo>
                    <a:pt x="788001" y="775860"/>
                  </a:lnTo>
                  <a:lnTo>
                    <a:pt x="752768" y="776876"/>
                  </a:lnTo>
                  <a:lnTo>
                    <a:pt x="716857" y="772812"/>
                  </a:lnTo>
                  <a:lnTo>
                    <a:pt x="680269" y="765023"/>
                  </a:lnTo>
                  <a:lnTo>
                    <a:pt x="642665" y="752831"/>
                  </a:lnTo>
                  <a:lnTo>
                    <a:pt x="604383" y="735560"/>
                  </a:lnTo>
                  <a:lnTo>
                    <a:pt x="565762" y="714224"/>
                  </a:lnTo>
                  <a:lnTo>
                    <a:pt x="546113" y="701694"/>
                  </a:lnTo>
                  <a:lnTo>
                    <a:pt x="513928" y="681036"/>
                  </a:lnTo>
                  <a:lnTo>
                    <a:pt x="499022" y="715240"/>
                  </a:lnTo>
                  <a:lnTo>
                    <a:pt x="496312" y="720997"/>
                  </a:lnTo>
                  <a:lnTo>
                    <a:pt x="477679" y="754863"/>
                  </a:lnTo>
                  <a:lnTo>
                    <a:pt x="457013" y="785342"/>
                  </a:lnTo>
                  <a:lnTo>
                    <a:pt x="429572" y="818869"/>
                  </a:lnTo>
                  <a:lnTo>
                    <a:pt x="395694" y="853073"/>
                  </a:lnTo>
                  <a:lnTo>
                    <a:pt x="365543" y="876440"/>
                  </a:lnTo>
                  <a:lnTo>
                    <a:pt x="343522" y="890664"/>
                  </a:lnTo>
                  <a:lnTo>
                    <a:pt x="319808" y="902517"/>
                  </a:lnTo>
                  <a:lnTo>
                    <a:pt x="294399" y="912338"/>
                  </a:lnTo>
                  <a:lnTo>
                    <a:pt x="280848" y="916063"/>
                  </a:lnTo>
                  <a:lnTo>
                    <a:pt x="260521" y="921143"/>
                  </a:lnTo>
                  <a:lnTo>
                    <a:pt x="220207" y="926900"/>
                  </a:lnTo>
                  <a:lnTo>
                    <a:pt x="180231" y="928255"/>
                  </a:lnTo>
                  <a:lnTo>
                    <a:pt x="140255" y="925545"/>
                  </a:lnTo>
                  <a:lnTo>
                    <a:pt x="120605" y="922497"/>
                  </a:lnTo>
                  <a:lnTo>
                    <a:pt x="119250" y="901839"/>
                  </a:lnTo>
                  <a:lnTo>
                    <a:pt x="119589" y="860185"/>
                  </a:lnTo>
                  <a:lnTo>
                    <a:pt x="124332" y="819546"/>
                  </a:lnTo>
                  <a:lnTo>
                    <a:pt x="133140" y="779923"/>
                  </a:lnTo>
                  <a:lnTo>
                    <a:pt x="146353" y="741317"/>
                  </a:lnTo>
                  <a:lnTo>
                    <a:pt x="162614" y="704742"/>
                  </a:lnTo>
                  <a:lnTo>
                    <a:pt x="182602" y="670199"/>
                  </a:lnTo>
                  <a:lnTo>
                    <a:pt x="205300" y="637688"/>
                  </a:lnTo>
                  <a:lnTo>
                    <a:pt x="230709" y="608225"/>
                  </a:lnTo>
                  <a:lnTo>
                    <a:pt x="258827" y="581471"/>
                  </a:lnTo>
                  <a:lnTo>
                    <a:pt x="288640" y="558104"/>
                  </a:lnTo>
                  <a:lnTo>
                    <a:pt x="320824" y="538801"/>
                  </a:lnTo>
                  <a:lnTo>
                    <a:pt x="354024" y="523223"/>
                  </a:lnTo>
                  <a:lnTo>
                    <a:pt x="388919" y="511708"/>
                  </a:lnTo>
                  <a:lnTo>
                    <a:pt x="424491" y="505274"/>
                  </a:lnTo>
                  <a:lnTo>
                    <a:pt x="460740" y="503919"/>
                  </a:lnTo>
                  <a:lnTo>
                    <a:pt x="479373" y="505274"/>
                  </a:lnTo>
                  <a:lnTo>
                    <a:pt x="479712" y="490712"/>
                  </a:lnTo>
                  <a:lnTo>
                    <a:pt x="484455" y="460233"/>
                  </a:lnTo>
                  <a:lnTo>
                    <a:pt x="494618" y="429754"/>
                  </a:lnTo>
                  <a:lnTo>
                    <a:pt x="508847" y="399275"/>
                  </a:lnTo>
                  <a:lnTo>
                    <a:pt x="527141" y="369134"/>
                  </a:lnTo>
                  <a:lnTo>
                    <a:pt x="549162" y="340010"/>
                  </a:lnTo>
                  <a:lnTo>
                    <a:pt x="574570" y="312579"/>
                  </a:lnTo>
                  <a:lnTo>
                    <a:pt x="603705" y="286841"/>
                  </a:lnTo>
                  <a:lnTo>
                    <a:pt x="635212" y="264151"/>
                  </a:lnTo>
                  <a:lnTo>
                    <a:pt x="669089" y="244848"/>
                  </a:lnTo>
                  <a:lnTo>
                    <a:pt x="705339" y="228931"/>
                  </a:lnTo>
                  <a:lnTo>
                    <a:pt x="743282" y="218094"/>
                  </a:lnTo>
                  <a:lnTo>
                    <a:pt x="782581" y="211321"/>
                  </a:lnTo>
                  <a:lnTo>
                    <a:pt x="823573" y="210305"/>
                  </a:lnTo>
                  <a:lnTo>
                    <a:pt x="865243" y="215385"/>
                  </a:lnTo>
                  <a:lnTo>
                    <a:pt x="907929" y="226899"/>
                  </a:lnTo>
                  <a:lnTo>
                    <a:pt x="928933" y="235027"/>
                  </a:lnTo>
                  <a:lnTo>
                    <a:pt x="934693" y="220126"/>
                  </a:lnTo>
                  <a:lnTo>
                    <a:pt x="952648" y="185245"/>
                  </a:lnTo>
                  <a:lnTo>
                    <a:pt x="978395" y="146638"/>
                  </a:lnTo>
                  <a:lnTo>
                    <a:pt x="1012951" y="107354"/>
                  </a:lnTo>
                  <a:lnTo>
                    <a:pt x="1043441" y="79245"/>
                  </a:lnTo>
                  <a:lnTo>
                    <a:pt x="1066478" y="62313"/>
                  </a:lnTo>
                  <a:lnTo>
                    <a:pt x="1090870" y="46057"/>
                  </a:lnTo>
                  <a:lnTo>
                    <a:pt x="1117295" y="31834"/>
                  </a:lnTo>
                  <a:lnTo>
                    <a:pt x="1145752" y="19981"/>
                  </a:lnTo>
                  <a:lnTo>
                    <a:pt x="1175565" y="10498"/>
                  </a:lnTo>
                  <a:lnTo>
                    <a:pt x="1207749" y="372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6" name="Freeform 59">
              <a:extLst>
                <a:ext uri="{FF2B5EF4-FFF2-40B4-BE49-F238E27FC236}">
                  <a16:creationId xmlns="" xmlns:a16="http://schemas.microsoft.com/office/drawing/2014/main" id="{BE4C4F57-EBD8-4304-A747-C2287010C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934" y="3402412"/>
              <a:ext cx="1638338" cy="1657310"/>
            </a:xfrm>
            <a:custGeom>
              <a:avLst/>
              <a:gdLst>
                <a:gd name="T0" fmla="*/ 3529 w 4838"/>
                <a:gd name="T1" fmla="*/ 1221 h 4891"/>
                <a:gd name="T2" fmla="*/ 3309 w 4838"/>
                <a:gd name="T3" fmla="*/ 1693 h 4891"/>
                <a:gd name="T4" fmla="*/ 2934 w 4838"/>
                <a:gd name="T5" fmla="*/ 1713 h 4891"/>
                <a:gd name="T6" fmla="*/ 2480 w 4838"/>
                <a:gd name="T7" fmla="*/ 1788 h 4891"/>
                <a:gd name="T8" fmla="*/ 2152 w 4838"/>
                <a:gd name="T9" fmla="*/ 2101 h 4891"/>
                <a:gd name="T10" fmla="*/ 2061 w 4838"/>
                <a:gd name="T11" fmla="*/ 2446 h 4891"/>
                <a:gd name="T12" fmla="*/ 2134 w 4838"/>
                <a:gd name="T13" fmla="*/ 2824 h 4891"/>
                <a:gd name="T14" fmla="*/ 2694 w 4838"/>
                <a:gd name="T15" fmla="*/ 2885 h 4891"/>
                <a:gd name="T16" fmla="*/ 3072 w 4838"/>
                <a:gd name="T17" fmla="*/ 3203 h 4891"/>
                <a:gd name="T18" fmla="*/ 3294 w 4838"/>
                <a:gd name="T19" fmla="*/ 3078 h 4891"/>
                <a:gd name="T20" fmla="*/ 3681 w 4838"/>
                <a:gd name="T21" fmla="*/ 3038 h 4891"/>
                <a:gd name="T22" fmla="*/ 4108 w 4838"/>
                <a:gd name="T23" fmla="*/ 3411 h 4891"/>
                <a:gd name="T24" fmla="*/ 3556 w 4838"/>
                <a:gd name="T25" fmla="*/ 3222 h 4891"/>
                <a:gd name="T26" fmla="*/ 3147 w 4838"/>
                <a:gd name="T27" fmla="*/ 3387 h 4891"/>
                <a:gd name="T28" fmla="*/ 2925 w 4838"/>
                <a:gd name="T29" fmla="*/ 3862 h 4891"/>
                <a:gd name="T30" fmla="*/ 2765 w 4838"/>
                <a:gd name="T31" fmla="*/ 4137 h 4891"/>
                <a:gd name="T32" fmla="*/ 2795 w 4838"/>
                <a:gd name="T33" fmla="*/ 3582 h 4891"/>
                <a:gd name="T34" fmla="*/ 2808 w 4838"/>
                <a:gd name="T35" fmla="*/ 3196 h 4891"/>
                <a:gd name="T36" fmla="*/ 2323 w 4838"/>
                <a:gd name="T37" fmla="*/ 2989 h 4891"/>
                <a:gd name="T38" fmla="*/ 1929 w 4838"/>
                <a:gd name="T39" fmla="*/ 3131 h 4891"/>
                <a:gd name="T40" fmla="*/ 1663 w 4838"/>
                <a:gd name="T41" fmla="*/ 3585 h 4891"/>
                <a:gd name="T42" fmla="*/ 1534 w 4838"/>
                <a:gd name="T43" fmla="*/ 3349 h 4891"/>
                <a:gd name="T44" fmla="*/ 1906 w 4838"/>
                <a:gd name="T45" fmla="*/ 2919 h 4891"/>
                <a:gd name="T46" fmla="*/ 1876 w 4838"/>
                <a:gd name="T47" fmla="*/ 2536 h 4891"/>
                <a:gd name="T48" fmla="*/ 1949 w 4838"/>
                <a:gd name="T49" fmla="*/ 2090 h 4891"/>
                <a:gd name="T50" fmla="*/ 2190 w 4838"/>
                <a:gd name="T51" fmla="*/ 1755 h 4891"/>
                <a:gd name="T52" fmla="*/ 2454 w 4838"/>
                <a:gd name="T53" fmla="*/ 1594 h 4891"/>
                <a:gd name="T54" fmla="*/ 2884 w 4838"/>
                <a:gd name="T55" fmla="*/ 1521 h 4891"/>
                <a:gd name="T56" fmla="*/ 2893 w 4838"/>
                <a:gd name="T57" fmla="*/ 1264 h 4891"/>
                <a:gd name="T58" fmla="*/ 2518 w 4838"/>
                <a:gd name="T59" fmla="*/ 965 h 4891"/>
                <a:gd name="T60" fmla="*/ 1897 w 4838"/>
                <a:gd name="T61" fmla="*/ 910 h 4891"/>
                <a:gd name="T62" fmla="*/ 1737 w 4838"/>
                <a:gd name="T63" fmla="*/ 728 h 4891"/>
                <a:gd name="T64" fmla="*/ 1632 w 4838"/>
                <a:gd name="T65" fmla="*/ 348 h 4891"/>
                <a:gd name="T66" fmla="*/ 1346 w 4838"/>
                <a:gd name="T67" fmla="*/ 84 h 4891"/>
                <a:gd name="T68" fmla="*/ 988 w 4838"/>
                <a:gd name="T69" fmla="*/ 0 h 4891"/>
                <a:gd name="T70" fmla="*/ 394 w 4838"/>
                <a:gd name="T71" fmla="*/ 126 h 4891"/>
                <a:gd name="T72" fmla="*/ 117 w 4838"/>
                <a:gd name="T73" fmla="*/ 426 h 4891"/>
                <a:gd name="T74" fmla="*/ 0 w 4838"/>
                <a:gd name="T75" fmla="*/ 950 h 4891"/>
                <a:gd name="T76" fmla="*/ 164 w 4838"/>
                <a:gd name="T77" fmla="*/ 1501 h 4891"/>
                <a:gd name="T78" fmla="*/ 327 w 4838"/>
                <a:gd name="T79" fmla="*/ 1873 h 4891"/>
                <a:gd name="T80" fmla="*/ 388 w 4838"/>
                <a:gd name="T81" fmla="*/ 2306 h 4891"/>
                <a:gd name="T82" fmla="*/ 786 w 4838"/>
                <a:gd name="T83" fmla="*/ 2783 h 4891"/>
                <a:gd name="T84" fmla="*/ 925 w 4838"/>
                <a:gd name="T85" fmla="*/ 3339 h 4891"/>
                <a:gd name="T86" fmla="*/ 1352 w 4838"/>
                <a:gd name="T87" fmla="*/ 3887 h 4891"/>
                <a:gd name="T88" fmla="*/ 1899 w 4838"/>
                <a:gd name="T89" fmla="*/ 4138 h 4891"/>
                <a:gd name="T90" fmla="*/ 2230 w 4838"/>
                <a:gd name="T91" fmla="*/ 4267 h 4891"/>
                <a:gd name="T92" fmla="*/ 2625 w 4838"/>
                <a:gd name="T93" fmla="*/ 4620 h 4891"/>
                <a:gd name="T94" fmla="*/ 3155 w 4838"/>
                <a:gd name="T95" fmla="*/ 4841 h 4891"/>
                <a:gd name="T96" fmla="*/ 3732 w 4838"/>
                <a:gd name="T97" fmla="*/ 4884 h 4891"/>
                <a:gd name="T98" fmla="*/ 4265 w 4838"/>
                <a:gd name="T99" fmla="*/ 4705 h 4891"/>
                <a:gd name="T100" fmla="*/ 4663 w 4838"/>
                <a:gd name="T101" fmla="*/ 4260 h 4891"/>
                <a:gd name="T102" fmla="*/ 4838 w 4838"/>
                <a:gd name="T103" fmla="*/ 3507 h 4891"/>
                <a:gd name="T104" fmla="*/ 4533 w 4838"/>
                <a:gd name="T105" fmla="*/ 942 h 4891"/>
                <a:gd name="T106" fmla="*/ 3925 w 4838"/>
                <a:gd name="T107" fmla="*/ 956 h 4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38" h="4891">
                  <a:moveTo>
                    <a:pt x="3868" y="980"/>
                  </a:moveTo>
                  <a:lnTo>
                    <a:pt x="3812" y="1004"/>
                  </a:lnTo>
                  <a:lnTo>
                    <a:pt x="3707" y="1065"/>
                  </a:lnTo>
                  <a:lnTo>
                    <a:pt x="3613" y="1138"/>
                  </a:lnTo>
                  <a:lnTo>
                    <a:pt x="3529" y="1221"/>
                  </a:lnTo>
                  <a:lnTo>
                    <a:pt x="3457" y="1313"/>
                  </a:lnTo>
                  <a:lnTo>
                    <a:pt x="3398" y="1414"/>
                  </a:lnTo>
                  <a:lnTo>
                    <a:pt x="3351" y="1521"/>
                  </a:lnTo>
                  <a:lnTo>
                    <a:pt x="3320" y="1634"/>
                  </a:lnTo>
                  <a:lnTo>
                    <a:pt x="3309" y="1693"/>
                  </a:lnTo>
                  <a:lnTo>
                    <a:pt x="3294" y="1812"/>
                  </a:lnTo>
                  <a:lnTo>
                    <a:pt x="3181" y="1768"/>
                  </a:lnTo>
                  <a:lnTo>
                    <a:pt x="3133" y="1750"/>
                  </a:lnTo>
                  <a:lnTo>
                    <a:pt x="3035" y="1726"/>
                  </a:lnTo>
                  <a:lnTo>
                    <a:pt x="2934" y="1713"/>
                  </a:lnTo>
                  <a:lnTo>
                    <a:pt x="2833" y="1712"/>
                  </a:lnTo>
                  <a:lnTo>
                    <a:pt x="2735" y="1718"/>
                  </a:lnTo>
                  <a:lnTo>
                    <a:pt x="2642" y="1735"/>
                  </a:lnTo>
                  <a:lnTo>
                    <a:pt x="2556" y="1759"/>
                  </a:lnTo>
                  <a:lnTo>
                    <a:pt x="2480" y="1788"/>
                  </a:lnTo>
                  <a:lnTo>
                    <a:pt x="2446" y="1807"/>
                  </a:lnTo>
                  <a:lnTo>
                    <a:pt x="2392" y="1838"/>
                  </a:lnTo>
                  <a:lnTo>
                    <a:pt x="2292" y="1917"/>
                  </a:lnTo>
                  <a:lnTo>
                    <a:pt x="2205" y="2015"/>
                  </a:lnTo>
                  <a:lnTo>
                    <a:pt x="2152" y="2101"/>
                  </a:lnTo>
                  <a:lnTo>
                    <a:pt x="2122" y="2163"/>
                  </a:lnTo>
                  <a:lnTo>
                    <a:pt x="2098" y="2228"/>
                  </a:lnTo>
                  <a:lnTo>
                    <a:pt x="2079" y="2298"/>
                  </a:lnTo>
                  <a:lnTo>
                    <a:pt x="2066" y="2370"/>
                  </a:lnTo>
                  <a:lnTo>
                    <a:pt x="2061" y="2446"/>
                  </a:lnTo>
                  <a:lnTo>
                    <a:pt x="2064" y="2525"/>
                  </a:lnTo>
                  <a:lnTo>
                    <a:pt x="2073" y="2608"/>
                  </a:lnTo>
                  <a:lnTo>
                    <a:pt x="2091" y="2692"/>
                  </a:lnTo>
                  <a:lnTo>
                    <a:pt x="2117" y="2780"/>
                  </a:lnTo>
                  <a:lnTo>
                    <a:pt x="2134" y="2824"/>
                  </a:lnTo>
                  <a:lnTo>
                    <a:pt x="2199" y="2810"/>
                  </a:lnTo>
                  <a:lnTo>
                    <a:pt x="2326" y="2798"/>
                  </a:lnTo>
                  <a:lnTo>
                    <a:pt x="2451" y="2807"/>
                  </a:lnTo>
                  <a:lnTo>
                    <a:pt x="2575" y="2836"/>
                  </a:lnTo>
                  <a:lnTo>
                    <a:pt x="2694" y="2885"/>
                  </a:lnTo>
                  <a:lnTo>
                    <a:pt x="2808" y="2952"/>
                  </a:lnTo>
                  <a:lnTo>
                    <a:pt x="2918" y="3039"/>
                  </a:lnTo>
                  <a:lnTo>
                    <a:pt x="3022" y="3144"/>
                  </a:lnTo>
                  <a:lnTo>
                    <a:pt x="3071" y="3204"/>
                  </a:lnTo>
                  <a:lnTo>
                    <a:pt x="3072" y="3203"/>
                  </a:lnTo>
                  <a:lnTo>
                    <a:pt x="3074" y="3201"/>
                  </a:lnTo>
                  <a:lnTo>
                    <a:pt x="3103" y="3179"/>
                  </a:lnTo>
                  <a:lnTo>
                    <a:pt x="3164" y="3139"/>
                  </a:lnTo>
                  <a:lnTo>
                    <a:pt x="3228" y="3107"/>
                  </a:lnTo>
                  <a:lnTo>
                    <a:pt x="3294" y="3078"/>
                  </a:lnTo>
                  <a:lnTo>
                    <a:pt x="3361" y="3057"/>
                  </a:lnTo>
                  <a:lnTo>
                    <a:pt x="3430" y="3042"/>
                  </a:lnTo>
                  <a:lnTo>
                    <a:pt x="3500" y="3034"/>
                  </a:lnTo>
                  <a:lnTo>
                    <a:pt x="3573" y="3030"/>
                  </a:lnTo>
                  <a:lnTo>
                    <a:pt x="3681" y="3038"/>
                  </a:lnTo>
                  <a:lnTo>
                    <a:pt x="3832" y="3069"/>
                  </a:lnTo>
                  <a:lnTo>
                    <a:pt x="3983" y="3125"/>
                  </a:lnTo>
                  <a:lnTo>
                    <a:pt x="4138" y="3204"/>
                  </a:lnTo>
                  <a:lnTo>
                    <a:pt x="4214" y="3254"/>
                  </a:lnTo>
                  <a:lnTo>
                    <a:pt x="4108" y="3411"/>
                  </a:lnTo>
                  <a:lnTo>
                    <a:pt x="4044" y="3370"/>
                  </a:lnTo>
                  <a:lnTo>
                    <a:pt x="3919" y="3304"/>
                  </a:lnTo>
                  <a:lnTo>
                    <a:pt x="3796" y="3257"/>
                  </a:lnTo>
                  <a:lnTo>
                    <a:pt x="3674" y="3230"/>
                  </a:lnTo>
                  <a:lnTo>
                    <a:pt x="3556" y="3222"/>
                  </a:lnTo>
                  <a:lnTo>
                    <a:pt x="3443" y="3234"/>
                  </a:lnTo>
                  <a:lnTo>
                    <a:pt x="3337" y="3266"/>
                  </a:lnTo>
                  <a:lnTo>
                    <a:pt x="3237" y="3318"/>
                  </a:lnTo>
                  <a:lnTo>
                    <a:pt x="3190" y="3352"/>
                  </a:lnTo>
                  <a:lnTo>
                    <a:pt x="3147" y="3387"/>
                  </a:lnTo>
                  <a:lnTo>
                    <a:pt x="3075" y="3466"/>
                  </a:lnTo>
                  <a:lnTo>
                    <a:pt x="3014" y="3555"/>
                  </a:lnTo>
                  <a:lnTo>
                    <a:pt x="2969" y="3654"/>
                  </a:lnTo>
                  <a:lnTo>
                    <a:pt x="2939" y="3756"/>
                  </a:lnTo>
                  <a:lnTo>
                    <a:pt x="2925" y="3862"/>
                  </a:lnTo>
                  <a:lnTo>
                    <a:pt x="2926" y="3970"/>
                  </a:lnTo>
                  <a:lnTo>
                    <a:pt x="2944" y="4075"/>
                  </a:lnTo>
                  <a:lnTo>
                    <a:pt x="2961" y="4127"/>
                  </a:lnTo>
                  <a:lnTo>
                    <a:pt x="2782" y="4190"/>
                  </a:lnTo>
                  <a:lnTo>
                    <a:pt x="2765" y="4137"/>
                  </a:lnTo>
                  <a:lnTo>
                    <a:pt x="2742" y="4027"/>
                  </a:lnTo>
                  <a:lnTo>
                    <a:pt x="2734" y="3914"/>
                  </a:lnTo>
                  <a:lnTo>
                    <a:pt x="2740" y="3801"/>
                  </a:lnTo>
                  <a:lnTo>
                    <a:pt x="2761" y="3691"/>
                  </a:lnTo>
                  <a:lnTo>
                    <a:pt x="2795" y="3582"/>
                  </a:lnTo>
                  <a:lnTo>
                    <a:pt x="2842" y="3480"/>
                  </a:lnTo>
                  <a:lnTo>
                    <a:pt x="2900" y="3383"/>
                  </a:lnTo>
                  <a:lnTo>
                    <a:pt x="2935" y="3339"/>
                  </a:lnTo>
                  <a:lnTo>
                    <a:pt x="2895" y="3287"/>
                  </a:lnTo>
                  <a:lnTo>
                    <a:pt x="2808" y="3196"/>
                  </a:lnTo>
                  <a:lnTo>
                    <a:pt x="2717" y="3121"/>
                  </a:lnTo>
                  <a:lnTo>
                    <a:pt x="2623" y="3063"/>
                  </a:lnTo>
                  <a:lnTo>
                    <a:pt x="2525" y="3021"/>
                  </a:lnTo>
                  <a:lnTo>
                    <a:pt x="2426" y="2996"/>
                  </a:lnTo>
                  <a:lnTo>
                    <a:pt x="2323" y="2989"/>
                  </a:lnTo>
                  <a:lnTo>
                    <a:pt x="2221" y="2999"/>
                  </a:lnTo>
                  <a:lnTo>
                    <a:pt x="2169" y="3011"/>
                  </a:lnTo>
                  <a:lnTo>
                    <a:pt x="2117" y="3026"/>
                  </a:lnTo>
                  <a:lnTo>
                    <a:pt x="2019" y="3072"/>
                  </a:lnTo>
                  <a:lnTo>
                    <a:pt x="1929" y="3131"/>
                  </a:lnTo>
                  <a:lnTo>
                    <a:pt x="1849" y="3204"/>
                  </a:lnTo>
                  <a:lnTo>
                    <a:pt x="1781" y="3288"/>
                  </a:lnTo>
                  <a:lnTo>
                    <a:pt x="1727" y="3380"/>
                  </a:lnTo>
                  <a:lnTo>
                    <a:pt x="1687" y="3480"/>
                  </a:lnTo>
                  <a:lnTo>
                    <a:pt x="1663" y="3585"/>
                  </a:lnTo>
                  <a:lnTo>
                    <a:pt x="1660" y="3638"/>
                  </a:lnTo>
                  <a:lnTo>
                    <a:pt x="1470" y="3629"/>
                  </a:lnTo>
                  <a:lnTo>
                    <a:pt x="1474" y="3571"/>
                  </a:lnTo>
                  <a:lnTo>
                    <a:pt x="1496" y="3458"/>
                  </a:lnTo>
                  <a:lnTo>
                    <a:pt x="1534" y="3349"/>
                  </a:lnTo>
                  <a:lnTo>
                    <a:pt x="1584" y="3245"/>
                  </a:lnTo>
                  <a:lnTo>
                    <a:pt x="1649" y="3149"/>
                  </a:lnTo>
                  <a:lnTo>
                    <a:pt x="1724" y="3063"/>
                  </a:lnTo>
                  <a:lnTo>
                    <a:pt x="1811" y="2985"/>
                  </a:lnTo>
                  <a:lnTo>
                    <a:pt x="1906" y="2919"/>
                  </a:lnTo>
                  <a:lnTo>
                    <a:pt x="1956" y="2891"/>
                  </a:lnTo>
                  <a:lnTo>
                    <a:pt x="1937" y="2840"/>
                  </a:lnTo>
                  <a:lnTo>
                    <a:pt x="1907" y="2736"/>
                  </a:lnTo>
                  <a:lnTo>
                    <a:pt x="1886" y="2635"/>
                  </a:lnTo>
                  <a:lnTo>
                    <a:pt x="1876" y="2536"/>
                  </a:lnTo>
                  <a:lnTo>
                    <a:pt x="1873" y="2440"/>
                  </a:lnTo>
                  <a:lnTo>
                    <a:pt x="1881" y="2347"/>
                  </a:lnTo>
                  <a:lnTo>
                    <a:pt x="1895" y="2258"/>
                  </a:lnTo>
                  <a:lnTo>
                    <a:pt x="1919" y="2172"/>
                  </a:lnTo>
                  <a:lnTo>
                    <a:pt x="1949" y="2090"/>
                  </a:lnTo>
                  <a:lnTo>
                    <a:pt x="1985" y="2014"/>
                  </a:lnTo>
                  <a:lnTo>
                    <a:pt x="2028" y="1941"/>
                  </a:lnTo>
                  <a:lnTo>
                    <a:pt x="2077" y="1874"/>
                  </a:lnTo>
                  <a:lnTo>
                    <a:pt x="2131" y="1812"/>
                  </a:lnTo>
                  <a:lnTo>
                    <a:pt x="2190" y="1755"/>
                  </a:lnTo>
                  <a:lnTo>
                    <a:pt x="2253" y="1704"/>
                  </a:lnTo>
                  <a:lnTo>
                    <a:pt x="2321" y="1659"/>
                  </a:lnTo>
                  <a:lnTo>
                    <a:pt x="2356" y="1639"/>
                  </a:lnTo>
                  <a:lnTo>
                    <a:pt x="2385" y="1624"/>
                  </a:lnTo>
                  <a:lnTo>
                    <a:pt x="2454" y="1594"/>
                  </a:lnTo>
                  <a:lnTo>
                    <a:pt x="2529" y="1569"/>
                  </a:lnTo>
                  <a:lnTo>
                    <a:pt x="2612" y="1549"/>
                  </a:lnTo>
                  <a:lnTo>
                    <a:pt x="2699" y="1533"/>
                  </a:lnTo>
                  <a:lnTo>
                    <a:pt x="2790" y="1524"/>
                  </a:lnTo>
                  <a:lnTo>
                    <a:pt x="2884" y="1521"/>
                  </a:lnTo>
                  <a:lnTo>
                    <a:pt x="2980" y="1527"/>
                  </a:lnTo>
                  <a:lnTo>
                    <a:pt x="3028" y="1533"/>
                  </a:lnTo>
                  <a:lnTo>
                    <a:pt x="3006" y="1471"/>
                  </a:lnTo>
                  <a:lnTo>
                    <a:pt x="2953" y="1361"/>
                  </a:lnTo>
                  <a:lnTo>
                    <a:pt x="2893" y="1264"/>
                  </a:lnTo>
                  <a:lnTo>
                    <a:pt x="2827" y="1181"/>
                  </a:lnTo>
                  <a:lnTo>
                    <a:pt x="2756" y="1111"/>
                  </a:lnTo>
                  <a:lnTo>
                    <a:pt x="2680" y="1051"/>
                  </a:lnTo>
                  <a:lnTo>
                    <a:pt x="2600" y="1003"/>
                  </a:lnTo>
                  <a:lnTo>
                    <a:pt x="2518" y="965"/>
                  </a:lnTo>
                  <a:lnTo>
                    <a:pt x="2432" y="937"/>
                  </a:lnTo>
                  <a:lnTo>
                    <a:pt x="2346" y="916"/>
                  </a:lnTo>
                  <a:lnTo>
                    <a:pt x="2218" y="898"/>
                  </a:lnTo>
                  <a:lnTo>
                    <a:pt x="2051" y="895"/>
                  </a:lnTo>
                  <a:lnTo>
                    <a:pt x="1897" y="910"/>
                  </a:lnTo>
                  <a:lnTo>
                    <a:pt x="1828" y="921"/>
                  </a:lnTo>
                  <a:lnTo>
                    <a:pt x="1669" y="950"/>
                  </a:lnTo>
                  <a:lnTo>
                    <a:pt x="1722" y="797"/>
                  </a:lnTo>
                  <a:lnTo>
                    <a:pt x="1728" y="775"/>
                  </a:lnTo>
                  <a:lnTo>
                    <a:pt x="1737" y="728"/>
                  </a:lnTo>
                  <a:lnTo>
                    <a:pt x="1740" y="654"/>
                  </a:lnTo>
                  <a:lnTo>
                    <a:pt x="1722" y="548"/>
                  </a:lnTo>
                  <a:lnTo>
                    <a:pt x="1682" y="438"/>
                  </a:lnTo>
                  <a:lnTo>
                    <a:pt x="1653" y="383"/>
                  </a:lnTo>
                  <a:lnTo>
                    <a:pt x="1632" y="348"/>
                  </a:lnTo>
                  <a:lnTo>
                    <a:pt x="1586" y="284"/>
                  </a:lnTo>
                  <a:lnTo>
                    <a:pt x="1532" y="224"/>
                  </a:lnTo>
                  <a:lnTo>
                    <a:pt x="1475" y="171"/>
                  </a:lnTo>
                  <a:lnTo>
                    <a:pt x="1412" y="124"/>
                  </a:lnTo>
                  <a:lnTo>
                    <a:pt x="1346" y="84"/>
                  </a:lnTo>
                  <a:lnTo>
                    <a:pt x="1277" y="52"/>
                  </a:lnTo>
                  <a:lnTo>
                    <a:pt x="1205" y="28"/>
                  </a:lnTo>
                  <a:lnTo>
                    <a:pt x="1168" y="19"/>
                  </a:lnTo>
                  <a:lnTo>
                    <a:pt x="1107" y="9"/>
                  </a:lnTo>
                  <a:lnTo>
                    <a:pt x="988" y="0"/>
                  </a:lnTo>
                  <a:lnTo>
                    <a:pt x="869" y="4"/>
                  </a:lnTo>
                  <a:lnTo>
                    <a:pt x="754" y="19"/>
                  </a:lnTo>
                  <a:lnTo>
                    <a:pt x="642" y="43"/>
                  </a:lnTo>
                  <a:lnTo>
                    <a:pt x="537" y="74"/>
                  </a:lnTo>
                  <a:lnTo>
                    <a:pt x="394" y="126"/>
                  </a:lnTo>
                  <a:lnTo>
                    <a:pt x="314" y="162"/>
                  </a:lnTo>
                  <a:lnTo>
                    <a:pt x="282" y="192"/>
                  </a:lnTo>
                  <a:lnTo>
                    <a:pt x="221" y="260"/>
                  </a:lnTo>
                  <a:lnTo>
                    <a:pt x="165" y="339"/>
                  </a:lnTo>
                  <a:lnTo>
                    <a:pt x="117" y="426"/>
                  </a:lnTo>
                  <a:lnTo>
                    <a:pt x="76" y="522"/>
                  </a:lnTo>
                  <a:lnTo>
                    <a:pt x="43" y="622"/>
                  </a:lnTo>
                  <a:lnTo>
                    <a:pt x="19" y="728"/>
                  </a:lnTo>
                  <a:lnTo>
                    <a:pt x="4" y="838"/>
                  </a:lnTo>
                  <a:lnTo>
                    <a:pt x="0" y="950"/>
                  </a:lnTo>
                  <a:lnTo>
                    <a:pt x="7" y="1063"/>
                  </a:lnTo>
                  <a:lnTo>
                    <a:pt x="26" y="1175"/>
                  </a:lnTo>
                  <a:lnTo>
                    <a:pt x="59" y="1287"/>
                  </a:lnTo>
                  <a:lnTo>
                    <a:pt x="104" y="1396"/>
                  </a:lnTo>
                  <a:lnTo>
                    <a:pt x="164" y="1501"/>
                  </a:lnTo>
                  <a:lnTo>
                    <a:pt x="238" y="1601"/>
                  </a:lnTo>
                  <a:lnTo>
                    <a:pt x="328" y="1694"/>
                  </a:lnTo>
                  <a:lnTo>
                    <a:pt x="382" y="1738"/>
                  </a:lnTo>
                  <a:lnTo>
                    <a:pt x="358" y="1782"/>
                  </a:lnTo>
                  <a:lnTo>
                    <a:pt x="327" y="1873"/>
                  </a:lnTo>
                  <a:lnTo>
                    <a:pt x="313" y="1963"/>
                  </a:lnTo>
                  <a:lnTo>
                    <a:pt x="314" y="2052"/>
                  </a:lnTo>
                  <a:lnTo>
                    <a:pt x="328" y="2138"/>
                  </a:lnTo>
                  <a:lnTo>
                    <a:pt x="354" y="2224"/>
                  </a:lnTo>
                  <a:lnTo>
                    <a:pt x="388" y="2306"/>
                  </a:lnTo>
                  <a:lnTo>
                    <a:pt x="431" y="2383"/>
                  </a:lnTo>
                  <a:lnTo>
                    <a:pt x="503" y="2492"/>
                  </a:lnTo>
                  <a:lnTo>
                    <a:pt x="607" y="2618"/>
                  </a:lnTo>
                  <a:lnTo>
                    <a:pt x="707" y="2716"/>
                  </a:lnTo>
                  <a:lnTo>
                    <a:pt x="786" y="2783"/>
                  </a:lnTo>
                  <a:lnTo>
                    <a:pt x="811" y="2799"/>
                  </a:lnTo>
                  <a:lnTo>
                    <a:pt x="814" y="2884"/>
                  </a:lnTo>
                  <a:lnTo>
                    <a:pt x="835" y="3046"/>
                  </a:lnTo>
                  <a:lnTo>
                    <a:pt x="871" y="3197"/>
                  </a:lnTo>
                  <a:lnTo>
                    <a:pt x="925" y="3339"/>
                  </a:lnTo>
                  <a:lnTo>
                    <a:pt x="991" y="3471"/>
                  </a:lnTo>
                  <a:lnTo>
                    <a:pt x="1067" y="3591"/>
                  </a:lnTo>
                  <a:lnTo>
                    <a:pt x="1155" y="3702"/>
                  </a:lnTo>
                  <a:lnTo>
                    <a:pt x="1250" y="3800"/>
                  </a:lnTo>
                  <a:lnTo>
                    <a:pt x="1352" y="3887"/>
                  </a:lnTo>
                  <a:lnTo>
                    <a:pt x="1459" y="3962"/>
                  </a:lnTo>
                  <a:lnTo>
                    <a:pt x="1569" y="4026"/>
                  </a:lnTo>
                  <a:lnTo>
                    <a:pt x="1680" y="4076"/>
                  </a:lnTo>
                  <a:lnTo>
                    <a:pt x="1790" y="4114"/>
                  </a:lnTo>
                  <a:lnTo>
                    <a:pt x="1899" y="4138"/>
                  </a:lnTo>
                  <a:lnTo>
                    <a:pt x="2004" y="4150"/>
                  </a:lnTo>
                  <a:lnTo>
                    <a:pt x="2104" y="4147"/>
                  </a:lnTo>
                  <a:lnTo>
                    <a:pt x="2151" y="4140"/>
                  </a:lnTo>
                  <a:lnTo>
                    <a:pt x="2174" y="4182"/>
                  </a:lnTo>
                  <a:lnTo>
                    <a:pt x="2230" y="4267"/>
                  </a:lnTo>
                  <a:lnTo>
                    <a:pt x="2293" y="4346"/>
                  </a:lnTo>
                  <a:lnTo>
                    <a:pt x="2366" y="4421"/>
                  </a:lnTo>
                  <a:lnTo>
                    <a:pt x="2445" y="4492"/>
                  </a:lnTo>
                  <a:lnTo>
                    <a:pt x="2532" y="4560"/>
                  </a:lnTo>
                  <a:lnTo>
                    <a:pt x="2625" y="4620"/>
                  </a:lnTo>
                  <a:lnTo>
                    <a:pt x="2722" y="4678"/>
                  </a:lnTo>
                  <a:lnTo>
                    <a:pt x="2826" y="4728"/>
                  </a:lnTo>
                  <a:lnTo>
                    <a:pt x="2932" y="4772"/>
                  </a:lnTo>
                  <a:lnTo>
                    <a:pt x="3042" y="4810"/>
                  </a:lnTo>
                  <a:lnTo>
                    <a:pt x="3155" y="4841"/>
                  </a:lnTo>
                  <a:lnTo>
                    <a:pt x="3269" y="4865"/>
                  </a:lnTo>
                  <a:lnTo>
                    <a:pt x="3386" y="4882"/>
                  </a:lnTo>
                  <a:lnTo>
                    <a:pt x="3501" y="4890"/>
                  </a:lnTo>
                  <a:lnTo>
                    <a:pt x="3618" y="4891"/>
                  </a:lnTo>
                  <a:lnTo>
                    <a:pt x="3732" y="4884"/>
                  </a:lnTo>
                  <a:lnTo>
                    <a:pt x="3845" y="4867"/>
                  </a:lnTo>
                  <a:lnTo>
                    <a:pt x="3955" y="4841"/>
                  </a:lnTo>
                  <a:lnTo>
                    <a:pt x="4063" y="4806"/>
                  </a:lnTo>
                  <a:lnTo>
                    <a:pt x="4166" y="4760"/>
                  </a:lnTo>
                  <a:lnTo>
                    <a:pt x="4265" y="4705"/>
                  </a:lnTo>
                  <a:lnTo>
                    <a:pt x="4358" y="4639"/>
                  </a:lnTo>
                  <a:lnTo>
                    <a:pt x="4445" y="4561"/>
                  </a:lnTo>
                  <a:lnTo>
                    <a:pt x="4525" y="4473"/>
                  </a:lnTo>
                  <a:lnTo>
                    <a:pt x="4598" y="4373"/>
                  </a:lnTo>
                  <a:lnTo>
                    <a:pt x="4663" y="4260"/>
                  </a:lnTo>
                  <a:lnTo>
                    <a:pt x="4718" y="4136"/>
                  </a:lnTo>
                  <a:lnTo>
                    <a:pt x="4765" y="3998"/>
                  </a:lnTo>
                  <a:lnTo>
                    <a:pt x="4800" y="3848"/>
                  </a:lnTo>
                  <a:lnTo>
                    <a:pt x="4825" y="3685"/>
                  </a:lnTo>
                  <a:lnTo>
                    <a:pt x="4838" y="3507"/>
                  </a:lnTo>
                  <a:lnTo>
                    <a:pt x="4838" y="3412"/>
                  </a:lnTo>
                  <a:lnTo>
                    <a:pt x="4838" y="1073"/>
                  </a:lnTo>
                  <a:lnTo>
                    <a:pt x="4778" y="1039"/>
                  </a:lnTo>
                  <a:lnTo>
                    <a:pt x="4656" y="984"/>
                  </a:lnTo>
                  <a:lnTo>
                    <a:pt x="4533" y="942"/>
                  </a:lnTo>
                  <a:lnTo>
                    <a:pt x="4409" y="915"/>
                  </a:lnTo>
                  <a:lnTo>
                    <a:pt x="4285" y="903"/>
                  </a:lnTo>
                  <a:lnTo>
                    <a:pt x="4164" y="906"/>
                  </a:lnTo>
                  <a:lnTo>
                    <a:pt x="4043" y="923"/>
                  </a:lnTo>
                  <a:lnTo>
                    <a:pt x="3925" y="956"/>
                  </a:lnTo>
                  <a:lnTo>
                    <a:pt x="3868" y="9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</p:grpSp>
      <p:sp>
        <p:nvSpPr>
          <p:cNvPr id="38" name="Titel 1">
            <a:extLst>
              <a:ext uri="{FF2B5EF4-FFF2-40B4-BE49-F238E27FC236}">
                <a16:creationId xmlns="" xmlns:a16="http://schemas.microsoft.com/office/drawing/2014/main" id="{07A4C53B-5501-4A72-9293-6925C9360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107" y="924682"/>
            <a:ext cx="10897786" cy="5484720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18">
            <a:extLst>
              <a:ext uri="{FF2B5EF4-FFF2-40B4-BE49-F238E27FC236}">
                <a16:creationId xmlns="" xmlns:a16="http://schemas.microsoft.com/office/drawing/2014/main" id="{4F279CAE-7FC5-45F6-894F-2FD1B29CC320}"/>
              </a:ext>
            </a:extLst>
          </p:cNvPr>
          <p:cNvSpPr/>
          <p:nvPr/>
        </p:nvSpPr>
        <p:spPr>
          <a:xfrm>
            <a:off x="2586537" y="1096423"/>
            <a:ext cx="599360" cy="656434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hteck 26"/>
          <p:cNvSpPr/>
          <p:nvPr/>
        </p:nvSpPr>
        <p:spPr>
          <a:xfrm>
            <a:off x="785368" y="183232"/>
            <a:ext cx="8890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Gemeinsame Bildungsgrundsätze für Kinder von 0-10  Jahren</a:t>
            </a:r>
          </a:p>
        </p:txBody>
      </p:sp>
    </p:spTree>
    <p:extLst>
      <p:ext uri="{BB962C8B-B14F-4D97-AF65-F5344CB8AC3E}">
        <p14:creationId xmlns:p14="http://schemas.microsoft.com/office/powerpoint/2010/main" val="2180654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529" y="6219499"/>
            <a:ext cx="1869764" cy="51905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18">
            <a:extLst>
              <a:ext uri="{FF2B5EF4-FFF2-40B4-BE49-F238E27FC236}">
                <a16:creationId xmlns="" xmlns:a16="http://schemas.microsoft.com/office/drawing/2014/main" id="{4F279CAE-7FC5-45F6-894F-2FD1B29CC320}"/>
              </a:ext>
            </a:extLst>
          </p:cNvPr>
          <p:cNvSpPr/>
          <p:nvPr/>
        </p:nvSpPr>
        <p:spPr>
          <a:xfrm>
            <a:off x="748726" y="385861"/>
            <a:ext cx="1103870" cy="1047600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1852596" y="622699"/>
            <a:ext cx="509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C000"/>
                </a:solidFill>
              </a:rPr>
              <a:t>Medien –</a:t>
            </a:r>
            <a:r>
              <a:rPr lang="de-DE" sz="3200" b="1" dirty="0"/>
              <a:t>  </a:t>
            </a:r>
            <a:r>
              <a:rPr lang="de-DE" sz="3200" b="1" dirty="0" smtClean="0">
                <a:solidFill>
                  <a:srgbClr val="70AD47"/>
                </a:solidFill>
              </a:rPr>
              <a:t>in der Familie…</a:t>
            </a:r>
            <a:endParaRPr lang="de-DE" sz="3200" b="1" dirty="0">
              <a:solidFill>
                <a:srgbClr val="70AD47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639978" y="1663817"/>
            <a:ext cx="10897786" cy="445300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012296" y="3036099"/>
            <a:ext cx="2877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…wenn 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 Ihrem Kind vorlesen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553200" y="4878765"/>
            <a:ext cx="3822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...wenn 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 gemeinsam mit Ihrem </a:t>
            </a:r>
            <a:r>
              <a:rPr lang="de-DE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Kind 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fernsehen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248532" y="1816415"/>
            <a:ext cx="3758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...wenn Ihr Kind 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 Hörspiel hört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226D7E44-4CBD-4099-BBFA-5B4FF777F65D}"/>
              </a:ext>
            </a:extLst>
          </p:cNvPr>
          <p:cNvSpPr/>
          <p:nvPr/>
        </p:nvSpPr>
        <p:spPr>
          <a:xfrm>
            <a:off x="5305885" y="3027617"/>
            <a:ext cx="1962614" cy="126292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45" y="2585856"/>
            <a:ext cx="4376010" cy="2956940"/>
          </a:xfrm>
          <a:prstGeom prst="rect">
            <a:avLst/>
          </a:prstGeom>
        </p:spPr>
      </p:pic>
      <p:grpSp>
        <p:nvGrpSpPr>
          <p:cNvPr id="15" name="Gruppieren 14"/>
          <p:cNvGrpSpPr/>
          <p:nvPr/>
        </p:nvGrpSpPr>
        <p:grpSpPr>
          <a:xfrm>
            <a:off x="403654" y="6277640"/>
            <a:ext cx="2144444" cy="369332"/>
            <a:chOff x="3702389" y="2719857"/>
            <a:chExt cx="2144444" cy="369332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xmlns="" id="{0CEFC199-53BF-4FB3-9696-5A0679D99DA5}"/>
                </a:ext>
              </a:extLst>
            </p:cNvPr>
            <p:cNvSpPr/>
            <p:nvPr/>
          </p:nvSpPr>
          <p:spPr>
            <a:xfrm>
              <a:off x="3702389" y="2741950"/>
              <a:ext cx="383579" cy="347239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150856" y="2719857"/>
              <a:ext cx="1695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Siehe Broschüre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8530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529" y="6219499"/>
            <a:ext cx="1869764" cy="51905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18">
            <a:extLst>
              <a:ext uri="{FF2B5EF4-FFF2-40B4-BE49-F238E27FC236}">
                <a16:creationId xmlns="" xmlns:a16="http://schemas.microsoft.com/office/drawing/2014/main" id="{4F279CAE-7FC5-45F6-894F-2FD1B29CC320}"/>
              </a:ext>
            </a:extLst>
          </p:cNvPr>
          <p:cNvSpPr/>
          <p:nvPr/>
        </p:nvSpPr>
        <p:spPr>
          <a:xfrm>
            <a:off x="748726" y="385861"/>
            <a:ext cx="1103870" cy="1047600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1852596" y="622699"/>
            <a:ext cx="5100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C000"/>
                </a:solidFill>
              </a:rPr>
              <a:t>Medien – </a:t>
            </a:r>
            <a:r>
              <a:rPr lang="de-DE" sz="3200" b="1" dirty="0">
                <a:solidFill>
                  <a:srgbClr val="B5112C"/>
                </a:solidFill>
              </a:rPr>
              <a:t>in der </a:t>
            </a:r>
            <a:r>
              <a:rPr lang="de-DE" sz="3200" b="1" dirty="0" smtClean="0">
                <a:solidFill>
                  <a:srgbClr val="B5112C"/>
                </a:solidFill>
              </a:rPr>
              <a:t>Kita…</a:t>
            </a:r>
            <a:endParaRPr lang="de-DE" sz="3200" b="1" dirty="0">
              <a:solidFill>
                <a:srgbClr val="B5112C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639978" y="1623645"/>
            <a:ext cx="10897786" cy="445300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="" xmlns:a16="http://schemas.microsoft.com/office/drawing/2014/main" id="{CC068563-A580-47B0-951D-A9DF4D882B70}"/>
              </a:ext>
            </a:extLst>
          </p:cNvPr>
          <p:cNvSpPr/>
          <p:nvPr/>
        </p:nvSpPr>
        <p:spPr>
          <a:xfrm rot="2700000">
            <a:off x="4942660" y="2685525"/>
            <a:ext cx="1223708" cy="192602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B51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1899510" y="2013275"/>
            <a:ext cx="3716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…wenn die Kinder 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fotografieren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27957" y="3387704"/>
            <a:ext cx="2826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wenn die Kinder Musik hören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="" xmlns:a16="http://schemas.microsoft.com/office/drawing/2014/main" id="{DD597E21-8EBE-40F8-BAB8-3054D0E23989}"/>
              </a:ext>
            </a:extLst>
          </p:cNvPr>
          <p:cNvSpPr txBox="1"/>
          <p:nvPr/>
        </p:nvSpPr>
        <p:spPr>
          <a:xfrm>
            <a:off x="3209036" y="4859372"/>
            <a:ext cx="32082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...wenn 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Kita-Gruppe die Stadt-Bücherei besucht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11" y="1756510"/>
            <a:ext cx="4664836" cy="310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58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529" y="6219499"/>
            <a:ext cx="1869764" cy="51905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18">
            <a:extLst>
              <a:ext uri="{FF2B5EF4-FFF2-40B4-BE49-F238E27FC236}">
                <a16:creationId xmlns="" xmlns:a16="http://schemas.microsoft.com/office/drawing/2014/main" id="{4F279CAE-7FC5-45F6-894F-2FD1B29CC320}"/>
              </a:ext>
            </a:extLst>
          </p:cNvPr>
          <p:cNvSpPr/>
          <p:nvPr/>
        </p:nvSpPr>
        <p:spPr>
          <a:xfrm>
            <a:off x="748726" y="385861"/>
            <a:ext cx="1103870" cy="1047600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1852596" y="622699"/>
            <a:ext cx="5176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C000"/>
                </a:solidFill>
              </a:rPr>
              <a:t>Medien –</a:t>
            </a:r>
            <a:r>
              <a:rPr lang="de-DE" sz="3200" b="1" dirty="0"/>
              <a:t> </a:t>
            </a:r>
            <a:r>
              <a:rPr lang="de-DE" sz="3200" b="1" dirty="0">
                <a:solidFill>
                  <a:srgbClr val="2F5597"/>
                </a:solidFill>
              </a:rPr>
              <a:t>in der </a:t>
            </a:r>
            <a:r>
              <a:rPr lang="de-DE" sz="3200" b="1" dirty="0" smtClean="0">
                <a:solidFill>
                  <a:srgbClr val="2F5597"/>
                </a:solidFill>
              </a:rPr>
              <a:t>Schule…</a:t>
            </a:r>
            <a:endParaRPr lang="de-DE" sz="3200" b="1" dirty="0">
              <a:solidFill>
                <a:srgbClr val="2F5597"/>
              </a:solidFill>
            </a:endParaRPr>
          </a:p>
        </p:txBody>
      </p:sp>
      <p:sp>
        <p:nvSpPr>
          <p:cNvPr id="12" name="Round Same Side Corner Rectangle 6">
            <a:extLst>
              <a:ext uri="{FF2B5EF4-FFF2-40B4-BE49-F238E27FC236}">
                <a16:creationId xmlns="" xmlns:a16="http://schemas.microsoft.com/office/drawing/2014/main" id="{5E452DB9-650F-4617-9C8C-74FEA26E6E29}"/>
              </a:ext>
            </a:extLst>
          </p:cNvPr>
          <p:cNvSpPr/>
          <p:nvPr/>
        </p:nvSpPr>
        <p:spPr>
          <a:xfrm rot="2700000">
            <a:off x="5625123" y="3394721"/>
            <a:ext cx="605733" cy="1592083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650790" y="1595830"/>
            <a:ext cx="10897786" cy="445300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319350" y="4655461"/>
            <a:ext cx="40095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…wenn 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Kinder Geschichten hören und Fragen dazu beantworten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678516" y="1798196"/>
            <a:ext cx="32816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…wenn 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Kinder </a:t>
            </a:r>
            <a:r>
              <a:rPr lang="de-DE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üben, im Internet zu 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recherchieren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093589" y="2783039"/>
            <a:ext cx="28770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…wenn 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Kinder Lern-Apps am Tablet nutzen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48" y="2610881"/>
            <a:ext cx="4089634" cy="290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54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9">
            <a:extLst>
              <a:ext uri="{FF2B5EF4-FFF2-40B4-BE49-F238E27FC236}">
                <a16:creationId xmlns="" xmlns:a16="http://schemas.microsoft.com/office/drawing/2014/main" id="{226D7E44-4CBD-4099-BBFA-5B4FF777F65D}"/>
              </a:ext>
            </a:extLst>
          </p:cNvPr>
          <p:cNvSpPr/>
          <p:nvPr/>
        </p:nvSpPr>
        <p:spPr>
          <a:xfrm>
            <a:off x="4945000" y="917842"/>
            <a:ext cx="2302001" cy="140275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70AD47">
              <a:alpha val="92941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Gleichschenkliges Dreieck 13"/>
          <p:cNvSpPr/>
          <p:nvPr/>
        </p:nvSpPr>
        <p:spPr>
          <a:xfrm>
            <a:off x="2216104" y="1542912"/>
            <a:ext cx="7679258" cy="4050861"/>
          </a:xfrm>
          <a:prstGeom prst="triangle">
            <a:avLst>
              <a:gd name="adj" fmla="val 50842"/>
            </a:avLst>
          </a:prstGeom>
          <a:noFill/>
          <a:ln w="111125" cap="rnd" cmpd="sng">
            <a:solidFill>
              <a:schemeClr val="accent4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1253" y="6215929"/>
            <a:ext cx="1869764" cy="519052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Round Same Side Corner Rectangle 6">
            <a:extLst>
              <a:ext uri="{FF2B5EF4-FFF2-40B4-BE49-F238E27FC236}">
                <a16:creationId xmlns="" xmlns:a16="http://schemas.microsoft.com/office/drawing/2014/main" id="{5E452DB9-650F-4617-9C8C-74FEA26E6E29}"/>
              </a:ext>
            </a:extLst>
          </p:cNvPr>
          <p:cNvSpPr/>
          <p:nvPr/>
        </p:nvSpPr>
        <p:spPr>
          <a:xfrm rot="2700000">
            <a:off x="9639528" y="3724899"/>
            <a:ext cx="511668" cy="1145803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2054" name="Picture 6" descr="Ãhnliches Fot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77" t="-47222" r="5177" b="97285"/>
          <a:stretch/>
        </p:blipFill>
        <p:spPr bwMode="auto">
          <a:xfrm>
            <a:off x="155575" y="-3505200"/>
            <a:ext cx="7315200" cy="365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1208521" y="5193189"/>
            <a:ext cx="858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3200" b="1" dirty="0">
                <a:solidFill>
                  <a:srgbClr val="B5112C"/>
                </a:solidFill>
              </a:rPr>
              <a:t>Kita</a:t>
            </a:r>
          </a:p>
        </p:txBody>
      </p:sp>
      <p:sp>
        <p:nvSpPr>
          <p:cNvPr id="38" name="Rectangle 16">
            <a:extLst>
              <a:ext uri="{FF2B5EF4-FFF2-40B4-BE49-F238E27FC236}">
                <a16:creationId xmlns="" xmlns:a16="http://schemas.microsoft.com/office/drawing/2014/main" id="{CC068563-A580-47B0-951D-A9DF4D882B70}"/>
              </a:ext>
            </a:extLst>
          </p:cNvPr>
          <p:cNvSpPr/>
          <p:nvPr/>
        </p:nvSpPr>
        <p:spPr>
          <a:xfrm rot="2700000">
            <a:off x="1806639" y="3876083"/>
            <a:ext cx="893673" cy="137492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B51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Rechteck 7"/>
          <p:cNvSpPr/>
          <p:nvPr/>
        </p:nvSpPr>
        <p:spPr>
          <a:xfrm>
            <a:off x="10020445" y="4654580"/>
            <a:ext cx="16145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smtClean="0">
                <a:solidFill>
                  <a:srgbClr val="2F5597"/>
                </a:solidFill>
              </a:rPr>
              <a:t>Grund-schule</a:t>
            </a:r>
            <a:endParaRPr lang="de-DE" sz="3200" b="1" dirty="0">
              <a:solidFill>
                <a:srgbClr val="2F5597"/>
              </a:solidFill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492368" y="699670"/>
            <a:ext cx="10956557" cy="5419776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de-DE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3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="" xmlns:a16="http://schemas.microsoft.com/office/drawing/2014/main" id="{31C41C6D-5EA0-44FD-B724-EB435564D460}"/>
              </a:ext>
            </a:extLst>
          </p:cNvPr>
          <p:cNvSpPr txBox="1"/>
          <p:nvPr/>
        </p:nvSpPr>
        <p:spPr>
          <a:xfrm rot="1164507">
            <a:off x="6346124" y="1544186"/>
            <a:ext cx="517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Bildung ist eine gemeinsame Aufgabe!</a:t>
            </a:r>
          </a:p>
        </p:txBody>
      </p:sp>
      <p:sp>
        <p:nvSpPr>
          <p:cNvPr id="17" name="Rounded Rectangle 51">
            <a:extLst>
              <a:ext uri="{FF2B5EF4-FFF2-40B4-BE49-F238E27FC236}">
                <a16:creationId xmlns="" xmlns:a16="http://schemas.microsoft.com/office/drawing/2014/main" id="{03E6DFBD-B06A-47C1-AEB7-F616EA6545E6}"/>
              </a:ext>
            </a:extLst>
          </p:cNvPr>
          <p:cNvSpPr/>
          <p:nvPr/>
        </p:nvSpPr>
        <p:spPr>
          <a:xfrm rot="17366848" flipH="1">
            <a:off x="10754938" y="1626172"/>
            <a:ext cx="608940" cy="61116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="" xmlns:a16="http://schemas.microsoft.com/office/drawing/2014/main" id="{5670DB21-0CD3-4365-AA56-33E0D0492675}"/>
              </a:ext>
            </a:extLst>
          </p:cNvPr>
          <p:cNvSpPr txBox="1"/>
          <p:nvPr/>
        </p:nvSpPr>
        <p:spPr>
          <a:xfrm rot="1167409">
            <a:off x="8197862" y="2242560"/>
            <a:ext cx="310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Bildung ist Teamwork!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="" xmlns:a16="http://schemas.microsoft.com/office/drawing/2014/main" id="{89A317D4-E3AD-4547-916A-C050BCD12EFD}"/>
              </a:ext>
            </a:extLst>
          </p:cNvPr>
          <p:cNvSpPr txBox="1"/>
          <p:nvPr/>
        </p:nvSpPr>
        <p:spPr>
          <a:xfrm>
            <a:off x="902038" y="102062"/>
            <a:ext cx="824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Partnerschaft in Erziehung und Bildung </a:t>
            </a:r>
          </a:p>
        </p:txBody>
      </p:sp>
      <p:sp>
        <p:nvSpPr>
          <p:cNvPr id="19" name="Rechteck 18"/>
          <p:cNvSpPr/>
          <p:nvPr/>
        </p:nvSpPr>
        <p:spPr>
          <a:xfrm>
            <a:off x="5257248" y="2360889"/>
            <a:ext cx="1759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3200" b="1" dirty="0" smtClean="0">
                <a:solidFill>
                  <a:srgbClr val="70AD47"/>
                </a:solidFill>
              </a:rPr>
              <a:t>Familie</a:t>
            </a:r>
            <a:endParaRPr lang="de-DE" sz="3200" b="1" dirty="0">
              <a:solidFill>
                <a:srgbClr val="70AD47"/>
              </a:solidFill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267211" y="6219499"/>
            <a:ext cx="2144444" cy="369332"/>
            <a:chOff x="3702389" y="2719857"/>
            <a:chExt cx="2144444" cy="369332"/>
          </a:xfrm>
        </p:grpSpPr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xmlns="" id="{0CEFC199-53BF-4FB3-9696-5A0679D99DA5}"/>
                </a:ext>
              </a:extLst>
            </p:cNvPr>
            <p:cNvSpPr/>
            <p:nvPr/>
          </p:nvSpPr>
          <p:spPr>
            <a:xfrm>
              <a:off x="3702389" y="2741950"/>
              <a:ext cx="383579" cy="347239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4150856" y="2719857"/>
              <a:ext cx="1695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Siehe Broschüre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658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529" y="6219499"/>
            <a:ext cx="1869764" cy="5190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" name="Group 17">
            <a:extLst>
              <a:ext uri="{FF2B5EF4-FFF2-40B4-BE49-F238E27FC236}">
                <a16:creationId xmlns="" xmlns:a16="http://schemas.microsoft.com/office/drawing/2014/main" id="{55E3C3D4-2FBB-44E3-846C-624D6DE0716C}"/>
              </a:ext>
            </a:extLst>
          </p:cNvPr>
          <p:cNvGrpSpPr/>
          <p:nvPr/>
        </p:nvGrpSpPr>
        <p:grpSpPr>
          <a:xfrm>
            <a:off x="4915263" y="2708676"/>
            <a:ext cx="2001823" cy="2135566"/>
            <a:chOff x="4370934" y="2033743"/>
            <a:chExt cx="3418963" cy="3025979"/>
          </a:xfrm>
          <a:solidFill>
            <a:schemeClr val="bg2"/>
          </a:solidFill>
        </p:grpSpPr>
        <p:sp>
          <p:nvSpPr>
            <p:cNvPr id="38" name="Freeform 54">
              <a:extLst>
                <a:ext uri="{FF2B5EF4-FFF2-40B4-BE49-F238E27FC236}">
                  <a16:creationId xmlns="" xmlns:a16="http://schemas.microsoft.com/office/drawing/2014/main" id="{BE60FAE0-E0F0-4828-BF8B-EDE62476F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0204" y="3451196"/>
              <a:ext cx="1639693" cy="1608526"/>
            </a:xfrm>
            <a:custGeom>
              <a:avLst/>
              <a:gdLst>
                <a:gd name="T0" fmla="*/ 4287 w 4838"/>
                <a:gd name="T1" fmla="*/ 174 h 4745"/>
                <a:gd name="T2" fmla="*/ 3818 w 4838"/>
                <a:gd name="T3" fmla="*/ 301 h 4745"/>
                <a:gd name="T4" fmla="*/ 3447 w 4838"/>
                <a:gd name="T5" fmla="*/ 261 h 4745"/>
                <a:gd name="T6" fmla="*/ 3257 w 4838"/>
                <a:gd name="T7" fmla="*/ 585 h 4745"/>
                <a:gd name="T8" fmla="*/ 2944 w 4838"/>
                <a:gd name="T9" fmla="*/ 875 h 4745"/>
                <a:gd name="T10" fmla="*/ 2420 w 4838"/>
                <a:gd name="T11" fmla="*/ 998 h 4745"/>
                <a:gd name="T12" fmla="*/ 1891 w 4838"/>
                <a:gd name="T13" fmla="*/ 909 h 4745"/>
                <a:gd name="T14" fmla="*/ 1766 w 4838"/>
                <a:gd name="T15" fmla="*/ 990 h 4745"/>
                <a:gd name="T16" fmla="*/ 1269 w 4838"/>
                <a:gd name="T17" fmla="*/ 1150 h 4745"/>
                <a:gd name="T18" fmla="*/ 775 w 4838"/>
                <a:gd name="T19" fmla="*/ 1133 h 4745"/>
                <a:gd name="T20" fmla="*/ 287 w 4838"/>
                <a:gd name="T21" fmla="*/ 933 h 4745"/>
                <a:gd name="T22" fmla="*/ 22 w 4838"/>
                <a:gd name="T23" fmla="*/ 2755 h 4745"/>
                <a:gd name="T24" fmla="*/ 317 w 4838"/>
                <a:gd name="T25" fmla="*/ 3160 h 4745"/>
                <a:gd name="T26" fmla="*/ 644 w 4838"/>
                <a:gd name="T27" fmla="*/ 3307 h 4745"/>
                <a:gd name="T28" fmla="*/ 1109 w 4838"/>
                <a:gd name="T29" fmla="*/ 3298 h 4745"/>
                <a:gd name="T30" fmla="*/ 1151 w 4838"/>
                <a:gd name="T31" fmla="*/ 2952 h 4745"/>
                <a:gd name="T32" fmla="*/ 1460 w 4838"/>
                <a:gd name="T33" fmla="*/ 2736 h 4745"/>
                <a:gd name="T34" fmla="*/ 1297 w 4838"/>
                <a:gd name="T35" fmla="*/ 3241 h 4745"/>
                <a:gd name="T36" fmla="*/ 1416 w 4838"/>
                <a:gd name="T37" fmla="*/ 3619 h 4745"/>
                <a:gd name="T38" fmla="*/ 1493 w 4838"/>
                <a:gd name="T39" fmla="*/ 3965 h 4745"/>
                <a:gd name="T40" fmla="*/ 1164 w 4838"/>
                <a:gd name="T41" fmla="*/ 3543 h 4745"/>
                <a:gd name="T42" fmla="*/ 757 w 4838"/>
                <a:gd name="T43" fmla="*/ 3514 h 4745"/>
                <a:gd name="T44" fmla="*/ 276 w 4838"/>
                <a:gd name="T45" fmla="*/ 3362 h 4745"/>
                <a:gd name="T46" fmla="*/ 24 w 4838"/>
                <a:gd name="T47" fmla="*/ 3133 h 4745"/>
                <a:gd name="T48" fmla="*/ 37 w 4838"/>
                <a:gd name="T49" fmla="*/ 3702 h 4745"/>
                <a:gd name="T50" fmla="*/ 312 w 4838"/>
                <a:gd name="T51" fmla="*/ 4327 h 4745"/>
                <a:gd name="T52" fmla="*/ 775 w 4838"/>
                <a:gd name="T53" fmla="*/ 4660 h 4745"/>
                <a:gd name="T54" fmla="*/ 1336 w 4838"/>
                <a:gd name="T55" fmla="*/ 4744 h 4745"/>
                <a:gd name="T56" fmla="*/ 1905 w 4838"/>
                <a:gd name="T57" fmla="*/ 4626 h 4745"/>
                <a:gd name="T58" fmla="*/ 2392 w 4838"/>
                <a:gd name="T59" fmla="*/ 4346 h 4745"/>
                <a:gd name="T60" fmla="*/ 2687 w 4838"/>
                <a:gd name="T61" fmla="*/ 3994 h 4745"/>
                <a:gd name="T62" fmla="*/ 2833 w 4838"/>
                <a:gd name="T63" fmla="*/ 3679 h 4745"/>
                <a:gd name="T64" fmla="*/ 2862 w 4838"/>
                <a:gd name="T65" fmla="*/ 3321 h 4745"/>
                <a:gd name="T66" fmla="*/ 2631 w 4838"/>
                <a:gd name="T67" fmla="*/ 2784 h 4745"/>
                <a:gd name="T68" fmla="*/ 2309 w 4838"/>
                <a:gd name="T69" fmla="*/ 2626 h 4745"/>
                <a:gd name="T70" fmla="*/ 1906 w 4838"/>
                <a:gd name="T71" fmla="*/ 2880 h 4745"/>
                <a:gd name="T72" fmla="*/ 1914 w 4838"/>
                <a:gd name="T73" fmla="*/ 2672 h 4745"/>
                <a:gd name="T74" fmla="*/ 2331 w 4838"/>
                <a:gd name="T75" fmla="*/ 2275 h 4745"/>
                <a:gd name="T76" fmla="*/ 2421 w 4838"/>
                <a:gd name="T77" fmla="*/ 1709 h 4745"/>
                <a:gd name="T78" fmla="*/ 2611 w 4838"/>
                <a:gd name="T79" fmla="*/ 1926 h 4745"/>
                <a:gd name="T80" fmla="*/ 2558 w 4838"/>
                <a:gd name="T81" fmla="*/ 2428 h 4745"/>
                <a:gd name="T82" fmla="*/ 2989 w 4838"/>
                <a:gd name="T83" fmla="*/ 3038 h 4745"/>
                <a:gd name="T84" fmla="*/ 3053 w 4838"/>
                <a:gd name="T85" fmla="*/ 3501 h 4745"/>
                <a:gd name="T86" fmla="*/ 2989 w 4838"/>
                <a:gd name="T87" fmla="*/ 3982 h 4745"/>
                <a:gd name="T88" fmla="*/ 3674 w 4838"/>
                <a:gd name="T89" fmla="*/ 3563 h 4745"/>
                <a:gd name="T90" fmla="*/ 3930 w 4838"/>
                <a:gd name="T91" fmla="*/ 3150 h 4745"/>
                <a:gd name="T92" fmla="*/ 4003 w 4838"/>
                <a:gd name="T93" fmla="*/ 2852 h 4745"/>
                <a:gd name="T94" fmla="*/ 3953 w 4838"/>
                <a:gd name="T95" fmla="*/ 2265 h 4745"/>
                <a:gd name="T96" fmla="*/ 3713 w 4838"/>
                <a:gd name="T97" fmla="*/ 1898 h 4745"/>
                <a:gd name="T98" fmla="*/ 3099 w 4838"/>
                <a:gd name="T99" fmla="*/ 1576 h 4745"/>
                <a:gd name="T100" fmla="*/ 3476 w 4838"/>
                <a:gd name="T101" fmla="*/ 1513 h 4745"/>
                <a:gd name="T102" fmla="*/ 4029 w 4838"/>
                <a:gd name="T103" fmla="*/ 1989 h 4745"/>
                <a:gd name="T104" fmla="*/ 4193 w 4838"/>
                <a:gd name="T105" fmla="*/ 2447 h 4745"/>
                <a:gd name="T106" fmla="*/ 4448 w 4838"/>
                <a:gd name="T107" fmla="*/ 2161 h 4745"/>
                <a:gd name="T108" fmla="*/ 4517 w 4838"/>
                <a:gd name="T109" fmla="*/ 1755 h 4745"/>
                <a:gd name="T110" fmla="*/ 4602 w 4838"/>
                <a:gd name="T111" fmla="*/ 1452 h 4745"/>
                <a:gd name="T112" fmla="*/ 4832 w 4838"/>
                <a:gd name="T113" fmla="*/ 904 h 4745"/>
                <a:gd name="T114" fmla="*/ 4754 w 4838"/>
                <a:gd name="T115" fmla="*/ 357 h 4745"/>
                <a:gd name="T116" fmla="*/ 4505 w 4838"/>
                <a:gd name="T117" fmla="*/ 0 h 4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38" h="4745">
                  <a:moveTo>
                    <a:pt x="4505" y="0"/>
                  </a:moveTo>
                  <a:lnTo>
                    <a:pt x="4478" y="27"/>
                  </a:lnTo>
                  <a:lnTo>
                    <a:pt x="4421" y="81"/>
                  </a:lnTo>
                  <a:lnTo>
                    <a:pt x="4357" y="130"/>
                  </a:lnTo>
                  <a:lnTo>
                    <a:pt x="4287" y="174"/>
                  </a:lnTo>
                  <a:lnTo>
                    <a:pt x="4251" y="195"/>
                  </a:lnTo>
                  <a:lnTo>
                    <a:pt x="4189" y="226"/>
                  </a:lnTo>
                  <a:lnTo>
                    <a:pt x="4064" y="269"/>
                  </a:lnTo>
                  <a:lnTo>
                    <a:pt x="3940" y="292"/>
                  </a:lnTo>
                  <a:lnTo>
                    <a:pt x="3818" y="301"/>
                  </a:lnTo>
                  <a:lnTo>
                    <a:pt x="3761" y="300"/>
                  </a:lnTo>
                  <a:lnTo>
                    <a:pt x="3713" y="298"/>
                  </a:lnTo>
                  <a:lnTo>
                    <a:pt x="3620" y="292"/>
                  </a:lnTo>
                  <a:lnTo>
                    <a:pt x="3532" y="279"/>
                  </a:lnTo>
                  <a:lnTo>
                    <a:pt x="3447" y="261"/>
                  </a:lnTo>
                  <a:lnTo>
                    <a:pt x="3408" y="249"/>
                  </a:lnTo>
                  <a:lnTo>
                    <a:pt x="3392" y="302"/>
                  </a:lnTo>
                  <a:lnTo>
                    <a:pt x="3354" y="405"/>
                  </a:lnTo>
                  <a:lnTo>
                    <a:pt x="3309" y="499"/>
                  </a:lnTo>
                  <a:lnTo>
                    <a:pt x="3257" y="585"/>
                  </a:lnTo>
                  <a:lnTo>
                    <a:pt x="3200" y="664"/>
                  </a:lnTo>
                  <a:lnTo>
                    <a:pt x="3135" y="734"/>
                  </a:lnTo>
                  <a:lnTo>
                    <a:pt x="3064" y="797"/>
                  </a:lnTo>
                  <a:lnTo>
                    <a:pt x="2986" y="852"/>
                  </a:lnTo>
                  <a:lnTo>
                    <a:pt x="2944" y="875"/>
                  </a:lnTo>
                  <a:lnTo>
                    <a:pt x="2880" y="909"/>
                  </a:lnTo>
                  <a:lnTo>
                    <a:pt x="2747" y="955"/>
                  </a:lnTo>
                  <a:lnTo>
                    <a:pt x="2614" y="985"/>
                  </a:lnTo>
                  <a:lnTo>
                    <a:pt x="2483" y="998"/>
                  </a:lnTo>
                  <a:lnTo>
                    <a:pt x="2420" y="998"/>
                  </a:lnTo>
                  <a:lnTo>
                    <a:pt x="2366" y="998"/>
                  </a:lnTo>
                  <a:lnTo>
                    <a:pt x="2267" y="990"/>
                  </a:lnTo>
                  <a:lnTo>
                    <a:pt x="2131" y="972"/>
                  </a:lnTo>
                  <a:lnTo>
                    <a:pt x="1930" y="923"/>
                  </a:lnTo>
                  <a:lnTo>
                    <a:pt x="1891" y="909"/>
                  </a:lnTo>
                  <a:lnTo>
                    <a:pt x="1895" y="900"/>
                  </a:lnTo>
                  <a:lnTo>
                    <a:pt x="1892" y="901"/>
                  </a:lnTo>
                  <a:lnTo>
                    <a:pt x="1889" y="904"/>
                  </a:lnTo>
                  <a:lnTo>
                    <a:pt x="1849" y="935"/>
                  </a:lnTo>
                  <a:lnTo>
                    <a:pt x="1766" y="990"/>
                  </a:lnTo>
                  <a:lnTo>
                    <a:pt x="1677" y="1038"/>
                  </a:lnTo>
                  <a:lnTo>
                    <a:pt x="1582" y="1079"/>
                  </a:lnTo>
                  <a:lnTo>
                    <a:pt x="1484" y="1110"/>
                  </a:lnTo>
                  <a:lnTo>
                    <a:pt x="1379" y="1134"/>
                  </a:lnTo>
                  <a:lnTo>
                    <a:pt x="1269" y="1150"/>
                  </a:lnTo>
                  <a:lnTo>
                    <a:pt x="1153" y="1158"/>
                  </a:lnTo>
                  <a:lnTo>
                    <a:pt x="1094" y="1159"/>
                  </a:lnTo>
                  <a:lnTo>
                    <a:pt x="1017" y="1158"/>
                  </a:lnTo>
                  <a:lnTo>
                    <a:pt x="858" y="1145"/>
                  </a:lnTo>
                  <a:lnTo>
                    <a:pt x="775" y="1133"/>
                  </a:lnTo>
                  <a:lnTo>
                    <a:pt x="715" y="1123"/>
                  </a:lnTo>
                  <a:lnTo>
                    <a:pt x="600" y="1090"/>
                  </a:lnTo>
                  <a:lnTo>
                    <a:pt x="490" y="1048"/>
                  </a:lnTo>
                  <a:lnTo>
                    <a:pt x="386" y="994"/>
                  </a:lnTo>
                  <a:lnTo>
                    <a:pt x="287" y="933"/>
                  </a:lnTo>
                  <a:lnTo>
                    <a:pt x="197" y="866"/>
                  </a:lnTo>
                  <a:lnTo>
                    <a:pt x="72" y="760"/>
                  </a:lnTo>
                  <a:lnTo>
                    <a:pt x="0" y="688"/>
                  </a:lnTo>
                  <a:lnTo>
                    <a:pt x="0" y="2695"/>
                  </a:lnTo>
                  <a:lnTo>
                    <a:pt x="22" y="2755"/>
                  </a:lnTo>
                  <a:lnTo>
                    <a:pt x="84" y="2884"/>
                  </a:lnTo>
                  <a:lnTo>
                    <a:pt x="147" y="2981"/>
                  </a:lnTo>
                  <a:lnTo>
                    <a:pt x="197" y="3045"/>
                  </a:lnTo>
                  <a:lnTo>
                    <a:pt x="254" y="3104"/>
                  </a:lnTo>
                  <a:lnTo>
                    <a:pt x="317" y="3160"/>
                  </a:lnTo>
                  <a:lnTo>
                    <a:pt x="354" y="3185"/>
                  </a:lnTo>
                  <a:lnTo>
                    <a:pt x="390" y="3209"/>
                  </a:lnTo>
                  <a:lnTo>
                    <a:pt x="469" y="3251"/>
                  </a:lnTo>
                  <a:lnTo>
                    <a:pt x="554" y="3283"/>
                  </a:lnTo>
                  <a:lnTo>
                    <a:pt x="644" y="3307"/>
                  </a:lnTo>
                  <a:lnTo>
                    <a:pt x="738" y="3321"/>
                  </a:lnTo>
                  <a:lnTo>
                    <a:pt x="838" y="3326"/>
                  </a:lnTo>
                  <a:lnTo>
                    <a:pt x="942" y="3322"/>
                  </a:lnTo>
                  <a:lnTo>
                    <a:pt x="1052" y="3308"/>
                  </a:lnTo>
                  <a:lnTo>
                    <a:pt x="1109" y="3298"/>
                  </a:lnTo>
                  <a:lnTo>
                    <a:pt x="1107" y="3263"/>
                  </a:lnTo>
                  <a:lnTo>
                    <a:pt x="1107" y="3190"/>
                  </a:lnTo>
                  <a:lnTo>
                    <a:pt x="1114" y="3114"/>
                  </a:lnTo>
                  <a:lnTo>
                    <a:pt x="1129" y="3034"/>
                  </a:lnTo>
                  <a:lnTo>
                    <a:pt x="1151" y="2952"/>
                  </a:lnTo>
                  <a:lnTo>
                    <a:pt x="1182" y="2865"/>
                  </a:lnTo>
                  <a:lnTo>
                    <a:pt x="1222" y="2775"/>
                  </a:lnTo>
                  <a:lnTo>
                    <a:pt x="1271" y="2683"/>
                  </a:lnTo>
                  <a:lnTo>
                    <a:pt x="1300" y="2635"/>
                  </a:lnTo>
                  <a:lnTo>
                    <a:pt x="1460" y="2736"/>
                  </a:lnTo>
                  <a:lnTo>
                    <a:pt x="1423" y="2800"/>
                  </a:lnTo>
                  <a:lnTo>
                    <a:pt x="1363" y="2922"/>
                  </a:lnTo>
                  <a:lnTo>
                    <a:pt x="1324" y="3036"/>
                  </a:lnTo>
                  <a:lnTo>
                    <a:pt x="1302" y="3142"/>
                  </a:lnTo>
                  <a:lnTo>
                    <a:pt x="1297" y="3241"/>
                  </a:lnTo>
                  <a:lnTo>
                    <a:pt x="1304" y="3333"/>
                  </a:lnTo>
                  <a:lnTo>
                    <a:pt x="1320" y="3416"/>
                  </a:lnTo>
                  <a:lnTo>
                    <a:pt x="1348" y="3492"/>
                  </a:lnTo>
                  <a:lnTo>
                    <a:pt x="1380" y="3559"/>
                  </a:lnTo>
                  <a:lnTo>
                    <a:pt x="1416" y="3619"/>
                  </a:lnTo>
                  <a:lnTo>
                    <a:pt x="1475" y="3696"/>
                  </a:lnTo>
                  <a:lnTo>
                    <a:pt x="1581" y="3794"/>
                  </a:lnTo>
                  <a:lnTo>
                    <a:pt x="1606" y="3811"/>
                  </a:lnTo>
                  <a:lnTo>
                    <a:pt x="1503" y="3970"/>
                  </a:lnTo>
                  <a:lnTo>
                    <a:pt x="1493" y="3965"/>
                  </a:lnTo>
                  <a:lnTo>
                    <a:pt x="1415" y="3900"/>
                  </a:lnTo>
                  <a:lnTo>
                    <a:pt x="1330" y="3812"/>
                  </a:lnTo>
                  <a:lnTo>
                    <a:pt x="1270" y="3736"/>
                  </a:lnTo>
                  <a:lnTo>
                    <a:pt x="1213" y="3646"/>
                  </a:lnTo>
                  <a:lnTo>
                    <a:pt x="1164" y="3543"/>
                  </a:lnTo>
                  <a:lnTo>
                    <a:pt x="1144" y="3484"/>
                  </a:lnTo>
                  <a:lnTo>
                    <a:pt x="1065" y="3498"/>
                  </a:lnTo>
                  <a:lnTo>
                    <a:pt x="913" y="3514"/>
                  </a:lnTo>
                  <a:lnTo>
                    <a:pt x="841" y="3515"/>
                  </a:lnTo>
                  <a:lnTo>
                    <a:pt x="757" y="3514"/>
                  </a:lnTo>
                  <a:lnTo>
                    <a:pt x="596" y="3492"/>
                  </a:lnTo>
                  <a:lnTo>
                    <a:pt x="483" y="3461"/>
                  </a:lnTo>
                  <a:lnTo>
                    <a:pt x="412" y="3434"/>
                  </a:lnTo>
                  <a:lnTo>
                    <a:pt x="343" y="3400"/>
                  </a:lnTo>
                  <a:lnTo>
                    <a:pt x="276" y="3362"/>
                  </a:lnTo>
                  <a:lnTo>
                    <a:pt x="245" y="3340"/>
                  </a:lnTo>
                  <a:lnTo>
                    <a:pt x="207" y="3314"/>
                  </a:lnTo>
                  <a:lnTo>
                    <a:pt x="140" y="3257"/>
                  </a:lnTo>
                  <a:lnTo>
                    <a:pt x="79" y="3197"/>
                  </a:lnTo>
                  <a:lnTo>
                    <a:pt x="24" y="3133"/>
                  </a:lnTo>
                  <a:lnTo>
                    <a:pt x="0" y="3101"/>
                  </a:lnTo>
                  <a:lnTo>
                    <a:pt x="0" y="3266"/>
                  </a:lnTo>
                  <a:lnTo>
                    <a:pt x="1" y="3361"/>
                  </a:lnTo>
                  <a:lnTo>
                    <a:pt x="14" y="3539"/>
                  </a:lnTo>
                  <a:lnTo>
                    <a:pt x="37" y="3702"/>
                  </a:lnTo>
                  <a:lnTo>
                    <a:pt x="74" y="3852"/>
                  </a:lnTo>
                  <a:lnTo>
                    <a:pt x="119" y="3990"/>
                  </a:lnTo>
                  <a:lnTo>
                    <a:pt x="175" y="4114"/>
                  </a:lnTo>
                  <a:lnTo>
                    <a:pt x="239" y="4227"/>
                  </a:lnTo>
                  <a:lnTo>
                    <a:pt x="312" y="4327"/>
                  </a:lnTo>
                  <a:lnTo>
                    <a:pt x="392" y="4415"/>
                  </a:lnTo>
                  <a:lnTo>
                    <a:pt x="481" y="4493"/>
                  </a:lnTo>
                  <a:lnTo>
                    <a:pt x="574" y="4559"/>
                  </a:lnTo>
                  <a:lnTo>
                    <a:pt x="672" y="4614"/>
                  </a:lnTo>
                  <a:lnTo>
                    <a:pt x="775" y="4660"/>
                  </a:lnTo>
                  <a:lnTo>
                    <a:pt x="882" y="4695"/>
                  </a:lnTo>
                  <a:lnTo>
                    <a:pt x="993" y="4721"/>
                  </a:lnTo>
                  <a:lnTo>
                    <a:pt x="1105" y="4738"/>
                  </a:lnTo>
                  <a:lnTo>
                    <a:pt x="1221" y="4745"/>
                  </a:lnTo>
                  <a:lnTo>
                    <a:pt x="1336" y="4744"/>
                  </a:lnTo>
                  <a:lnTo>
                    <a:pt x="1453" y="4736"/>
                  </a:lnTo>
                  <a:lnTo>
                    <a:pt x="1568" y="4719"/>
                  </a:lnTo>
                  <a:lnTo>
                    <a:pt x="1682" y="4695"/>
                  </a:lnTo>
                  <a:lnTo>
                    <a:pt x="1795" y="4664"/>
                  </a:lnTo>
                  <a:lnTo>
                    <a:pt x="1905" y="4626"/>
                  </a:lnTo>
                  <a:lnTo>
                    <a:pt x="2013" y="4582"/>
                  </a:lnTo>
                  <a:lnTo>
                    <a:pt x="2115" y="4532"/>
                  </a:lnTo>
                  <a:lnTo>
                    <a:pt x="2213" y="4474"/>
                  </a:lnTo>
                  <a:lnTo>
                    <a:pt x="2305" y="4414"/>
                  </a:lnTo>
                  <a:lnTo>
                    <a:pt x="2392" y="4346"/>
                  </a:lnTo>
                  <a:lnTo>
                    <a:pt x="2473" y="4275"/>
                  </a:lnTo>
                  <a:lnTo>
                    <a:pt x="2544" y="4200"/>
                  </a:lnTo>
                  <a:lnTo>
                    <a:pt x="2609" y="4121"/>
                  </a:lnTo>
                  <a:lnTo>
                    <a:pt x="2663" y="4036"/>
                  </a:lnTo>
                  <a:lnTo>
                    <a:pt x="2687" y="3994"/>
                  </a:lnTo>
                  <a:lnTo>
                    <a:pt x="2693" y="3995"/>
                  </a:lnTo>
                  <a:lnTo>
                    <a:pt x="2700" y="3996"/>
                  </a:lnTo>
                  <a:lnTo>
                    <a:pt x="2735" y="3934"/>
                  </a:lnTo>
                  <a:lnTo>
                    <a:pt x="2797" y="3795"/>
                  </a:lnTo>
                  <a:lnTo>
                    <a:pt x="2833" y="3679"/>
                  </a:lnTo>
                  <a:lnTo>
                    <a:pt x="2851" y="3596"/>
                  </a:lnTo>
                  <a:lnTo>
                    <a:pt x="2863" y="3510"/>
                  </a:lnTo>
                  <a:lnTo>
                    <a:pt x="2867" y="3422"/>
                  </a:lnTo>
                  <a:lnTo>
                    <a:pt x="2865" y="3377"/>
                  </a:lnTo>
                  <a:lnTo>
                    <a:pt x="2862" y="3321"/>
                  </a:lnTo>
                  <a:lnTo>
                    <a:pt x="2842" y="3209"/>
                  </a:lnTo>
                  <a:lnTo>
                    <a:pt x="2810" y="3101"/>
                  </a:lnTo>
                  <a:lnTo>
                    <a:pt x="2763" y="2993"/>
                  </a:lnTo>
                  <a:lnTo>
                    <a:pt x="2705" y="2888"/>
                  </a:lnTo>
                  <a:lnTo>
                    <a:pt x="2631" y="2784"/>
                  </a:lnTo>
                  <a:lnTo>
                    <a:pt x="2545" y="2682"/>
                  </a:lnTo>
                  <a:lnTo>
                    <a:pt x="2447" y="2582"/>
                  </a:lnTo>
                  <a:lnTo>
                    <a:pt x="2391" y="2533"/>
                  </a:lnTo>
                  <a:lnTo>
                    <a:pt x="2366" y="2565"/>
                  </a:lnTo>
                  <a:lnTo>
                    <a:pt x="2309" y="2626"/>
                  </a:lnTo>
                  <a:lnTo>
                    <a:pt x="2246" y="2685"/>
                  </a:lnTo>
                  <a:lnTo>
                    <a:pt x="2175" y="2740"/>
                  </a:lnTo>
                  <a:lnTo>
                    <a:pt x="2094" y="2791"/>
                  </a:lnTo>
                  <a:lnTo>
                    <a:pt x="2005" y="2837"/>
                  </a:lnTo>
                  <a:lnTo>
                    <a:pt x="1906" y="2880"/>
                  </a:lnTo>
                  <a:lnTo>
                    <a:pt x="1797" y="2917"/>
                  </a:lnTo>
                  <a:lnTo>
                    <a:pt x="1739" y="2932"/>
                  </a:lnTo>
                  <a:lnTo>
                    <a:pt x="1692" y="2748"/>
                  </a:lnTo>
                  <a:lnTo>
                    <a:pt x="1773" y="2726"/>
                  </a:lnTo>
                  <a:lnTo>
                    <a:pt x="1914" y="2672"/>
                  </a:lnTo>
                  <a:lnTo>
                    <a:pt x="2033" y="2605"/>
                  </a:lnTo>
                  <a:lnTo>
                    <a:pt x="2133" y="2532"/>
                  </a:lnTo>
                  <a:lnTo>
                    <a:pt x="2216" y="2450"/>
                  </a:lnTo>
                  <a:lnTo>
                    <a:pt x="2281" y="2363"/>
                  </a:lnTo>
                  <a:lnTo>
                    <a:pt x="2331" y="2275"/>
                  </a:lnTo>
                  <a:lnTo>
                    <a:pt x="2370" y="2184"/>
                  </a:lnTo>
                  <a:lnTo>
                    <a:pt x="2398" y="2095"/>
                  </a:lnTo>
                  <a:lnTo>
                    <a:pt x="2414" y="2009"/>
                  </a:lnTo>
                  <a:lnTo>
                    <a:pt x="2427" y="1890"/>
                  </a:lnTo>
                  <a:lnTo>
                    <a:pt x="2421" y="1709"/>
                  </a:lnTo>
                  <a:lnTo>
                    <a:pt x="2414" y="1671"/>
                  </a:lnTo>
                  <a:lnTo>
                    <a:pt x="2600" y="1635"/>
                  </a:lnTo>
                  <a:lnTo>
                    <a:pt x="2602" y="1649"/>
                  </a:lnTo>
                  <a:lnTo>
                    <a:pt x="2614" y="1773"/>
                  </a:lnTo>
                  <a:lnTo>
                    <a:pt x="2611" y="1926"/>
                  </a:lnTo>
                  <a:lnTo>
                    <a:pt x="2597" y="2044"/>
                  </a:lnTo>
                  <a:lnTo>
                    <a:pt x="2570" y="2171"/>
                  </a:lnTo>
                  <a:lnTo>
                    <a:pt x="2525" y="2305"/>
                  </a:lnTo>
                  <a:lnTo>
                    <a:pt x="2493" y="2371"/>
                  </a:lnTo>
                  <a:lnTo>
                    <a:pt x="2558" y="2428"/>
                  </a:lnTo>
                  <a:lnTo>
                    <a:pt x="2676" y="2545"/>
                  </a:lnTo>
                  <a:lnTo>
                    <a:pt x="2777" y="2664"/>
                  </a:lnTo>
                  <a:lnTo>
                    <a:pt x="2864" y="2786"/>
                  </a:lnTo>
                  <a:lnTo>
                    <a:pt x="2934" y="2910"/>
                  </a:lnTo>
                  <a:lnTo>
                    <a:pt x="2989" y="3038"/>
                  </a:lnTo>
                  <a:lnTo>
                    <a:pt x="3027" y="3168"/>
                  </a:lnTo>
                  <a:lnTo>
                    <a:pt x="3051" y="3301"/>
                  </a:lnTo>
                  <a:lnTo>
                    <a:pt x="3055" y="3369"/>
                  </a:lnTo>
                  <a:lnTo>
                    <a:pt x="3056" y="3414"/>
                  </a:lnTo>
                  <a:lnTo>
                    <a:pt x="3053" y="3501"/>
                  </a:lnTo>
                  <a:lnTo>
                    <a:pt x="3039" y="3628"/>
                  </a:lnTo>
                  <a:lnTo>
                    <a:pt x="3000" y="3786"/>
                  </a:lnTo>
                  <a:lnTo>
                    <a:pt x="2947" y="3929"/>
                  </a:lnTo>
                  <a:lnTo>
                    <a:pt x="2916" y="3995"/>
                  </a:lnTo>
                  <a:lnTo>
                    <a:pt x="2989" y="3982"/>
                  </a:lnTo>
                  <a:lnTo>
                    <a:pt x="3139" y="3937"/>
                  </a:lnTo>
                  <a:lnTo>
                    <a:pt x="3289" y="3868"/>
                  </a:lnTo>
                  <a:lnTo>
                    <a:pt x="3437" y="3777"/>
                  </a:lnTo>
                  <a:lnTo>
                    <a:pt x="3577" y="3663"/>
                  </a:lnTo>
                  <a:lnTo>
                    <a:pt x="3674" y="3563"/>
                  </a:lnTo>
                  <a:lnTo>
                    <a:pt x="3735" y="3491"/>
                  </a:lnTo>
                  <a:lnTo>
                    <a:pt x="3791" y="3413"/>
                  </a:lnTo>
                  <a:lnTo>
                    <a:pt x="3843" y="3330"/>
                  </a:lnTo>
                  <a:lnTo>
                    <a:pt x="3889" y="3243"/>
                  </a:lnTo>
                  <a:lnTo>
                    <a:pt x="3930" y="3150"/>
                  </a:lnTo>
                  <a:lnTo>
                    <a:pt x="3948" y="3102"/>
                  </a:lnTo>
                  <a:lnTo>
                    <a:pt x="3945" y="3102"/>
                  </a:lnTo>
                  <a:lnTo>
                    <a:pt x="3952" y="3084"/>
                  </a:lnTo>
                  <a:lnTo>
                    <a:pt x="3983" y="2966"/>
                  </a:lnTo>
                  <a:lnTo>
                    <a:pt x="4003" y="2852"/>
                  </a:lnTo>
                  <a:lnTo>
                    <a:pt x="4016" y="2713"/>
                  </a:lnTo>
                  <a:lnTo>
                    <a:pt x="4014" y="2558"/>
                  </a:lnTo>
                  <a:lnTo>
                    <a:pt x="3998" y="2433"/>
                  </a:lnTo>
                  <a:lnTo>
                    <a:pt x="3979" y="2349"/>
                  </a:lnTo>
                  <a:lnTo>
                    <a:pt x="3953" y="2265"/>
                  </a:lnTo>
                  <a:lnTo>
                    <a:pt x="3918" y="2180"/>
                  </a:lnTo>
                  <a:lnTo>
                    <a:pt x="3897" y="2139"/>
                  </a:lnTo>
                  <a:lnTo>
                    <a:pt x="3867" y="2086"/>
                  </a:lnTo>
                  <a:lnTo>
                    <a:pt x="3796" y="1989"/>
                  </a:lnTo>
                  <a:lnTo>
                    <a:pt x="3713" y="1898"/>
                  </a:lnTo>
                  <a:lnTo>
                    <a:pt x="3616" y="1817"/>
                  </a:lnTo>
                  <a:lnTo>
                    <a:pt x="3506" y="1744"/>
                  </a:lnTo>
                  <a:lnTo>
                    <a:pt x="3383" y="1680"/>
                  </a:lnTo>
                  <a:lnTo>
                    <a:pt x="3248" y="1624"/>
                  </a:lnTo>
                  <a:lnTo>
                    <a:pt x="3099" y="1576"/>
                  </a:lnTo>
                  <a:lnTo>
                    <a:pt x="3020" y="1557"/>
                  </a:lnTo>
                  <a:lnTo>
                    <a:pt x="3064" y="1372"/>
                  </a:lnTo>
                  <a:lnTo>
                    <a:pt x="3153" y="1395"/>
                  </a:lnTo>
                  <a:lnTo>
                    <a:pt x="3322" y="1448"/>
                  </a:lnTo>
                  <a:lnTo>
                    <a:pt x="3476" y="1513"/>
                  </a:lnTo>
                  <a:lnTo>
                    <a:pt x="3615" y="1588"/>
                  </a:lnTo>
                  <a:lnTo>
                    <a:pt x="3740" y="1672"/>
                  </a:lnTo>
                  <a:lnTo>
                    <a:pt x="3852" y="1768"/>
                  </a:lnTo>
                  <a:lnTo>
                    <a:pt x="3948" y="1873"/>
                  </a:lnTo>
                  <a:lnTo>
                    <a:pt x="4029" y="1989"/>
                  </a:lnTo>
                  <a:lnTo>
                    <a:pt x="4064" y="2051"/>
                  </a:lnTo>
                  <a:lnTo>
                    <a:pt x="4093" y="2108"/>
                  </a:lnTo>
                  <a:lnTo>
                    <a:pt x="4140" y="2222"/>
                  </a:lnTo>
                  <a:lnTo>
                    <a:pt x="4172" y="2336"/>
                  </a:lnTo>
                  <a:lnTo>
                    <a:pt x="4193" y="2447"/>
                  </a:lnTo>
                  <a:lnTo>
                    <a:pt x="4199" y="2503"/>
                  </a:lnTo>
                  <a:lnTo>
                    <a:pt x="4237" y="2464"/>
                  </a:lnTo>
                  <a:lnTo>
                    <a:pt x="4313" y="2375"/>
                  </a:lnTo>
                  <a:lnTo>
                    <a:pt x="4386" y="2272"/>
                  </a:lnTo>
                  <a:lnTo>
                    <a:pt x="4448" y="2161"/>
                  </a:lnTo>
                  <a:lnTo>
                    <a:pt x="4496" y="2042"/>
                  </a:lnTo>
                  <a:lnTo>
                    <a:pt x="4518" y="1948"/>
                  </a:lnTo>
                  <a:lnTo>
                    <a:pt x="4524" y="1885"/>
                  </a:lnTo>
                  <a:lnTo>
                    <a:pt x="4524" y="1820"/>
                  </a:lnTo>
                  <a:lnTo>
                    <a:pt x="4517" y="1755"/>
                  </a:lnTo>
                  <a:lnTo>
                    <a:pt x="4500" y="1689"/>
                  </a:lnTo>
                  <a:lnTo>
                    <a:pt x="4474" y="1624"/>
                  </a:lnTo>
                  <a:lnTo>
                    <a:pt x="4457" y="1592"/>
                  </a:lnTo>
                  <a:lnTo>
                    <a:pt x="4510" y="1547"/>
                  </a:lnTo>
                  <a:lnTo>
                    <a:pt x="4602" y="1452"/>
                  </a:lnTo>
                  <a:lnTo>
                    <a:pt x="4677" y="1351"/>
                  </a:lnTo>
                  <a:lnTo>
                    <a:pt x="4737" y="1243"/>
                  </a:lnTo>
                  <a:lnTo>
                    <a:pt x="4782" y="1133"/>
                  </a:lnTo>
                  <a:lnTo>
                    <a:pt x="4814" y="1019"/>
                  </a:lnTo>
                  <a:lnTo>
                    <a:pt x="4832" y="904"/>
                  </a:lnTo>
                  <a:lnTo>
                    <a:pt x="4838" y="790"/>
                  </a:lnTo>
                  <a:lnTo>
                    <a:pt x="4832" y="676"/>
                  </a:lnTo>
                  <a:lnTo>
                    <a:pt x="4816" y="565"/>
                  </a:lnTo>
                  <a:lnTo>
                    <a:pt x="4790" y="458"/>
                  </a:lnTo>
                  <a:lnTo>
                    <a:pt x="4754" y="357"/>
                  </a:lnTo>
                  <a:lnTo>
                    <a:pt x="4711" y="262"/>
                  </a:lnTo>
                  <a:lnTo>
                    <a:pt x="4659" y="174"/>
                  </a:lnTo>
                  <a:lnTo>
                    <a:pt x="4602" y="96"/>
                  </a:lnTo>
                  <a:lnTo>
                    <a:pt x="4539" y="29"/>
                  </a:lnTo>
                  <a:lnTo>
                    <a:pt x="45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9" name="Freeform: Shape 15">
              <a:extLst>
                <a:ext uri="{FF2B5EF4-FFF2-40B4-BE49-F238E27FC236}">
                  <a16:creationId xmlns="" xmlns:a16="http://schemas.microsoft.com/office/drawing/2014/main" id="{F5B81FBE-886C-476E-92CF-262D7F6B4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0204" y="2033743"/>
              <a:ext cx="1539414" cy="1745392"/>
            </a:xfrm>
            <a:custGeom>
              <a:avLst/>
              <a:gdLst>
                <a:gd name="connsiteX0" fmla="*/ 1075964 w 1539414"/>
                <a:gd name="connsiteY0" fmla="*/ 503700 h 1745392"/>
                <a:gd name="connsiteX1" fmla="*/ 1076641 w 1539414"/>
                <a:gd name="connsiteY1" fmla="*/ 503700 h 1745392"/>
                <a:gd name="connsiteX2" fmla="*/ 1075286 w 1539414"/>
                <a:gd name="connsiteY2" fmla="*/ 504039 h 1745392"/>
                <a:gd name="connsiteX3" fmla="*/ 1075261 w 1539414"/>
                <a:gd name="connsiteY3" fmla="*/ 503841 h 1745392"/>
                <a:gd name="connsiteX4" fmla="*/ 727360 w 1539414"/>
                <a:gd name="connsiteY4" fmla="*/ 210043 h 1745392"/>
                <a:gd name="connsiteX5" fmla="*/ 764287 w 1539414"/>
                <a:gd name="connsiteY5" fmla="*/ 211737 h 1745392"/>
                <a:gd name="connsiteX6" fmla="*/ 800536 w 1539414"/>
                <a:gd name="connsiteY6" fmla="*/ 218172 h 1745392"/>
                <a:gd name="connsiteX7" fmla="*/ 835430 w 1539414"/>
                <a:gd name="connsiteY7" fmla="*/ 228333 h 1745392"/>
                <a:gd name="connsiteX8" fmla="*/ 868970 w 1539414"/>
                <a:gd name="connsiteY8" fmla="*/ 242559 h 1745392"/>
                <a:gd name="connsiteX9" fmla="*/ 900476 w 1539414"/>
                <a:gd name="connsiteY9" fmla="*/ 259494 h 1745392"/>
                <a:gd name="connsiteX10" fmla="*/ 930289 w 1539414"/>
                <a:gd name="connsiteY10" fmla="*/ 279139 h 1745392"/>
                <a:gd name="connsiteX11" fmla="*/ 958069 w 1539414"/>
                <a:gd name="connsiteY11" fmla="*/ 301155 h 1745392"/>
                <a:gd name="connsiteX12" fmla="*/ 983477 w 1539414"/>
                <a:gd name="connsiteY12" fmla="*/ 325203 h 1745392"/>
                <a:gd name="connsiteX13" fmla="*/ 1006175 w 1539414"/>
                <a:gd name="connsiteY13" fmla="*/ 351283 h 1745392"/>
                <a:gd name="connsiteX14" fmla="*/ 1026163 w 1539414"/>
                <a:gd name="connsiteY14" fmla="*/ 378041 h 1745392"/>
                <a:gd name="connsiteX15" fmla="*/ 1043102 w 1539414"/>
                <a:gd name="connsiteY15" fmla="*/ 406153 h 1745392"/>
                <a:gd name="connsiteX16" fmla="*/ 1056653 w 1539414"/>
                <a:gd name="connsiteY16" fmla="*/ 434266 h 1745392"/>
                <a:gd name="connsiteX17" fmla="*/ 1066817 w 1539414"/>
                <a:gd name="connsiteY17" fmla="*/ 462378 h 1745392"/>
                <a:gd name="connsiteX18" fmla="*/ 1073592 w 1539414"/>
                <a:gd name="connsiteY18" fmla="*/ 490491 h 1745392"/>
                <a:gd name="connsiteX19" fmla="*/ 1075261 w 1539414"/>
                <a:gd name="connsiteY19" fmla="*/ 503841 h 1745392"/>
                <a:gd name="connsiteX20" fmla="*/ 1074270 w 1539414"/>
                <a:gd name="connsiteY20" fmla="*/ 504039 h 1745392"/>
                <a:gd name="connsiteX21" fmla="*/ 1075286 w 1539414"/>
                <a:gd name="connsiteY21" fmla="*/ 504039 h 1745392"/>
                <a:gd name="connsiteX22" fmla="*/ 1084772 w 1539414"/>
                <a:gd name="connsiteY22" fmla="*/ 552812 h 1745392"/>
                <a:gd name="connsiteX23" fmla="*/ 1094935 w 1539414"/>
                <a:gd name="connsiteY23" fmla="*/ 615134 h 1745392"/>
                <a:gd name="connsiteX24" fmla="*/ 1098662 w 1539414"/>
                <a:gd name="connsiteY24" fmla="*/ 652730 h 1745392"/>
                <a:gd name="connsiteX25" fmla="*/ 1099001 w 1539414"/>
                <a:gd name="connsiteY25" fmla="*/ 686601 h 1745392"/>
                <a:gd name="connsiteX26" fmla="*/ 1095613 w 1539414"/>
                <a:gd name="connsiteY26" fmla="*/ 718439 h 1745392"/>
                <a:gd name="connsiteX27" fmla="*/ 1088499 w 1539414"/>
                <a:gd name="connsiteY27" fmla="*/ 748245 h 1745392"/>
                <a:gd name="connsiteX28" fmla="*/ 1076641 w 1539414"/>
                <a:gd name="connsiteY28" fmla="*/ 776358 h 1745392"/>
                <a:gd name="connsiteX29" fmla="*/ 1068511 w 1539414"/>
                <a:gd name="connsiteY29" fmla="*/ 789906 h 1745392"/>
                <a:gd name="connsiteX30" fmla="*/ 1061735 w 1539414"/>
                <a:gd name="connsiteY30" fmla="*/ 801083 h 1745392"/>
                <a:gd name="connsiteX31" fmla="*/ 1045474 w 1539414"/>
                <a:gd name="connsiteY31" fmla="*/ 822421 h 1745392"/>
                <a:gd name="connsiteX32" fmla="*/ 1027518 w 1539414"/>
                <a:gd name="connsiteY32" fmla="*/ 840712 h 1745392"/>
                <a:gd name="connsiteX33" fmla="*/ 1008208 w 1539414"/>
                <a:gd name="connsiteY33" fmla="*/ 857308 h 1745392"/>
                <a:gd name="connsiteX34" fmla="*/ 977379 w 1539414"/>
                <a:gd name="connsiteY34" fmla="*/ 878985 h 1745392"/>
                <a:gd name="connsiteX35" fmla="*/ 935709 w 1539414"/>
                <a:gd name="connsiteY35" fmla="*/ 900324 h 1745392"/>
                <a:gd name="connsiteX36" fmla="*/ 895056 w 1539414"/>
                <a:gd name="connsiteY36" fmla="*/ 915904 h 1745392"/>
                <a:gd name="connsiteX37" fmla="*/ 860161 w 1539414"/>
                <a:gd name="connsiteY37" fmla="*/ 926065 h 1745392"/>
                <a:gd name="connsiteX38" fmla="*/ 822218 w 1539414"/>
                <a:gd name="connsiteY38" fmla="*/ 933517 h 1745392"/>
                <a:gd name="connsiteX39" fmla="*/ 816120 w 1539414"/>
                <a:gd name="connsiteY39" fmla="*/ 933855 h 1745392"/>
                <a:gd name="connsiteX40" fmla="*/ 822218 w 1539414"/>
                <a:gd name="connsiteY40" fmla="*/ 997871 h 1745392"/>
                <a:gd name="connsiteX41" fmla="*/ 831704 w 1539414"/>
                <a:gd name="connsiteY41" fmla="*/ 997193 h 1745392"/>
                <a:gd name="connsiteX42" fmla="*/ 877100 w 1539414"/>
                <a:gd name="connsiteY42" fmla="*/ 987709 h 1745392"/>
                <a:gd name="connsiteX43" fmla="*/ 918431 w 1539414"/>
                <a:gd name="connsiteY43" fmla="*/ 975855 h 1745392"/>
                <a:gd name="connsiteX44" fmla="*/ 965522 w 1539414"/>
                <a:gd name="connsiteY44" fmla="*/ 957565 h 1745392"/>
                <a:gd name="connsiteX45" fmla="*/ 1002449 w 1539414"/>
                <a:gd name="connsiteY45" fmla="*/ 938597 h 1745392"/>
                <a:gd name="connsiteX46" fmla="*/ 1026841 w 1539414"/>
                <a:gd name="connsiteY46" fmla="*/ 923356 h 1745392"/>
                <a:gd name="connsiteX47" fmla="*/ 1051233 w 1539414"/>
                <a:gd name="connsiteY47" fmla="*/ 905743 h 1745392"/>
                <a:gd name="connsiteX48" fmla="*/ 1073931 w 1539414"/>
                <a:gd name="connsiteY48" fmla="*/ 885421 h 1745392"/>
                <a:gd name="connsiteX49" fmla="*/ 1095613 w 1539414"/>
                <a:gd name="connsiteY49" fmla="*/ 863066 h 1745392"/>
                <a:gd name="connsiteX50" fmla="*/ 1114923 w 1539414"/>
                <a:gd name="connsiteY50" fmla="*/ 837325 h 1745392"/>
                <a:gd name="connsiteX51" fmla="*/ 1123393 w 1539414"/>
                <a:gd name="connsiteY51" fmla="*/ 823099 h 1745392"/>
                <a:gd name="connsiteX52" fmla="*/ 1132879 w 1539414"/>
                <a:gd name="connsiteY52" fmla="*/ 807518 h 1745392"/>
                <a:gd name="connsiteX53" fmla="*/ 1147785 w 1539414"/>
                <a:gd name="connsiteY53" fmla="*/ 773987 h 1745392"/>
                <a:gd name="connsiteX54" fmla="*/ 1158626 w 1539414"/>
                <a:gd name="connsiteY54" fmla="*/ 738761 h 1745392"/>
                <a:gd name="connsiteX55" fmla="*/ 1165402 w 1539414"/>
                <a:gd name="connsiteY55" fmla="*/ 701504 h 1745392"/>
                <a:gd name="connsiteX56" fmla="*/ 1167773 w 1539414"/>
                <a:gd name="connsiteY56" fmla="*/ 662553 h 1745392"/>
                <a:gd name="connsiteX57" fmla="*/ 1166079 w 1539414"/>
                <a:gd name="connsiteY57" fmla="*/ 621231 h 1745392"/>
                <a:gd name="connsiteX58" fmla="*/ 1160997 w 1539414"/>
                <a:gd name="connsiteY58" fmla="*/ 578215 h 1745392"/>
                <a:gd name="connsiteX59" fmla="*/ 1151173 w 1539414"/>
                <a:gd name="connsiteY59" fmla="*/ 533845 h 1745392"/>
                <a:gd name="connsiteX60" fmla="*/ 1144736 w 1539414"/>
                <a:gd name="connsiteY60" fmla="*/ 510474 h 1745392"/>
                <a:gd name="connsiteX61" fmla="*/ 1161336 w 1539414"/>
                <a:gd name="connsiteY61" fmla="*/ 514877 h 1745392"/>
                <a:gd name="connsiteX62" fmla="*/ 1193859 w 1539414"/>
                <a:gd name="connsiteY62" fmla="*/ 526732 h 1745392"/>
                <a:gd name="connsiteX63" fmla="*/ 1225027 w 1539414"/>
                <a:gd name="connsiteY63" fmla="*/ 542313 h 1745392"/>
                <a:gd name="connsiteX64" fmla="*/ 1254839 w 1539414"/>
                <a:gd name="connsiteY64" fmla="*/ 561619 h 1745392"/>
                <a:gd name="connsiteX65" fmla="*/ 1283297 w 1539414"/>
                <a:gd name="connsiteY65" fmla="*/ 583973 h 1745392"/>
                <a:gd name="connsiteX66" fmla="*/ 1309383 w 1539414"/>
                <a:gd name="connsiteY66" fmla="*/ 609037 h 1745392"/>
                <a:gd name="connsiteX67" fmla="*/ 1333436 w 1539414"/>
                <a:gd name="connsiteY67" fmla="*/ 637150 h 1745392"/>
                <a:gd name="connsiteX68" fmla="*/ 1355457 w 1539414"/>
                <a:gd name="connsiteY68" fmla="*/ 667633 h 1745392"/>
                <a:gd name="connsiteX69" fmla="*/ 1374429 w 1539414"/>
                <a:gd name="connsiteY69" fmla="*/ 700149 h 1745392"/>
                <a:gd name="connsiteX70" fmla="*/ 1390690 w 1539414"/>
                <a:gd name="connsiteY70" fmla="*/ 734358 h 1745392"/>
                <a:gd name="connsiteX71" fmla="*/ 1403225 w 1539414"/>
                <a:gd name="connsiteY71" fmla="*/ 770600 h 1745392"/>
                <a:gd name="connsiteX72" fmla="*/ 1413049 w 1539414"/>
                <a:gd name="connsiteY72" fmla="*/ 807857 h 1745392"/>
                <a:gd name="connsiteX73" fmla="*/ 1418470 w 1539414"/>
                <a:gd name="connsiteY73" fmla="*/ 846470 h 1745392"/>
                <a:gd name="connsiteX74" fmla="*/ 1420841 w 1539414"/>
                <a:gd name="connsiteY74" fmla="*/ 885421 h 1745392"/>
                <a:gd name="connsiteX75" fmla="*/ 1418470 w 1539414"/>
                <a:gd name="connsiteY75" fmla="*/ 925049 h 1745392"/>
                <a:gd name="connsiteX76" fmla="*/ 1412033 w 1539414"/>
                <a:gd name="connsiteY76" fmla="*/ 964678 h 1745392"/>
                <a:gd name="connsiteX77" fmla="*/ 1407290 w 1539414"/>
                <a:gd name="connsiteY77" fmla="*/ 984322 h 1745392"/>
                <a:gd name="connsiteX78" fmla="*/ 1416437 w 1539414"/>
                <a:gd name="connsiteY78" fmla="*/ 987371 h 1745392"/>
                <a:gd name="connsiteX79" fmla="*/ 1434054 w 1539414"/>
                <a:gd name="connsiteY79" fmla="*/ 994484 h 1745392"/>
                <a:gd name="connsiteX80" fmla="*/ 1450315 w 1539414"/>
                <a:gd name="connsiteY80" fmla="*/ 1003290 h 1745392"/>
                <a:gd name="connsiteX81" fmla="*/ 1464883 w 1539414"/>
                <a:gd name="connsiteY81" fmla="*/ 1013790 h 1745392"/>
                <a:gd name="connsiteX82" fmla="*/ 1483516 w 1539414"/>
                <a:gd name="connsiteY82" fmla="*/ 1031741 h 1745392"/>
                <a:gd name="connsiteX83" fmla="*/ 1504181 w 1539414"/>
                <a:gd name="connsiteY83" fmla="*/ 1060531 h 1745392"/>
                <a:gd name="connsiteX84" fmla="*/ 1519765 w 1539414"/>
                <a:gd name="connsiteY84" fmla="*/ 1094063 h 1745392"/>
                <a:gd name="connsiteX85" fmla="*/ 1530606 w 1539414"/>
                <a:gd name="connsiteY85" fmla="*/ 1129965 h 1745392"/>
                <a:gd name="connsiteX86" fmla="*/ 1536704 w 1539414"/>
                <a:gd name="connsiteY86" fmla="*/ 1167900 h 1745392"/>
                <a:gd name="connsiteX87" fmla="*/ 1539414 w 1539414"/>
                <a:gd name="connsiteY87" fmla="*/ 1206513 h 1745392"/>
                <a:gd name="connsiteX88" fmla="*/ 1539414 w 1539414"/>
                <a:gd name="connsiteY88" fmla="*/ 1225819 h 1745392"/>
                <a:gd name="connsiteX89" fmla="*/ 1538059 w 1539414"/>
                <a:gd name="connsiteY89" fmla="*/ 1240722 h 1745392"/>
                <a:gd name="connsiteX90" fmla="*/ 1532639 w 1539414"/>
                <a:gd name="connsiteY90" fmla="*/ 1270528 h 1745392"/>
                <a:gd name="connsiteX91" fmla="*/ 1528912 w 1539414"/>
                <a:gd name="connsiteY91" fmla="*/ 1285092 h 1745392"/>
                <a:gd name="connsiteX92" fmla="*/ 1525185 w 1539414"/>
                <a:gd name="connsiteY92" fmla="*/ 1296608 h 1745392"/>
                <a:gd name="connsiteX93" fmla="*/ 1516716 w 1539414"/>
                <a:gd name="connsiteY93" fmla="*/ 1318285 h 1745392"/>
                <a:gd name="connsiteX94" fmla="*/ 1505536 w 1539414"/>
                <a:gd name="connsiteY94" fmla="*/ 1338946 h 1745392"/>
                <a:gd name="connsiteX95" fmla="*/ 1493001 w 1539414"/>
                <a:gd name="connsiteY95" fmla="*/ 1357914 h 1745392"/>
                <a:gd name="connsiteX96" fmla="*/ 1478434 w 1539414"/>
                <a:gd name="connsiteY96" fmla="*/ 1375527 h 1745392"/>
                <a:gd name="connsiteX97" fmla="*/ 1461156 w 1539414"/>
                <a:gd name="connsiteY97" fmla="*/ 1391784 h 1745392"/>
                <a:gd name="connsiteX98" fmla="*/ 1442184 w 1539414"/>
                <a:gd name="connsiteY98" fmla="*/ 1406687 h 1745392"/>
                <a:gd name="connsiteX99" fmla="*/ 1421180 w 1539414"/>
                <a:gd name="connsiteY99" fmla="*/ 1420236 h 1745392"/>
                <a:gd name="connsiteX100" fmla="*/ 1410000 w 1539414"/>
                <a:gd name="connsiteY100" fmla="*/ 1426671 h 1745392"/>
                <a:gd name="connsiteX101" fmla="*/ 1398821 w 1539414"/>
                <a:gd name="connsiteY101" fmla="*/ 1432429 h 1745392"/>
                <a:gd name="connsiteX102" fmla="*/ 1376122 w 1539414"/>
                <a:gd name="connsiteY102" fmla="*/ 1441235 h 1745392"/>
                <a:gd name="connsiteX103" fmla="*/ 1341906 w 1539414"/>
                <a:gd name="connsiteY103" fmla="*/ 1450380 h 1745392"/>
                <a:gd name="connsiteX104" fmla="*/ 1296509 w 1539414"/>
                <a:gd name="connsiteY104" fmla="*/ 1454783 h 1745392"/>
                <a:gd name="connsiteX105" fmla="*/ 1253484 w 1539414"/>
                <a:gd name="connsiteY105" fmla="*/ 1453767 h 1745392"/>
                <a:gd name="connsiteX106" fmla="*/ 1215202 w 1539414"/>
                <a:gd name="connsiteY106" fmla="*/ 1448009 h 1745392"/>
                <a:gd name="connsiteX107" fmla="*/ 1183357 w 1539414"/>
                <a:gd name="connsiteY107" fmla="*/ 1440558 h 1745392"/>
                <a:gd name="connsiteX108" fmla="*/ 1150495 w 1539414"/>
                <a:gd name="connsiteY108" fmla="*/ 1430058 h 1745392"/>
                <a:gd name="connsiteX109" fmla="*/ 1145414 w 1539414"/>
                <a:gd name="connsiteY109" fmla="*/ 1427687 h 1745392"/>
                <a:gd name="connsiteX110" fmla="*/ 1121699 w 1539414"/>
                <a:gd name="connsiteY110" fmla="*/ 1417187 h 1745392"/>
                <a:gd name="connsiteX111" fmla="*/ 1108487 w 1539414"/>
                <a:gd name="connsiteY111" fmla="*/ 1409397 h 1745392"/>
                <a:gd name="connsiteX112" fmla="*/ 1084772 w 1539414"/>
                <a:gd name="connsiteY112" fmla="*/ 1390430 h 1745392"/>
                <a:gd name="connsiteX113" fmla="*/ 1074270 w 1539414"/>
                <a:gd name="connsiteY113" fmla="*/ 1379930 h 1745392"/>
                <a:gd name="connsiteX114" fmla="*/ 1061058 w 1539414"/>
                <a:gd name="connsiteY114" fmla="*/ 1364011 h 1745392"/>
                <a:gd name="connsiteX115" fmla="*/ 1040731 w 1539414"/>
                <a:gd name="connsiteY115" fmla="*/ 1331156 h 1745392"/>
                <a:gd name="connsiteX116" fmla="*/ 1026502 w 1539414"/>
                <a:gd name="connsiteY116" fmla="*/ 1297286 h 1745392"/>
                <a:gd name="connsiteX117" fmla="*/ 1017016 w 1539414"/>
                <a:gd name="connsiteY117" fmla="*/ 1264431 h 1745392"/>
                <a:gd name="connsiteX118" fmla="*/ 1010241 w 1539414"/>
                <a:gd name="connsiteY118" fmla="*/ 1220061 h 1745392"/>
                <a:gd name="connsiteX119" fmla="*/ 1009224 w 1539414"/>
                <a:gd name="connsiteY119" fmla="*/ 1182465 h 1745392"/>
                <a:gd name="connsiteX120" fmla="*/ 1009224 w 1539414"/>
                <a:gd name="connsiteY120" fmla="*/ 1178062 h 1745392"/>
                <a:gd name="connsiteX121" fmla="*/ 945195 w 1539414"/>
                <a:gd name="connsiteY121" fmla="*/ 1172642 h 1745392"/>
                <a:gd name="connsiteX122" fmla="*/ 944856 w 1539414"/>
                <a:gd name="connsiteY122" fmla="*/ 1178739 h 1745392"/>
                <a:gd name="connsiteX123" fmla="*/ 945195 w 1539414"/>
                <a:gd name="connsiteY123" fmla="*/ 1212271 h 1745392"/>
                <a:gd name="connsiteX124" fmla="*/ 947905 w 1539414"/>
                <a:gd name="connsiteY124" fmla="*/ 1243770 h 1745392"/>
                <a:gd name="connsiteX125" fmla="*/ 954342 w 1539414"/>
                <a:gd name="connsiteY125" fmla="*/ 1280689 h 1745392"/>
                <a:gd name="connsiteX126" fmla="*/ 966199 w 1539414"/>
                <a:gd name="connsiteY126" fmla="*/ 1320656 h 1745392"/>
                <a:gd name="connsiteX127" fmla="*/ 984493 w 1539414"/>
                <a:gd name="connsiteY127" fmla="*/ 1362317 h 1745392"/>
                <a:gd name="connsiteX128" fmla="*/ 1003126 w 1539414"/>
                <a:gd name="connsiteY128" fmla="*/ 1393139 h 1745392"/>
                <a:gd name="connsiteX129" fmla="*/ 1018033 w 1539414"/>
                <a:gd name="connsiteY129" fmla="*/ 1413123 h 1745392"/>
                <a:gd name="connsiteX130" fmla="*/ 1026502 w 1539414"/>
                <a:gd name="connsiteY130" fmla="*/ 1422945 h 1745392"/>
                <a:gd name="connsiteX131" fmla="*/ 1041747 w 1539414"/>
                <a:gd name="connsiteY131" fmla="*/ 1438187 h 1745392"/>
                <a:gd name="connsiteX132" fmla="*/ 1075964 w 1539414"/>
                <a:gd name="connsiteY132" fmla="*/ 1464945 h 1745392"/>
                <a:gd name="connsiteX133" fmla="*/ 1094935 w 1539414"/>
                <a:gd name="connsiteY133" fmla="*/ 1476461 h 1745392"/>
                <a:gd name="connsiteX134" fmla="*/ 1090531 w 1539414"/>
                <a:gd name="connsiteY134" fmla="*/ 1492380 h 1745392"/>
                <a:gd name="connsiteX135" fmla="*/ 1080029 w 1539414"/>
                <a:gd name="connsiteY135" fmla="*/ 1522186 h 1745392"/>
                <a:gd name="connsiteX136" fmla="*/ 1067494 w 1539414"/>
                <a:gd name="connsiteY136" fmla="*/ 1549621 h 1745392"/>
                <a:gd name="connsiteX137" fmla="*/ 1053266 w 1539414"/>
                <a:gd name="connsiteY137" fmla="*/ 1574685 h 1745392"/>
                <a:gd name="connsiteX138" fmla="*/ 1037343 w 1539414"/>
                <a:gd name="connsiteY138" fmla="*/ 1597717 h 1745392"/>
                <a:gd name="connsiteX139" fmla="*/ 1019388 w 1539414"/>
                <a:gd name="connsiteY139" fmla="*/ 1617700 h 1745392"/>
                <a:gd name="connsiteX140" fmla="*/ 999738 w 1539414"/>
                <a:gd name="connsiteY140" fmla="*/ 1635313 h 1745392"/>
                <a:gd name="connsiteX141" fmla="*/ 978057 w 1539414"/>
                <a:gd name="connsiteY141" fmla="*/ 1650555 h 1745392"/>
                <a:gd name="connsiteX142" fmla="*/ 966877 w 1539414"/>
                <a:gd name="connsiteY142" fmla="*/ 1657329 h 1745392"/>
                <a:gd name="connsiteX143" fmla="*/ 947905 w 1539414"/>
                <a:gd name="connsiteY143" fmla="*/ 1666813 h 1745392"/>
                <a:gd name="connsiteX144" fmla="*/ 909284 w 1539414"/>
                <a:gd name="connsiteY144" fmla="*/ 1680700 h 1745392"/>
                <a:gd name="connsiteX145" fmla="*/ 869647 w 1539414"/>
                <a:gd name="connsiteY145" fmla="*/ 1688490 h 1745392"/>
                <a:gd name="connsiteX146" fmla="*/ 830688 w 1539414"/>
                <a:gd name="connsiteY146" fmla="*/ 1691538 h 1745392"/>
                <a:gd name="connsiteX147" fmla="*/ 793422 w 1539414"/>
                <a:gd name="connsiteY147" fmla="*/ 1690522 h 1745392"/>
                <a:gd name="connsiteX148" fmla="*/ 758527 w 1539414"/>
                <a:gd name="connsiteY148" fmla="*/ 1687135 h 1745392"/>
                <a:gd name="connsiteX149" fmla="*/ 713131 w 1539414"/>
                <a:gd name="connsiteY149" fmla="*/ 1679345 h 1745392"/>
                <a:gd name="connsiteX150" fmla="*/ 690433 w 1539414"/>
                <a:gd name="connsiteY150" fmla="*/ 1673587 h 1745392"/>
                <a:gd name="connsiteX151" fmla="*/ 706355 w 1539414"/>
                <a:gd name="connsiteY151" fmla="*/ 1653264 h 1745392"/>
                <a:gd name="connsiteX152" fmla="*/ 731764 w 1539414"/>
                <a:gd name="connsiteY152" fmla="*/ 1612959 h 1745392"/>
                <a:gd name="connsiteX153" fmla="*/ 751752 w 1539414"/>
                <a:gd name="connsiteY153" fmla="*/ 1572653 h 1745392"/>
                <a:gd name="connsiteX154" fmla="*/ 765642 w 1539414"/>
                <a:gd name="connsiteY154" fmla="*/ 1534379 h 1745392"/>
                <a:gd name="connsiteX155" fmla="*/ 779193 w 1539414"/>
                <a:gd name="connsiteY155" fmla="*/ 1484251 h 1745392"/>
                <a:gd name="connsiteX156" fmla="*/ 785969 w 1539414"/>
                <a:gd name="connsiteY156" fmla="*/ 1440897 h 1745392"/>
                <a:gd name="connsiteX157" fmla="*/ 786307 w 1539414"/>
                <a:gd name="connsiteY157" fmla="*/ 1434800 h 1745392"/>
                <a:gd name="connsiteX158" fmla="*/ 722278 w 1539414"/>
                <a:gd name="connsiteY158" fmla="*/ 1431074 h 1745392"/>
                <a:gd name="connsiteX159" fmla="*/ 721939 w 1539414"/>
                <a:gd name="connsiteY159" fmla="*/ 1436493 h 1745392"/>
                <a:gd name="connsiteX160" fmla="*/ 716519 w 1539414"/>
                <a:gd name="connsiteY160" fmla="*/ 1469348 h 1745392"/>
                <a:gd name="connsiteX161" fmla="*/ 708727 w 1539414"/>
                <a:gd name="connsiteY161" fmla="*/ 1501186 h 1745392"/>
                <a:gd name="connsiteX162" fmla="*/ 696192 w 1539414"/>
                <a:gd name="connsiteY162" fmla="*/ 1537766 h 1745392"/>
                <a:gd name="connsiteX163" fmla="*/ 677898 w 1539414"/>
                <a:gd name="connsiteY163" fmla="*/ 1577733 h 1745392"/>
                <a:gd name="connsiteX164" fmla="*/ 652490 w 1539414"/>
                <a:gd name="connsiteY164" fmla="*/ 1618378 h 1745392"/>
                <a:gd name="connsiteX165" fmla="*/ 628097 w 1539414"/>
                <a:gd name="connsiteY165" fmla="*/ 1647168 h 1745392"/>
                <a:gd name="connsiteX166" fmla="*/ 609465 w 1539414"/>
                <a:gd name="connsiteY166" fmla="*/ 1665797 h 1745392"/>
                <a:gd name="connsiteX167" fmla="*/ 598962 w 1539414"/>
                <a:gd name="connsiteY167" fmla="*/ 1673925 h 1745392"/>
                <a:gd name="connsiteX168" fmla="*/ 584395 w 1539414"/>
                <a:gd name="connsiteY168" fmla="*/ 1685780 h 1745392"/>
                <a:gd name="connsiteX169" fmla="*/ 551872 w 1539414"/>
                <a:gd name="connsiteY169" fmla="*/ 1705764 h 1745392"/>
                <a:gd name="connsiteX170" fmla="*/ 516639 w 1539414"/>
                <a:gd name="connsiteY170" fmla="*/ 1721344 h 1745392"/>
                <a:gd name="connsiteX171" fmla="*/ 478357 w 1539414"/>
                <a:gd name="connsiteY171" fmla="*/ 1733199 h 1745392"/>
                <a:gd name="connsiteX172" fmla="*/ 437703 w 1539414"/>
                <a:gd name="connsiteY172" fmla="*/ 1740989 h 1745392"/>
                <a:gd name="connsiteX173" fmla="*/ 393662 w 1539414"/>
                <a:gd name="connsiteY173" fmla="*/ 1745053 h 1745392"/>
                <a:gd name="connsiteX174" fmla="*/ 347249 w 1539414"/>
                <a:gd name="connsiteY174" fmla="*/ 1745392 h 1745392"/>
                <a:gd name="connsiteX175" fmla="*/ 298126 w 1539414"/>
                <a:gd name="connsiteY175" fmla="*/ 1741666 h 1745392"/>
                <a:gd name="connsiteX176" fmla="*/ 272040 w 1539414"/>
                <a:gd name="connsiteY176" fmla="*/ 1737602 h 1745392"/>
                <a:gd name="connsiteX177" fmla="*/ 249681 w 1539414"/>
                <a:gd name="connsiteY177" fmla="*/ 1733538 h 1745392"/>
                <a:gd name="connsiteX178" fmla="*/ 206317 w 1539414"/>
                <a:gd name="connsiteY178" fmla="*/ 1719651 h 1745392"/>
                <a:gd name="connsiteX179" fmla="*/ 166002 w 1539414"/>
                <a:gd name="connsiteY179" fmla="*/ 1700344 h 1745392"/>
                <a:gd name="connsiteX180" fmla="*/ 128059 w 1539414"/>
                <a:gd name="connsiteY180" fmla="*/ 1676635 h 1745392"/>
                <a:gd name="connsiteX181" fmla="*/ 93503 w 1539414"/>
                <a:gd name="connsiteY181" fmla="*/ 1649877 h 1745392"/>
                <a:gd name="connsiteX182" fmla="*/ 61658 w 1539414"/>
                <a:gd name="connsiteY182" fmla="*/ 1621426 h 1745392"/>
                <a:gd name="connsiteX183" fmla="*/ 21005 w 1539414"/>
                <a:gd name="connsiteY183" fmla="*/ 1578749 h 1745392"/>
                <a:gd name="connsiteX184" fmla="*/ 0 w 1539414"/>
                <a:gd name="connsiteY184" fmla="*/ 1552669 h 1745392"/>
                <a:gd name="connsiteX185" fmla="*/ 0 w 1539414"/>
                <a:gd name="connsiteY185" fmla="*/ 652392 h 1745392"/>
                <a:gd name="connsiteX186" fmla="*/ 27103 w 1539414"/>
                <a:gd name="connsiteY186" fmla="*/ 647650 h 1745392"/>
                <a:gd name="connsiteX187" fmla="*/ 79275 w 1539414"/>
                <a:gd name="connsiteY187" fmla="*/ 641553 h 1745392"/>
                <a:gd name="connsiteX188" fmla="*/ 128059 w 1539414"/>
                <a:gd name="connsiteY188" fmla="*/ 639860 h 1745392"/>
                <a:gd name="connsiteX189" fmla="*/ 173794 w 1539414"/>
                <a:gd name="connsiteY189" fmla="*/ 642231 h 1745392"/>
                <a:gd name="connsiteX190" fmla="*/ 216480 w 1539414"/>
                <a:gd name="connsiteY190" fmla="*/ 649343 h 1745392"/>
                <a:gd name="connsiteX191" fmla="*/ 255440 w 1539414"/>
                <a:gd name="connsiteY191" fmla="*/ 660859 h 1745392"/>
                <a:gd name="connsiteX192" fmla="*/ 291351 w 1539414"/>
                <a:gd name="connsiteY192" fmla="*/ 676440 h 1745392"/>
                <a:gd name="connsiteX193" fmla="*/ 323873 w 1539414"/>
                <a:gd name="connsiteY193" fmla="*/ 697101 h 1745392"/>
                <a:gd name="connsiteX194" fmla="*/ 338441 w 1539414"/>
                <a:gd name="connsiteY194" fmla="*/ 708955 h 1745392"/>
                <a:gd name="connsiteX195" fmla="*/ 348604 w 1539414"/>
                <a:gd name="connsiteY195" fmla="*/ 717762 h 1745392"/>
                <a:gd name="connsiteX196" fmla="*/ 366898 w 1539414"/>
                <a:gd name="connsiteY196" fmla="*/ 736729 h 1745392"/>
                <a:gd name="connsiteX197" fmla="*/ 383160 w 1539414"/>
                <a:gd name="connsiteY197" fmla="*/ 757051 h 1745392"/>
                <a:gd name="connsiteX198" fmla="*/ 397389 w 1539414"/>
                <a:gd name="connsiteY198" fmla="*/ 778390 h 1745392"/>
                <a:gd name="connsiteX199" fmla="*/ 415344 w 1539414"/>
                <a:gd name="connsiteY199" fmla="*/ 811244 h 1745392"/>
                <a:gd name="connsiteX200" fmla="*/ 432960 w 1539414"/>
                <a:gd name="connsiteY200" fmla="*/ 856631 h 1745392"/>
                <a:gd name="connsiteX201" fmla="*/ 445156 w 1539414"/>
                <a:gd name="connsiteY201" fmla="*/ 901001 h 1745392"/>
                <a:gd name="connsiteX202" fmla="*/ 452948 w 1539414"/>
                <a:gd name="connsiteY202" fmla="*/ 942662 h 1745392"/>
                <a:gd name="connsiteX203" fmla="*/ 458369 w 1539414"/>
                <a:gd name="connsiteY203" fmla="*/ 996177 h 1745392"/>
                <a:gd name="connsiteX204" fmla="*/ 458708 w 1539414"/>
                <a:gd name="connsiteY204" fmla="*/ 1019886 h 1745392"/>
                <a:gd name="connsiteX205" fmla="*/ 439397 w 1539414"/>
                <a:gd name="connsiteY205" fmla="*/ 1025983 h 1745392"/>
                <a:gd name="connsiteX206" fmla="*/ 404842 w 1539414"/>
                <a:gd name="connsiteY206" fmla="*/ 1041225 h 1745392"/>
                <a:gd name="connsiteX207" fmla="*/ 375029 w 1539414"/>
                <a:gd name="connsiteY207" fmla="*/ 1059515 h 1745392"/>
                <a:gd name="connsiteX208" fmla="*/ 348943 w 1539414"/>
                <a:gd name="connsiteY208" fmla="*/ 1078144 h 1745392"/>
                <a:gd name="connsiteX209" fmla="*/ 319131 w 1539414"/>
                <a:gd name="connsiteY209" fmla="*/ 1104901 h 1745392"/>
                <a:gd name="connsiteX210" fmla="*/ 297110 w 1539414"/>
                <a:gd name="connsiteY210" fmla="*/ 1129965 h 1745392"/>
                <a:gd name="connsiteX211" fmla="*/ 295077 w 1539414"/>
                <a:gd name="connsiteY211" fmla="*/ 1133014 h 1745392"/>
                <a:gd name="connsiteX212" fmla="*/ 347588 w 1539414"/>
                <a:gd name="connsiteY212" fmla="*/ 1169933 h 1745392"/>
                <a:gd name="connsiteX213" fmla="*/ 353686 w 1539414"/>
                <a:gd name="connsiteY213" fmla="*/ 1161804 h 1745392"/>
                <a:gd name="connsiteX214" fmla="*/ 388919 w 1539414"/>
                <a:gd name="connsiteY214" fmla="*/ 1127595 h 1745392"/>
                <a:gd name="connsiteX215" fmla="*/ 415344 w 1539414"/>
                <a:gd name="connsiteY215" fmla="*/ 1108627 h 1745392"/>
                <a:gd name="connsiteX216" fmla="*/ 436009 w 1539414"/>
                <a:gd name="connsiteY216" fmla="*/ 1097111 h 1745392"/>
                <a:gd name="connsiteX217" fmla="*/ 459724 w 1539414"/>
                <a:gd name="connsiteY217" fmla="*/ 1086950 h 1745392"/>
                <a:gd name="connsiteX218" fmla="*/ 485471 w 1539414"/>
                <a:gd name="connsiteY218" fmla="*/ 1079160 h 1745392"/>
                <a:gd name="connsiteX219" fmla="*/ 513929 w 1539414"/>
                <a:gd name="connsiteY219" fmla="*/ 1074418 h 1745392"/>
                <a:gd name="connsiteX220" fmla="*/ 544758 w 1539414"/>
                <a:gd name="connsiteY220" fmla="*/ 1073402 h 1745392"/>
                <a:gd name="connsiteX221" fmla="*/ 578297 w 1539414"/>
                <a:gd name="connsiteY221" fmla="*/ 1076450 h 1745392"/>
                <a:gd name="connsiteX222" fmla="*/ 614207 w 1539414"/>
                <a:gd name="connsiteY222" fmla="*/ 1085256 h 1745392"/>
                <a:gd name="connsiteX223" fmla="*/ 651812 w 1539414"/>
                <a:gd name="connsiteY223" fmla="*/ 1100159 h 1745392"/>
                <a:gd name="connsiteX224" fmla="*/ 692465 w 1539414"/>
                <a:gd name="connsiteY224" fmla="*/ 1121837 h 1745392"/>
                <a:gd name="connsiteX225" fmla="*/ 713470 w 1539414"/>
                <a:gd name="connsiteY225" fmla="*/ 1135723 h 1745392"/>
                <a:gd name="connsiteX226" fmla="*/ 749719 w 1539414"/>
                <a:gd name="connsiteY226" fmla="*/ 1082547 h 1745392"/>
                <a:gd name="connsiteX227" fmla="*/ 733797 w 1539414"/>
                <a:gd name="connsiteY227" fmla="*/ 1072047 h 1745392"/>
                <a:gd name="connsiteX228" fmla="*/ 702290 w 1539414"/>
                <a:gd name="connsiteY228" fmla="*/ 1053757 h 1745392"/>
                <a:gd name="connsiteX229" fmla="*/ 671800 w 1539414"/>
                <a:gd name="connsiteY229" fmla="*/ 1038854 h 1745392"/>
                <a:gd name="connsiteX230" fmla="*/ 642326 w 1539414"/>
                <a:gd name="connsiteY230" fmla="*/ 1026999 h 1745392"/>
                <a:gd name="connsiteX231" fmla="*/ 613869 w 1539414"/>
                <a:gd name="connsiteY231" fmla="*/ 1018532 h 1745392"/>
                <a:gd name="connsiteX232" fmla="*/ 586428 w 1539414"/>
                <a:gd name="connsiteY232" fmla="*/ 1012435 h 1745392"/>
                <a:gd name="connsiteX233" fmla="*/ 560341 w 1539414"/>
                <a:gd name="connsiteY233" fmla="*/ 1009387 h 1745392"/>
                <a:gd name="connsiteX234" fmla="*/ 535272 w 1539414"/>
                <a:gd name="connsiteY234" fmla="*/ 1008370 h 1745392"/>
                <a:gd name="connsiteX235" fmla="*/ 522737 w 1539414"/>
                <a:gd name="connsiteY235" fmla="*/ 1009048 h 1745392"/>
                <a:gd name="connsiteX236" fmla="*/ 522398 w 1539414"/>
                <a:gd name="connsiteY236" fmla="*/ 989064 h 1745392"/>
                <a:gd name="connsiteX237" fmla="*/ 517655 w 1539414"/>
                <a:gd name="connsiteY237" fmla="*/ 936904 h 1745392"/>
                <a:gd name="connsiteX238" fmla="*/ 505798 w 1539414"/>
                <a:gd name="connsiteY238" fmla="*/ 874582 h 1745392"/>
                <a:gd name="connsiteX239" fmla="*/ 489875 w 1539414"/>
                <a:gd name="connsiteY239" fmla="*/ 824454 h 1745392"/>
                <a:gd name="connsiteX240" fmla="*/ 476324 w 1539414"/>
                <a:gd name="connsiteY240" fmla="*/ 790583 h 1745392"/>
                <a:gd name="connsiteX241" fmla="*/ 468532 w 1539414"/>
                <a:gd name="connsiteY241" fmla="*/ 773987 h 1745392"/>
                <a:gd name="connsiteX242" fmla="*/ 492924 w 1539414"/>
                <a:gd name="connsiteY242" fmla="*/ 759084 h 1745392"/>
                <a:gd name="connsiteX243" fmla="*/ 537304 w 1539414"/>
                <a:gd name="connsiteY243" fmla="*/ 727584 h 1745392"/>
                <a:gd name="connsiteX244" fmla="*/ 568472 w 1539414"/>
                <a:gd name="connsiteY244" fmla="*/ 700826 h 1745392"/>
                <a:gd name="connsiteX245" fmla="*/ 599301 w 1539414"/>
                <a:gd name="connsiteY245" fmla="*/ 669666 h 1745392"/>
                <a:gd name="connsiteX246" fmla="*/ 629114 w 1539414"/>
                <a:gd name="connsiteY246" fmla="*/ 633424 h 1745392"/>
                <a:gd name="connsiteX247" fmla="*/ 655877 w 1539414"/>
                <a:gd name="connsiteY247" fmla="*/ 592780 h 1745392"/>
                <a:gd name="connsiteX248" fmla="*/ 678576 w 1539414"/>
                <a:gd name="connsiteY248" fmla="*/ 547054 h 1745392"/>
                <a:gd name="connsiteX249" fmla="*/ 687384 w 1539414"/>
                <a:gd name="connsiteY249" fmla="*/ 521990 h 1745392"/>
                <a:gd name="connsiteX250" fmla="*/ 693143 w 1539414"/>
                <a:gd name="connsiteY250" fmla="*/ 504378 h 1745392"/>
                <a:gd name="connsiteX251" fmla="*/ 701613 w 1539414"/>
                <a:gd name="connsiteY251" fmla="*/ 468136 h 1745392"/>
                <a:gd name="connsiteX252" fmla="*/ 706355 w 1539414"/>
                <a:gd name="connsiteY252" fmla="*/ 431556 h 1745392"/>
                <a:gd name="connsiteX253" fmla="*/ 707711 w 1539414"/>
                <a:gd name="connsiteY253" fmla="*/ 393960 h 1745392"/>
                <a:gd name="connsiteX254" fmla="*/ 705678 w 1539414"/>
                <a:gd name="connsiteY254" fmla="*/ 355686 h 1745392"/>
                <a:gd name="connsiteX255" fmla="*/ 699919 w 1539414"/>
                <a:gd name="connsiteY255" fmla="*/ 316735 h 1745392"/>
                <a:gd name="connsiteX256" fmla="*/ 690433 w 1539414"/>
                <a:gd name="connsiteY256" fmla="*/ 277107 h 1745392"/>
                <a:gd name="connsiteX257" fmla="*/ 678237 w 1539414"/>
                <a:gd name="connsiteY257" fmla="*/ 236801 h 1745392"/>
                <a:gd name="connsiteX258" fmla="*/ 670445 w 1539414"/>
                <a:gd name="connsiteY258" fmla="*/ 216140 h 1745392"/>
                <a:gd name="connsiteX259" fmla="*/ 689755 w 1539414"/>
                <a:gd name="connsiteY259" fmla="*/ 212414 h 1745392"/>
                <a:gd name="connsiteX260" fmla="*/ 262894 w 1539414"/>
                <a:gd name="connsiteY260" fmla="*/ 0 h 1745392"/>
                <a:gd name="connsiteX261" fmla="*/ 280510 w 1539414"/>
                <a:gd name="connsiteY261" fmla="*/ 0 h 1745392"/>
                <a:gd name="connsiteX262" fmla="*/ 294400 w 1539414"/>
                <a:gd name="connsiteY262" fmla="*/ 0 h 1745392"/>
                <a:gd name="connsiteX263" fmla="*/ 321164 w 1539414"/>
                <a:gd name="connsiteY263" fmla="*/ 2033 h 1745392"/>
                <a:gd name="connsiteX264" fmla="*/ 360123 w 1539414"/>
                <a:gd name="connsiteY264" fmla="*/ 9147 h 1745392"/>
                <a:gd name="connsiteX265" fmla="*/ 406875 w 1539414"/>
                <a:gd name="connsiteY265" fmla="*/ 25070 h 1745392"/>
                <a:gd name="connsiteX266" fmla="*/ 449900 w 1539414"/>
                <a:gd name="connsiteY266" fmla="*/ 46752 h 1745392"/>
                <a:gd name="connsiteX267" fmla="*/ 487843 w 1539414"/>
                <a:gd name="connsiteY267" fmla="*/ 73177 h 1745392"/>
                <a:gd name="connsiteX268" fmla="*/ 521044 w 1539414"/>
                <a:gd name="connsiteY268" fmla="*/ 102312 h 1745392"/>
                <a:gd name="connsiteX269" fmla="*/ 549501 w 1539414"/>
                <a:gd name="connsiteY269" fmla="*/ 132802 h 1745392"/>
                <a:gd name="connsiteX270" fmla="*/ 573216 w 1539414"/>
                <a:gd name="connsiteY270" fmla="*/ 163969 h 1745392"/>
                <a:gd name="connsiteX271" fmla="*/ 583041 w 1539414"/>
                <a:gd name="connsiteY271" fmla="*/ 179215 h 1745392"/>
                <a:gd name="connsiteX272" fmla="*/ 593882 w 1539414"/>
                <a:gd name="connsiteY272" fmla="*/ 201574 h 1745392"/>
                <a:gd name="connsiteX273" fmla="*/ 612514 w 1539414"/>
                <a:gd name="connsiteY273" fmla="*/ 244938 h 1745392"/>
                <a:gd name="connsiteX274" fmla="*/ 627082 w 1539414"/>
                <a:gd name="connsiteY274" fmla="*/ 286947 h 1745392"/>
                <a:gd name="connsiteX275" fmla="*/ 636568 w 1539414"/>
                <a:gd name="connsiteY275" fmla="*/ 328278 h 1745392"/>
                <a:gd name="connsiteX276" fmla="*/ 642327 w 1539414"/>
                <a:gd name="connsiteY276" fmla="*/ 368592 h 1745392"/>
                <a:gd name="connsiteX277" fmla="*/ 643682 w 1539414"/>
                <a:gd name="connsiteY277" fmla="*/ 408230 h 1745392"/>
                <a:gd name="connsiteX278" fmla="*/ 639956 w 1539414"/>
                <a:gd name="connsiteY278" fmla="*/ 446512 h 1745392"/>
                <a:gd name="connsiteX279" fmla="*/ 632502 w 1539414"/>
                <a:gd name="connsiteY279" fmla="*/ 483439 h 1745392"/>
                <a:gd name="connsiteX280" fmla="*/ 627082 w 1539414"/>
                <a:gd name="connsiteY280" fmla="*/ 501394 h 1745392"/>
                <a:gd name="connsiteX281" fmla="*/ 618951 w 1539414"/>
                <a:gd name="connsiteY281" fmla="*/ 522737 h 1745392"/>
                <a:gd name="connsiteX282" fmla="*/ 599302 w 1539414"/>
                <a:gd name="connsiteY282" fmla="*/ 562374 h 1745392"/>
                <a:gd name="connsiteX283" fmla="*/ 575926 w 1539414"/>
                <a:gd name="connsiteY283" fmla="*/ 597607 h 1745392"/>
                <a:gd name="connsiteX284" fmla="*/ 549501 w 1539414"/>
                <a:gd name="connsiteY284" fmla="*/ 628775 h 1745392"/>
                <a:gd name="connsiteX285" fmla="*/ 522399 w 1539414"/>
                <a:gd name="connsiteY285" fmla="*/ 655878 h 1745392"/>
                <a:gd name="connsiteX286" fmla="*/ 494619 w 1539414"/>
                <a:gd name="connsiteY286" fmla="*/ 678915 h 1745392"/>
                <a:gd name="connsiteX287" fmla="*/ 455998 w 1539414"/>
                <a:gd name="connsiteY287" fmla="*/ 707033 h 1745392"/>
                <a:gd name="connsiteX288" fmla="*/ 434655 w 1539414"/>
                <a:gd name="connsiteY288" fmla="*/ 719568 h 1745392"/>
                <a:gd name="connsiteX289" fmla="*/ 422798 w 1539414"/>
                <a:gd name="connsiteY289" fmla="*/ 703646 h 1745392"/>
                <a:gd name="connsiteX290" fmla="*/ 396034 w 1539414"/>
                <a:gd name="connsiteY290" fmla="*/ 674510 h 1745392"/>
                <a:gd name="connsiteX291" fmla="*/ 380450 w 1539414"/>
                <a:gd name="connsiteY291" fmla="*/ 660620 h 1745392"/>
                <a:gd name="connsiteX292" fmla="*/ 363172 w 1539414"/>
                <a:gd name="connsiteY292" fmla="*/ 646731 h 1745392"/>
                <a:gd name="connsiteX293" fmla="*/ 325568 w 1539414"/>
                <a:gd name="connsiteY293" fmla="*/ 622677 h 1745392"/>
                <a:gd name="connsiteX294" fmla="*/ 284575 w 1539414"/>
                <a:gd name="connsiteY294" fmla="*/ 603706 h 1745392"/>
                <a:gd name="connsiteX295" fmla="*/ 240195 w 1539414"/>
                <a:gd name="connsiteY295" fmla="*/ 589138 h 1745392"/>
                <a:gd name="connsiteX296" fmla="*/ 192766 w 1539414"/>
                <a:gd name="connsiteY296" fmla="*/ 579991 h 1745392"/>
                <a:gd name="connsiteX297" fmla="*/ 141610 w 1539414"/>
                <a:gd name="connsiteY297" fmla="*/ 575926 h 1745392"/>
                <a:gd name="connsiteX298" fmla="*/ 87405 w 1539414"/>
                <a:gd name="connsiteY298" fmla="*/ 576942 h 1745392"/>
                <a:gd name="connsiteX299" fmla="*/ 29813 w 1539414"/>
                <a:gd name="connsiteY299" fmla="*/ 582701 h 1745392"/>
                <a:gd name="connsiteX300" fmla="*/ 0 w 1539414"/>
                <a:gd name="connsiteY300" fmla="*/ 587783 h 1745392"/>
                <a:gd name="connsiteX301" fmla="*/ 0 w 1539414"/>
                <a:gd name="connsiteY301" fmla="*/ 353347 h 1745392"/>
                <a:gd name="connsiteX302" fmla="*/ 0 w 1539414"/>
                <a:gd name="connsiteY302" fmla="*/ 334376 h 1745392"/>
                <a:gd name="connsiteX303" fmla="*/ 2033 w 1539414"/>
                <a:gd name="connsiteY303" fmla="*/ 298465 h 1745392"/>
                <a:gd name="connsiteX304" fmla="*/ 6437 w 1539414"/>
                <a:gd name="connsiteY304" fmla="*/ 263232 h 1745392"/>
                <a:gd name="connsiteX305" fmla="*/ 13213 w 1539414"/>
                <a:gd name="connsiteY305" fmla="*/ 230032 h 1745392"/>
                <a:gd name="connsiteX306" fmla="*/ 21682 w 1539414"/>
                <a:gd name="connsiteY306" fmla="*/ 197847 h 1745392"/>
                <a:gd name="connsiteX307" fmla="*/ 32862 w 1539414"/>
                <a:gd name="connsiteY307" fmla="*/ 168035 h 1745392"/>
                <a:gd name="connsiteX308" fmla="*/ 45397 w 1539414"/>
                <a:gd name="connsiteY308" fmla="*/ 139916 h 1745392"/>
                <a:gd name="connsiteX309" fmla="*/ 60981 w 1539414"/>
                <a:gd name="connsiteY309" fmla="*/ 114169 h 1745392"/>
                <a:gd name="connsiteX310" fmla="*/ 78597 w 1539414"/>
                <a:gd name="connsiteY310" fmla="*/ 89777 h 1745392"/>
                <a:gd name="connsiteX311" fmla="*/ 98246 w 1539414"/>
                <a:gd name="connsiteY311" fmla="*/ 68772 h 1745392"/>
                <a:gd name="connsiteX312" fmla="*/ 120267 w 1539414"/>
                <a:gd name="connsiteY312" fmla="*/ 50139 h 1745392"/>
                <a:gd name="connsiteX313" fmla="*/ 144321 w 1539414"/>
                <a:gd name="connsiteY313" fmla="*/ 33878 h 1745392"/>
                <a:gd name="connsiteX314" fmla="*/ 170745 w 1539414"/>
                <a:gd name="connsiteY314" fmla="*/ 20666 h 1745392"/>
                <a:gd name="connsiteX315" fmla="*/ 199203 w 1539414"/>
                <a:gd name="connsiteY315" fmla="*/ 10502 h 1745392"/>
                <a:gd name="connsiteX316" fmla="*/ 230032 w 1539414"/>
                <a:gd name="connsiteY316" fmla="*/ 3388 h 174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</a:cxnLst>
              <a:rect l="l" t="t" r="r" b="b"/>
              <a:pathLst>
                <a:path w="1539414" h="1745392">
                  <a:moveTo>
                    <a:pt x="1075964" y="503700"/>
                  </a:moveTo>
                  <a:lnTo>
                    <a:pt x="1076641" y="503700"/>
                  </a:lnTo>
                  <a:lnTo>
                    <a:pt x="1075286" y="504039"/>
                  </a:lnTo>
                  <a:lnTo>
                    <a:pt x="1075261" y="503841"/>
                  </a:lnTo>
                  <a:close/>
                  <a:moveTo>
                    <a:pt x="727360" y="210043"/>
                  </a:moveTo>
                  <a:lnTo>
                    <a:pt x="764287" y="211737"/>
                  </a:lnTo>
                  <a:lnTo>
                    <a:pt x="800536" y="218172"/>
                  </a:lnTo>
                  <a:lnTo>
                    <a:pt x="835430" y="228333"/>
                  </a:lnTo>
                  <a:lnTo>
                    <a:pt x="868970" y="242559"/>
                  </a:lnTo>
                  <a:lnTo>
                    <a:pt x="900476" y="259494"/>
                  </a:lnTo>
                  <a:lnTo>
                    <a:pt x="930289" y="279139"/>
                  </a:lnTo>
                  <a:lnTo>
                    <a:pt x="958069" y="301155"/>
                  </a:lnTo>
                  <a:lnTo>
                    <a:pt x="983477" y="325203"/>
                  </a:lnTo>
                  <a:lnTo>
                    <a:pt x="1006175" y="351283"/>
                  </a:lnTo>
                  <a:lnTo>
                    <a:pt x="1026163" y="378041"/>
                  </a:lnTo>
                  <a:lnTo>
                    <a:pt x="1043102" y="406153"/>
                  </a:lnTo>
                  <a:lnTo>
                    <a:pt x="1056653" y="434266"/>
                  </a:lnTo>
                  <a:lnTo>
                    <a:pt x="1066817" y="462378"/>
                  </a:lnTo>
                  <a:lnTo>
                    <a:pt x="1073592" y="490491"/>
                  </a:lnTo>
                  <a:lnTo>
                    <a:pt x="1075261" y="503841"/>
                  </a:lnTo>
                  <a:lnTo>
                    <a:pt x="1074270" y="504039"/>
                  </a:lnTo>
                  <a:lnTo>
                    <a:pt x="1075286" y="504039"/>
                  </a:lnTo>
                  <a:lnTo>
                    <a:pt x="1084772" y="552812"/>
                  </a:lnTo>
                  <a:lnTo>
                    <a:pt x="1094935" y="615134"/>
                  </a:lnTo>
                  <a:lnTo>
                    <a:pt x="1098662" y="652730"/>
                  </a:lnTo>
                  <a:lnTo>
                    <a:pt x="1099001" y="686601"/>
                  </a:lnTo>
                  <a:lnTo>
                    <a:pt x="1095613" y="718439"/>
                  </a:lnTo>
                  <a:lnTo>
                    <a:pt x="1088499" y="748245"/>
                  </a:lnTo>
                  <a:lnTo>
                    <a:pt x="1076641" y="776358"/>
                  </a:lnTo>
                  <a:lnTo>
                    <a:pt x="1068511" y="789906"/>
                  </a:lnTo>
                  <a:lnTo>
                    <a:pt x="1061735" y="801083"/>
                  </a:lnTo>
                  <a:lnTo>
                    <a:pt x="1045474" y="822421"/>
                  </a:lnTo>
                  <a:lnTo>
                    <a:pt x="1027518" y="840712"/>
                  </a:lnTo>
                  <a:lnTo>
                    <a:pt x="1008208" y="857308"/>
                  </a:lnTo>
                  <a:lnTo>
                    <a:pt x="977379" y="878985"/>
                  </a:lnTo>
                  <a:lnTo>
                    <a:pt x="935709" y="900324"/>
                  </a:lnTo>
                  <a:lnTo>
                    <a:pt x="895056" y="915904"/>
                  </a:lnTo>
                  <a:lnTo>
                    <a:pt x="860161" y="926065"/>
                  </a:lnTo>
                  <a:lnTo>
                    <a:pt x="822218" y="933517"/>
                  </a:lnTo>
                  <a:lnTo>
                    <a:pt x="816120" y="933855"/>
                  </a:lnTo>
                  <a:lnTo>
                    <a:pt x="822218" y="997871"/>
                  </a:lnTo>
                  <a:lnTo>
                    <a:pt x="831704" y="997193"/>
                  </a:lnTo>
                  <a:lnTo>
                    <a:pt x="877100" y="987709"/>
                  </a:lnTo>
                  <a:lnTo>
                    <a:pt x="918431" y="975855"/>
                  </a:lnTo>
                  <a:lnTo>
                    <a:pt x="965522" y="957565"/>
                  </a:lnTo>
                  <a:lnTo>
                    <a:pt x="1002449" y="938597"/>
                  </a:lnTo>
                  <a:lnTo>
                    <a:pt x="1026841" y="923356"/>
                  </a:lnTo>
                  <a:lnTo>
                    <a:pt x="1051233" y="905743"/>
                  </a:lnTo>
                  <a:lnTo>
                    <a:pt x="1073931" y="885421"/>
                  </a:lnTo>
                  <a:lnTo>
                    <a:pt x="1095613" y="863066"/>
                  </a:lnTo>
                  <a:lnTo>
                    <a:pt x="1114923" y="837325"/>
                  </a:lnTo>
                  <a:lnTo>
                    <a:pt x="1123393" y="823099"/>
                  </a:lnTo>
                  <a:lnTo>
                    <a:pt x="1132879" y="807518"/>
                  </a:lnTo>
                  <a:lnTo>
                    <a:pt x="1147785" y="773987"/>
                  </a:lnTo>
                  <a:lnTo>
                    <a:pt x="1158626" y="738761"/>
                  </a:lnTo>
                  <a:lnTo>
                    <a:pt x="1165402" y="701504"/>
                  </a:lnTo>
                  <a:lnTo>
                    <a:pt x="1167773" y="662553"/>
                  </a:lnTo>
                  <a:lnTo>
                    <a:pt x="1166079" y="621231"/>
                  </a:lnTo>
                  <a:lnTo>
                    <a:pt x="1160997" y="578215"/>
                  </a:lnTo>
                  <a:lnTo>
                    <a:pt x="1151173" y="533845"/>
                  </a:lnTo>
                  <a:lnTo>
                    <a:pt x="1144736" y="510474"/>
                  </a:lnTo>
                  <a:lnTo>
                    <a:pt x="1161336" y="514877"/>
                  </a:lnTo>
                  <a:lnTo>
                    <a:pt x="1193859" y="526732"/>
                  </a:lnTo>
                  <a:lnTo>
                    <a:pt x="1225027" y="542313"/>
                  </a:lnTo>
                  <a:lnTo>
                    <a:pt x="1254839" y="561619"/>
                  </a:lnTo>
                  <a:lnTo>
                    <a:pt x="1283297" y="583973"/>
                  </a:lnTo>
                  <a:lnTo>
                    <a:pt x="1309383" y="609037"/>
                  </a:lnTo>
                  <a:lnTo>
                    <a:pt x="1333436" y="637150"/>
                  </a:lnTo>
                  <a:lnTo>
                    <a:pt x="1355457" y="667633"/>
                  </a:lnTo>
                  <a:lnTo>
                    <a:pt x="1374429" y="700149"/>
                  </a:lnTo>
                  <a:lnTo>
                    <a:pt x="1390690" y="734358"/>
                  </a:lnTo>
                  <a:lnTo>
                    <a:pt x="1403225" y="770600"/>
                  </a:lnTo>
                  <a:lnTo>
                    <a:pt x="1413049" y="807857"/>
                  </a:lnTo>
                  <a:lnTo>
                    <a:pt x="1418470" y="846470"/>
                  </a:lnTo>
                  <a:lnTo>
                    <a:pt x="1420841" y="885421"/>
                  </a:lnTo>
                  <a:lnTo>
                    <a:pt x="1418470" y="925049"/>
                  </a:lnTo>
                  <a:lnTo>
                    <a:pt x="1412033" y="964678"/>
                  </a:lnTo>
                  <a:lnTo>
                    <a:pt x="1407290" y="984322"/>
                  </a:lnTo>
                  <a:lnTo>
                    <a:pt x="1416437" y="987371"/>
                  </a:lnTo>
                  <a:lnTo>
                    <a:pt x="1434054" y="994484"/>
                  </a:lnTo>
                  <a:lnTo>
                    <a:pt x="1450315" y="1003290"/>
                  </a:lnTo>
                  <a:lnTo>
                    <a:pt x="1464883" y="1013790"/>
                  </a:lnTo>
                  <a:lnTo>
                    <a:pt x="1483516" y="1031741"/>
                  </a:lnTo>
                  <a:lnTo>
                    <a:pt x="1504181" y="1060531"/>
                  </a:lnTo>
                  <a:lnTo>
                    <a:pt x="1519765" y="1094063"/>
                  </a:lnTo>
                  <a:lnTo>
                    <a:pt x="1530606" y="1129965"/>
                  </a:lnTo>
                  <a:lnTo>
                    <a:pt x="1536704" y="1167900"/>
                  </a:lnTo>
                  <a:lnTo>
                    <a:pt x="1539414" y="1206513"/>
                  </a:lnTo>
                  <a:lnTo>
                    <a:pt x="1539414" y="1225819"/>
                  </a:lnTo>
                  <a:lnTo>
                    <a:pt x="1538059" y="1240722"/>
                  </a:lnTo>
                  <a:lnTo>
                    <a:pt x="1532639" y="1270528"/>
                  </a:lnTo>
                  <a:lnTo>
                    <a:pt x="1528912" y="1285092"/>
                  </a:lnTo>
                  <a:lnTo>
                    <a:pt x="1525185" y="1296608"/>
                  </a:lnTo>
                  <a:lnTo>
                    <a:pt x="1516716" y="1318285"/>
                  </a:lnTo>
                  <a:lnTo>
                    <a:pt x="1505536" y="1338946"/>
                  </a:lnTo>
                  <a:lnTo>
                    <a:pt x="1493001" y="1357914"/>
                  </a:lnTo>
                  <a:lnTo>
                    <a:pt x="1478434" y="1375527"/>
                  </a:lnTo>
                  <a:lnTo>
                    <a:pt x="1461156" y="1391784"/>
                  </a:lnTo>
                  <a:lnTo>
                    <a:pt x="1442184" y="1406687"/>
                  </a:lnTo>
                  <a:lnTo>
                    <a:pt x="1421180" y="1420236"/>
                  </a:lnTo>
                  <a:lnTo>
                    <a:pt x="1410000" y="1426671"/>
                  </a:lnTo>
                  <a:lnTo>
                    <a:pt x="1398821" y="1432429"/>
                  </a:lnTo>
                  <a:lnTo>
                    <a:pt x="1376122" y="1441235"/>
                  </a:lnTo>
                  <a:lnTo>
                    <a:pt x="1341906" y="1450380"/>
                  </a:lnTo>
                  <a:lnTo>
                    <a:pt x="1296509" y="1454783"/>
                  </a:lnTo>
                  <a:lnTo>
                    <a:pt x="1253484" y="1453767"/>
                  </a:lnTo>
                  <a:lnTo>
                    <a:pt x="1215202" y="1448009"/>
                  </a:lnTo>
                  <a:lnTo>
                    <a:pt x="1183357" y="1440558"/>
                  </a:lnTo>
                  <a:lnTo>
                    <a:pt x="1150495" y="1430058"/>
                  </a:lnTo>
                  <a:lnTo>
                    <a:pt x="1145414" y="1427687"/>
                  </a:lnTo>
                  <a:lnTo>
                    <a:pt x="1121699" y="1417187"/>
                  </a:lnTo>
                  <a:lnTo>
                    <a:pt x="1108487" y="1409397"/>
                  </a:lnTo>
                  <a:lnTo>
                    <a:pt x="1084772" y="1390430"/>
                  </a:lnTo>
                  <a:lnTo>
                    <a:pt x="1074270" y="1379930"/>
                  </a:lnTo>
                  <a:lnTo>
                    <a:pt x="1061058" y="1364011"/>
                  </a:lnTo>
                  <a:lnTo>
                    <a:pt x="1040731" y="1331156"/>
                  </a:lnTo>
                  <a:lnTo>
                    <a:pt x="1026502" y="1297286"/>
                  </a:lnTo>
                  <a:lnTo>
                    <a:pt x="1017016" y="1264431"/>
                  </a:lnTo>
                  <a:lnTo>
                    <a:pt x="1010241" y="1220061"/>
                  </a:lnTo>
                  <a:lnTo>
                    <a:pt x="1009224" y="1182465"/>
                  </a:lnTo>
                  <a:lnTo>
                    <a:pt x="1009224" y="1178062"/>
                  </a:lnTo>
                  <a:lnTo>
                    <a:pt x="945195" y="1172642"/>
                  </a:lnTo>
                  <a:lnTo>
                    <a:pt x="944856" y="1178739"/>
                  </a:lnTo>
                  <a:lnTo>
                    <a:pt x="945195" y="1212271"/>
                  </a:lnTo>
                  <a:lnTo>
                    <a:pt x="947905" y="1243770"/>
                  </a:lnTo>
                  <a:lnTo>
                    <a:pt x="954342" y="1280689"/>
                  </a:lnTo>
                  <a:lnTo>
                    <a:pt x="966199" y="1320656"/>
                  </a:lnTo>
                  <a:lnTo>
                    <a:pt x="984493" y="1362317"/>
                  </a:lnTo>
                  <a:lnTo>
                    <a:pt x="1003126" y="1393139"/>
                  </a:lnTo>
                  <a:lnTo>
                    <a:pt x="1018033" y="1413123"/>
                  </a:lnTo>
                  <a:lnTo>
                    <a:pt x="1026502" y="1422945"/>
                  </a:lnTo>
                  <a:lnTo>
                    <a:pt x="1041747" y="1438187"/>
                  </a:lnTo>
                  <a:lnTo>
                    <a:pt x="1075964" y="1464945"/>
                  </a:lnTo>
                  <a:lnTo>
                    <a:pt x="1094935" y="1476461"/>
                  </a:lnTo>
                  <a:lnTo>
                    <a:pt x="1090531" y="1492380"/>
                  </a:lnTo>
                  <a:lnTo>
                    <a:pt x="1080029" y="1522186"/>
                  </a:lnTo>
                  <a:lnTo>
                    <a:pt x="1067494" y="1549621"/>
                  </a:lnTo>
                  <a:lnTo>
                    <a:pt x="1053266" y="1574685"/>
                  </a:lnTo>
                  <a:lnTo>
                    <a:pt x="1037343" y="1597717"/>
                  </a:lnTo>
                  <a:lnTo>
                    <a:pt x="1019388" y="1617700"/>
                  </a:lnTo>
                  <a:lnTo>
                    <a:pt x="999738" y="1635313"/>
                  </a:lnTo>
                  <a:lnTo>
                    <a:pt x="978057" y="1650555"/>
                  </a:lnTo>
                  <a:lnTo>
                    <a:pt x="966877" y="1657329"/>
                  </a:lnTo>
                  <a:lnTo>
                    <a:pt x="947905" y="1666813"/>
                  </a:lnTo>
                  <a:lnTo>
                    <a:pt x="909284" y="1680700"/>
                  </a:lnTo>
                  <a:lnTo>
                    <a:pt x="869647" y="1688490"/>
                  </a:lnTo>
                  <a:lnTo>
                    <a:pt x="830688" y="1691538"/>
                  </a:lnTo>
                  <a:lnTo>
                    <a:pt x="793422" y="1690522"/>
                  </a:lnTo>
                  <a:lnTo>
                    <a:pt x="758527" y="1687135"/>
                  </a:lnTo>
                  <a:lnTo>
                    <a:pt x="713131" y="1679345"/>
                  </a:lnTo>
                  <a:lnTo>
                    <a:pt x="690433" y="1673587"/>
                  </a:lnTo>
                  <a:lnTo>
                    <a:pt x="706355" y="1653264"/>
                  </a:lnTo>
                  <a:lnTo>
                    <a:pt x="731764" y="1612959"/>
                  </a:lnTo>
                  <a:lnTo>
                    <a:pt x="751752" y="1572653"/>
                  </a:lnTo>
                  <a:lnTo>
                    <a:pt x="765642" y="1534379"/>
                  </a:lnTo>
                  <a:lnTo>
                    <a:pt x="779193" y="1484251"/>
                  </a:lnTo>
                  <a:lnTo>
                    <a:pt x="785969" y="1440897"/>
                  </a:lnTo>
                  <a:lnTo>
                    <a:pt x="786307" y="1434800"/>
                  </a:lnTo>
                  <a:lnTo>
                    <a:pt x="722278" y="1431074"/>
                  </a:lnTo>
                  <a:lnTo>
                    <a:pt x="721939" y="1436493"/>
                  </a:lnTo>
                  <a:lnTo>
                    <a:pt x="716519" y="1469348"/>
                  </a:lnTo>
                  <a:lnTo>
                    <a:pt x="708727" y="1501186"/>
                  </a:lnTo>
                  <a:lnTo>
                    <a:pt x="696192" y="1537766"/>
                  </a:lnTo>
                  <a:lnTo>
                    <a:pt x="677898" y="1577733"/>
                  </a:lnTo>
                  <a:lnTo>
                    <a:pt x="652490" y="1618378"/>
                  </a:lnTo>
                  <a:lnTo>
                    <a:pt x="628097" y="1647168"/>
                  </a:lnTo>
                  <a:lnTo>
                    <a:pt x="609465" y="1665797"/>
                  </a:lnTo>
                  <a:lnTo>
                    <a:pt x="598962" y="1673925"/>
                  </a:lnTo>
                  <a:lnTo>
                    <a:pt x="584395" y="1685780"/>
                  </a:lnTo>
                  <a:lnTo>
                    <a:pt x="551872" y="1705764"/>
                  </a:lnTo>
                  <a:lnTo>
                    <a:pt x="516639" y="1721344"/>
                  </a:lnTo>
                  <a:lnTo>
                    <a:pt x="478357" y="1733199"/>
                  </a:lnTo>
                  <a:lnTo>
                    <a:pt x="437703" y="1740989"/>
                  </a:lnTo>
                  <a:lnTo>
                    <a:pt x="393662" y="1745053"/>
                  </a:lnTo>
                  <a:lnTo>
                    <a:pt x="347249" y="1745392"/>
                  </a:lnTo>
                  <a:lnTo>
                    <a:pt x="298126" y="1741666"/>
                  </a:lnTo>
                  <a:lnTo>
                    <a:pt x="272040" y="1737602"/>
                  </a:lnTo>
                  <a:lnTo>
                    <a:pt x="249681" y="1733538"/>
                  </a:lnTo>
                  <a:lnTo>
                    <a:pt x="206317" y="1719651"/>
                  </a:lnTo>
                  <a:lnTo>
                    <a:pt x="166002" y="1700344"/>
                  </a:lnTo>
                  <a:lnTo>
                    <a:pt x="128059" y="1676635"/>
                  </a:lnTo>
                  <a:lnTo>
                    <a:pt x="93503" y="1649877"/>
                  </a:lnTo>
                  <a:lnTo>
                    <a:pt x="61658" y="1621426"/>
                  </a:lnTo>
                  <a:lnTo>
                    <a:pt x="21005" y="1578749"/>
                  </a:lnTo>
                  <a:lnTo>
                    <a:pt x="0" y="1552669"/>
                  </a:lnTo>
                  <a:lnTo>
                    <a:pt x="0" y="652392"/>
                  </a:lnTo>
                  <a:lnTo>
                    <a:pt x="27103" y="647650"/>
                  </a:lnTo>
                  <a:lnTo>
                    <a:pt x="79275" y="641553"/>
                  </a:lnTo>
                  <a:lnTo>
                    <a:pt x="128059" y="639860"/>
                  </a:lnTo>
                  <a:lnTo>
                    <a:pt x="173794" y="642231"/>
                  </a:lnTo>
                  <a:lnTo>
                    <a:pt x="216480" y="649343"/>
                  </a:lnTo>
                  <a:lnTo>
                    <a:pt x="255440" y="660859"/>
                  </a:lnTo>
                  <a:lnTo>
                    <a:pt x="291351" y="676440"/>
                  </a:lnTo>
                  <a:lnTo>
                    <a:pt x="323873" y="697101"/>
                  </a:lnTo>
                  <a:lnTo>
                    <a:pt x="338441" y="708955"/>
                  </a:lnTo>
                  <a:lnTo>
                    <a:pt x="348604" y="717762"/>
                  </a:lnTo>
                  <a:lnTo>
                    <a:pt x="366898" y="736729"/>
                  </a:lnTo>
                  <a:lnTo>
                    <a:pt x="383160" y="757051"/>
                  </a:lnTo>
                  <a:lnTo>
                    <a:pt x="397389" y="778390"/>
                  </a:lnTo>
                  <a:lnTo>
                    <a:pt x="415344" y="811244"/>
                  </a:lnTo>
                  <a:lnTo>
                    <a:pt x="432960" y="856631"/>
                  </a:lnTo>
                  <a:lnTo>
                    <a:pt x="445156" y="901001"/>
                  </a:lnTo>
                  <a:lnTo>
                    <a:pt x="452948" y="942662"/>
                  </a:lnTo>
                  <a:lnTo>
                    <a:pt x="458369" y="996177"/>
                  </a:lnTo>
                  <a:lnTo>
                    <a:pt x="458708" y="1019886"/>
                  </a:lnTo>
                  <a:lnTo>
                    <a:pt x="439397" y="1025983"/>
                  </a:lnTo>
                  <a:lnTo>
                    <a:pt x="404842" y="1041225"/>
                  </a:lnTo>
                  <a:lnTo>
                    <a:pt x="375029" y="1059515"/>
                  </a:lnTo>
                  <a:lnTo>
                    <a:pt x="348943" y="1078144"/>
                  </a:lnTo>
                  <a:lnTo>
                    <a:pt x="319131" y="1104901"/>
                  </a:lnTo>
                  <a:lnTo>
                    <a:pt x="297110" y="1129965"/>
                  </a:lnTo>
                  <a:lnTo>
                    <a:pt x="295077" y="1133014"/>
                  </a:lnTo>
                  <a:lnTo>
                    <a:pt x="347588" y="1169933"/>
                  </a:lnTo>
                  <a:lnTo>
                    <a:pt x="353686" y="1161804"/>
                  </a:lnTo>
                  <a:lnTo>
                    <a:pt x="388919" y="1127595"/>
                  </a:lnTo>
                  <a:lnTo>
                    <a:pt x="415344" y="1108627"/>
                  </a:lnTo>
                  <a:lnTo>
                    <a:pt x="436009" y="1097111"/>
                  </a:lnTo>
                  <a:lnTo>
                    <a:pt x="459724" y="1086950"/>
                  </a:lnTo>
                  <a:lnTo>
                    <a:pt x="485471" y="1079160"/>
                  </a:lnTo>
                  <a:lnTo>
                    <a:pt x="513929" y="1074418"/>
                  </a:lnTo>
                  <a:lnTo>
                    <a:pt x="544758" y="1073402"/>
                  </a:lnTo>
                  <a:lnTo>
                    <a:pt x="578297" y="1076450"/>
                  </a:lnTo>
                  <a:lnTo>
                    <a:pt x="614207" y="1085256"/>
                  </a:lnTo>
                  <a:lnTo>
                    <a:pt x="651812" y="1100159"/>
                  </a:lnTo>
                  <a:lnTo>
                    <a:pt x="692465" y="1121837"/>
                  </a:lnTo>
                  <a:lnTo>
                    <a:pt x="713470" y="1135723"/>
                  </a:lnTo>
                  <a:lnTo>
                    <a:pt x="749719" y="1082547"/>
                  </a:lnTo>
                  <a:lnTo>
                    <a:pt x="733797" y="1072047"/>
                  </a:lnTo>
                  <a:lnTo>
                    <a:pt x="702290" y="1053757"/>
                  </a:lnTo>
                  <a:lnTo>
                    <a:pt x="671800" y="1038854"/>
                  </a:lnTo>
                  <a:lnTo>
                    <a:pt x="642326" y="1026999"/>
                  </a:lnTo>
                  <a:lnTo>
                    <a:pt x="613869" y="1018532"/>
                  </a:lnTo>
                  <a:lnTo>
                    <a:pt x="586428" y="1012435"/>
                  </a:lnTo>
                  <a:lnTo>
                    <a:pt x="560341" y="1009387"/>
                  </a:lnTo>
                  <a:lnTo>
                    <a:pt x="535272" y="1008370"/>
                  </a:lnTo>
                  <a:lnTo>
                    <a:pt x="522737" y="1009048"/>
                  </a:lnTo>
                  <a:lnTo>
                    <a:pt x="522398" y="989064"/>
                  </a:lnTo>
                  <a:lnTo>
                    <a:pt x="517655" y="936904"/>
                  </a:lnTo>
                  <a:lnTo>
                    <a:pt x="505798" y="874582"/>
                  </a:lnTo>
                  <a:lnTo>
                    <a:pt x="489875" y="824454"/>
                  </a:lnTo>
                  <a:lnTo>
                    <a:pt x="476324" y="790583"/>
                  </a:lnTo>
                  <a:lnTo>
                    <a:pt x="468532" y="773987"/>
                  </a:lnTo>
                  <a:lnTo>
                    <a:pt x="492924" y="759084"/>
                  </a:lnTo>
                  <a:lnTo>
                    <a:pt x="537304" y="727584"/>
                  </a:lnTo>
                  <a:lnTo>
                    <a:pt x="568472" y="700826"/>
                  </a:lnTo>
                  <a:lnTo>
                    <a:pt x="599301" y="669666"/>
                  </a:lnTo>
                  <a:lnTo>
                    <a:pt x="629114" y="633424"/>
                  </a:lnTo>
                  <a:lnTo>
                    <a:pt x="655877" y="592780"/>
                  </a:lnTo>
                  <a:lnTo>
                    <a:pt x="678576" y="547054"/>
                  </a:lnTo>
                  <a:lnTo>
                    <a:pt x="687384" y="521990"/>
                  </a:lnTo>
                  <a:lnTo>
                    <a:pt x="693143" y="504378"/>
                  </a:lnTo>
                  <a:lnTo>
                    <a:pt x="701613" y="468136"/>
                  </a:lnTo>
                  <a:lnTo>
                    <a:pt x="706355" y="431556"/>
                  </a:lnTo>
                  <a:lnTo>
                    <a:pt x="707711" y="393960"/>
                  </a:lnTo>
                  <a:lnTo>
                    <a:pt x="705678" y="355686"/>
                  </a:lnTo>
                  <a:lnTo>
                    <a:pt x="699919" y="316735"/>
                  </a:lnTo>
                  <a:lnTo>
                    <a:pt x="690433" y="277107"/>
                  </a:lnTo>
                  <a:lnTo>
                    <a:pt x="678237" y="236801"/>
                  </a:lnTo>
                  <a:lnTo>
                    <a:pt x="670445" y="216140"/>
                  </a:lnTo>
                  <a:lnTo>
                    <a:pt x="689755" y="212414"/>
                  </a:lnTo>
                  <a:close/>
                  <a:moveTo>
                    <a:pt x="262894" y="0"/>
                  </a:moveTo>
                  <a:lnTo>
                    <a:pt x="280510" y="0"/>
                  </a:lnTo>
                  <a:lnTo>
                    <a:pt x="294400" y="0"/>
                  </a:lnTo>
                  <a:lnTo>
                    <a:pt x="321164" y="2033"/>
                  </a:lnTo>
                  <a:lnTo>
                    <a:pt x="360123" y="9147"/>
                  </a:lnTo>
                  <a:lnTo>
                    <a:pt x="406875" y="25070"/>
                  </a:lnTo>
                  <a:lnTo>
                    <a:pt x="449900" y="46752"/>
                  </a:lnTo>
                  <a:lnTo>
                    <a:pt x="487843" y="73177"/>
                  </a:lnTo>
                  <a:lnTo>
                    <a:pt x="521044" y="102312"/>
                  </a:lnTo>
                  <a:lnTo>
                    <a:pt x="549501" y="132802"/>
                  </a:lnTo>
                  <a:lnTo>
                    <a:pt x="573216" y="163969"/>
                  </a:lnTo>
                  <a:lnTo>
                    <a:pt x="583041" y="179215"/>
                  </a:lnTo>
                  <a:lnTo>
                    <a:pt x="593882" y="201574"/>
                  </a:lnTo>
                  <a:lnTo>
                    <a:pt x="612514" y="244938"/>
                  </a:lnTo>
                  <a:lnTo>
                    <a:pt x="627082" y="286947"/>
                  </a:lnTo>
                  <a:lnTo>
                    <a:pt x="636568" y="328278"/>
                  </a:lnTo>
                  <a:lnTo>
                    <a:pt x="642327" y="368592"/>
                  </a:lnTo>
                  <a:lnTo>
                    <a:pt x="643682" y="408230"/>
                  </a:lnTo>
                  <a:lnTo>
                    <a:pt x="639956" y="446512"/>
                  </a:lnTo>
                  <a:lnTo>
                    <a:pt x="632502" y="483439"/>
                  </a:lnTo>
                  <a:lnTo>
                    <a:pt x="627082" y="501394"/>
                  </a:lnTo>
                  <a:lnTo>
                    <a:pt x="618951" y="522737"/>
                  </a:lnTo>
                  <a:lnTo>
                    <a:pt x="599302" y="562374"/>
                  </a:lnTo>
                  <a:lnTo>
                    <a:pt x="575926" y="597607"/>
                  </a:lnTo>
                  <a:lnTo>
                    <a:pt x="549501" y="628775"/>
                  </a:lnTo>
                  <a:lnTo>
                    <a:pt x="522399" y="655878"/>
                  </a:lnTo>
                  <a:lnTo>
                    <a:pt x="494619" y="678915"/>
                  </a:lnTo>
                  <a:lnTo>
                    <a:pt x="455998" y="707033"/>
                  </a:lnTo>
                  <a:lnTo>
                    <a:pt x="434655" y="719568"/>
                  </a:lnTo>
                  <a:lnTo>
                    <a:pt x="422798" y="703646"/>
                  </a:lnTo>
                  <a:lnTo>
                    <a:pt x="396034" y="674510"/>
                  </a:lnTo>
                  <a:lnTo>
                    <a:pt x="380450" y="660620"/>
                  </a:lnTo>
                  <a:lnTo>
                    <a:pt x="363172" y="646731"/>
                  </a:lnTo>
                  <a:lnTo>
                    <a:pt x="325568" y="622677"/>
                  </a:lnTo>
                  <a:lnTo>
                    <a:pt x="284575" y="603706"/>
                  </a:lnTo>
                  <a:lnTo>
                    <a:pt x="240195" y="589138"/>
                  </a:lnTo>
                  <a:lnTo>
                    <a:pt x="192766" y="579991"/>
                  </a:lnTo>
                  <a:lnTo>
                    <a:pt x="141610" y="575926"/>
                  </a:lnTo>
                  <a:lnTo>
                    <a:pt x="87405" y="576942"/>
                  </a:lnTo>
                  <a:lnTo>
                    <a:pt x="29813" y="582701"/>
                  </a:lnTo>
                  <a:lnTo>
                    <a:pt x="0" y="587783"/>
                  </a:lnTo>
                  <a:lnTo>
                    <a:pt x="0" y="353347"/>
                  </a:lnTo>
                  <a:lnTo>
                    <a:pt x="0" y="334376"/>
                  </a:lnTo>
                  <a:lnTo>
                    <a:pt x="2033" y="298465"/>
                  </a:lnTo>
                  <a:lnTo>
                    <a:pt x="6437" y="263232"/>
                  </a:lnTo>
                  <a:lnTo>
                    <a:pt x="13213" y="230032"/>
                  </a:lnTo>
                  <a:lnTo>
                    <a:pt x="21682" y="197847"/>
                  </a:lnTo>
                  <a:lnTo>
                    <a:pt x="32862" y="168035"/>
                  </a:lnTo>
                  <a:lnTo>
                    <a:pt x="45397" y="139916"/>
                  </a:lnTo>
                  <a:lnTo>
                    <a:pt x="60981" y="114169"/>
                  </a:lnTo>
                  <a:lnTo>
                    <a:pt x="78597" y="89777"/>
                  </a:lnTo>
                  <a:lnTo>
                    <a:pt x="98246" y="68772"/>
                  </a:lnTo>
                  <a:lnTo>
                    <a:pt x="120267" y="50139"/>
                  </a:lnTo>
                  <a:lnTo>
                    <a:pt x="144321" y="33878"/>
                  </a:lnTo>
                  <a:lnTo>
                    <a:pt x="170745" y="20666"/>
                  </a:lnTo>
                  <a:lnTo>
                    <a:pt x="199203" y="10502"/>
                  </a:lnTo>
                  <a:lnTo>
                    <a:pt x="230032" y="3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40" name="Freeform: Shape 14">
              <a:extLst>
                <a:ext uri="{FF2B5EF4-FFF2-40B4-BE49-F238E27FC236}">
                  <a16:creationId xmlns="" xmlns:a16="http://schemas.microsoft.com/office/drawing/2014/main" id="{1DD72775-4B86-472C-80C7-0DEF254A0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858" y="2033743"/>
              <a:ext cx="1539414" cy="1848381"/>
            </a:xfrm>
            <a:custGeom>
              <a:avLst/>
              <a:gdLst>
                <a:gd name="connsiteX0" fmla="*/ 540662 w 1539414"/>
                <a:gd name="connsiteY0" fmla="*/ 773773 h 1848381"/>
                <a:gd name="connsiteX1" fmla="*/ 561652 w 1539414"/>
                <a:gd name="connsiteY1" fmla="*/ 785292 h 1848381"/>
                <a:gd name="connsiteX2" fmla="*/ 602955 w 1539414"/>
                <a:gd name="connsiteY2" fmla="*/ 805280 h 1848381"/>
                <a:gd name="connsiteX3" fmla="*/ 643919 w 1539414"/>
                <a:gd name="connsiteY3" fmla="*/ 820863 h 1848381"/>
                <a:gd name="connsiteX4" fmla="*/ 683868 w 1539414"/>
                <a:gd name="connsiteY4" fmla="*/ 831704 h 1848381"/>
                <a:gd name="connsiteX5" fmla="*/ 723817 w 1539414"/>
                <a:gd name="connsiteY5" fmla="*/ 838819 h 1848381"/>
                <a:gd name="connsiteX6" fmla="*/ 762750 w 1539414"/>
                <a:gd name="connsiteY6" fmla="*/ 840851 h 1848381"/>
                <a:gd name="connsiteX7" fmla="*/ 801006 w 1539414"/>
                <a:gd name="connsiteY7" fmla="*/ 838819 h 1848381"/>
                <a:gd name="connsiteX8" fmla="*/ 838585 w 1539414"/>
                <a:gd name="connsiteY8" fmla="*/ 832382 h 1848381"/>
                <a:gd name="connsiteX9" fmla="*/ 857543 w 1539414"/>
                <a:gd name="connsiteY9" fmla="*/ 826962 h 1848381"/>
                <a:gd name="connsiteX10" fmla="*/ 873455 w 1539414"/>
                <a:gd name="connsiteY10" fmla="*/ 821541 h 1848381"/>
                <a:gd name="connsiteX11" fmla="*/ 903248 w 1539414"/>
                <a:gd name="connsiteY11" fmla="*/ 809684 h 1848381"/>
                <a:gd name="connsiteX12" fmla="*/ 917128 w 1539414"/>
                <a:gd name="connsiteY12" fmla="*/ 802231 h 1848381"/>
                <a:gd name="connsiteX13" fmla="*/ 930331 w 1539414"/>
                <a:gd name="connsiteY13" fmla="*/ 823913 h 1848381"/>
                <a:gd name="connsiteX14" fmla="*/ 952337 w 1539414"/>
                <a:gd name="connsiteY14" fmla="*/ 864566 h 1848381"/>
                <a:gd name="connsiteX15" fmla="*/ 969603 w 1539414"/>
                <a:gd name="connsiteY15" fmla="*/ 904542 h 1848381"/>
                <a:gd name="connsiteX16" fmla="*/ 981452 w 1539414"/>
                <a:gd name="connsiteY16" fmla="*/ 943841 h 1848381"/>
                <a:gd name="connsiteX17" fmla="*/ 988900 w 1539414"/>
                <a:gd name="connsiteY17" fmla="*/ 982461 h 1848381"/>
                <a:gd name="connsiteX18" fmla="*/ 991947 w 1539414"/>
                <a:gd name="connsiteY18" fmla="*/ 1020066 h 1848381"/>
                <a:gd name="connsiteX19" fmla="*/ 989577 w 1539414"/>
                <a:gd name="connsiteY19" fmla="*/ 1058009 h 1848381"/>
                <a:gd name="connsiteX20" fmla="*/ 983484 w 1539414"/>
                <a:gd name="connsiteY20" fmla="*/ 1095614 h 1848381"/>
                <a:gd name="connsiteX21" fmla="*/ 978067 w 1539414"/>
                <a:gd name="connsiteY21" fmla="*/ 1114585 h 1848381"/>
                <a:gd name="connsiteX22" fmla="*/ 974004 w 1539414"/>
                <a:gd name="connsiteY22" fmla="*/ 1127459 h 1848381"/>
                <a:gd name="connsiteX23" fmla="*/ 959785 w 1539414"/>
                <a:gd name="connsiteY23" fmla="*/ 1151851 h 1848381"/>
                <a:gd name="connsiteX24" fmla="*/ 940149 w 1539414"/>
                <a:gd name="connsiteY24" fmla="*/ 1174549 h 1848381"/>
                <a:gd name="connsiteX25" fmla="*/ 915435 w 1539414"/>
                <a:gd name="connsiteY25" fmla="*/ 1195215 h 1848381"/>
                <a:gd name="connsiteX26" fmla="*/ 887674 w 1539414"/>
                <a:gd name="connsiteY26" fmla="*/ 1214187 h 1848381"/>
                <a:gd name="connsiteX27" fmla="*/ 857882 w 1539414"/>
                <a:gd name="connsiteY27" fmla="*/ 1230109 h 1848381"/>
                <a:gd name="connsiteX28" fmla="*/ 826736 w 1539414"/>
                <a:gd name="connsiteY28" fmla="*/ 1242305 h 1848381"/>
                <a:gd name="connsiteX29" fmla="*/ 796266 w 1539414"/>
                <a:gd name="connsiteY29" fmla="*/ 1251452 h 1848381"/>
                <a:gd name="connsiteX30" fmla="*/ 781032 w 1539414"/>
                <a:gd name="connsiteY30" fmla="*/ 1254163 h 1848381"/>
                <a:gd name="connsiteX31" fmla="*/ 739052 w 1539414"/>
                <a:gd name="connsiteY31" fmla="*/ 1260938 h 1848381"/>
                <a:gd name="connsiteX32" fmla="*/ 756995 w 1539414"/>
                <a:gd name="connsiteY32" fmla="*/ 1299559 h 1848381"/>
                <a:gd name="connsiteX33" fmla="*/ 762411 w 1539414"/>
                <a:gd name="connsiteY33" fmla="*/ 1311416 h 1848381"/>
                <a:gd name="connsiteX34" fmla="*/ 770537 w 1539414"/>
                <a:gd name="connsiteY34" fmla="*/ 1335131 h 1848381"/>
                <a:gd name="connsiteX35" fmla="*/ 776292 w 1539414"/>
                <a:gd name="connsiteY35" fmla="*/ 1357829 h 1848381"/>
                <a:gd name="connsiteX36" fmla="*/ 779000 w 1539414"/>
                <a:gd name="connsiteY36" fmla="*/ 1379850 h 1848381"/>
                <a:gd name="connsiteX37" fmla="*/ 778662 w 1539414"/>
                <a:gd name="connsiteY37" fmla="*/ 1401193 h 1848381"/>
                <a:gd name="connsiteX38" fmla="*/ 775615 w 1539414"/>
                <a:gd name="connsiteY38" fmla="*/ 1421520 h 1848381"/>
                <a:gd name="connsiteX39" fmla="*/ 769859 w 1539414"/>
                <a:gd name="connsiteY39" fmla="*/ 1441169 h 1848381"/>
                <a:gd name="connsiteX40" fmla="*/ 760719 w 1539414"/>
                <a:gd name="connsiteY40" fmla="*/ 1459802 h 1848381"/>
                <a:gd name="connsiteX41" fmla="*/ 755302 w 1539414"/>
                <a:gd name="connsiteY41" fmla="*/ 1468949 h 1848381"/>
                <a:gd name="connsiteX42" fmla="*/ 747854 w 1539414"/>
                <a:gd name="connsiteY42" fmla="*/ 1479112 h 1848381"/>
                <a:gd name="connsiteX43" fmla="*/ 730588 w 1539414"/>
                <a:gd name="connsiteY43" fmla="*/ 1497745 h 1848381"/>
                <a:gd name="connsiteX44" fmla="*/ 710275 w 1539414"/>
                <a:gd name="connsiteY44" fmla="*/ 1514007 h 1848381"/>
                <a:gd name="connsiteX45" fmla="*/ 686577 w 1539414"/>
                <a:gd name="connsiteY45" fmla="*/ 1528574 h 1848381"/>
                <a:gd name="connsiteX46" fmla="*/ 660170 w 1539414"/>
                <a:gd name="connsiteY46" fmla="*/ 1540431 h 1848381"/>
                <a:gd name="connsiteX47" fmla="*/ 631055 w 1539414"/>
                <a:gd name="connsiteY47" fmla="*/ 1550256 h 1848381"/>
                <a:gd name="connsiteX48" fmla="*/ 600247 w 1539414"/>
                <a:gd name="connsiteY48" fmla="*/ 1557032 h 1848381"/>
                <a:gd name="connsiteX49" fmla="*/ 568085 w 1539414"/>
                <a:gd name="connsiteY49" fmla="*/ 1561436 h 1848381"/>
                <a:gd name="connsiteX50" fmla="*/ 550819 w 1539414"/>
                <a:gd name="connsiteY50" fmla="*/ 1562452 h 1848381"/>
                <a:gd name="connsiteX51" fmla="*/ 548787 w 1539414"/>
                <a:gd name="connsiteY51" fmla="*/ 1550595 h 1848381"/>
                <a:gd name="connsiteX52" fmla="*/ 542355 w 1539414"/>
                <a:gd name="connsiteY52" fmla="*/ 1526542 h 1848381"/>
                <a:gd name="connsiteX53" fmla="*/ 533553 w 1539414"/>
                <a:gd name="connsiteY53" fmla="*/ 1502149 h 1848381"/>
                <a:gd name="connsiteX54" fmla="*/ 522719 w 1539414"/>
                <a:gd name="connsiteY54" fmla="*/ 1478096 h 1848381"/>
                <a:gd name="connsiteX55" fmla="*/ 516287 w 1539414"/>
                <a:gd name="connsiteY55" fmla="*/ 1466239 h 1848381"/>
                <a:gd name="connsiteX56" fmla="*/ 507484 w 1539414"/>
                <a:gd name="connsiteY56" fmla="*/ 1451332 h 1848381"/>
                <a:gd name="connsiteX57" fmla="*/ 487510 w 1539414"/>
                <a:gd name="connsiteY57" fmla="*/ 1423553 h 1848381"/>
                <a:gd name="connsiteX58" fmla="*/ 465166 w 1539414"/>
                <a:gd name="connsiteY58" fmla="*/ 1398822 h 1848381"/>
                <a:gd name="connsiteX59" fmla="*/ 440790 w 1539414"/>
                <a:gd name="connsiteY59" fmla="*/ 1375785 h 1848381"/>
                <a:gd name="connsiteX60" fmla="*/ 414045 w 1539414"/>
                <a:gd name="connsiteY60" fmla="*/ 1356135 h 1848381"/>
                <a:gd name="connsiteX61" fmla="*/ 385268 w 1539414"/>
                <a:gd name="connsiteY61" fmla="*/ 1339535 h 1848381"/>
                <a:gd name="connsiteX62" fmla="*/ 356153 w 1539414"/>
                <a:gd name="connsiteY62" fmla="*/ 1325306 h 1848381"/>
                <a:gd name="connsiteX63" fmla="*/ 325007 w 1539414"/>
                <a:gd name="connsiteY63" fmla="*/ 1315143 h 1848381"/>
                <a:gd name="connsiteX64" fmla="*/ 309095 w 1539414"/>
                <a:gd name="connsiteY64" fmla="*/ 1311755 h 1848381"/>
                <a:gd name="connsiteX65" fmla="*/ 289459 w 1539414"/>
                <a:gd name="connsiteY65" fmla="*/ 1307690 h 1848381"/>
                <a:gd name="connsiteX66" fmla="*/ 249849 w 1539414"/>
                <a:gd name="connsiteY66" fmla="*/ 1304302 h 1848381"/>
                <a:gd name="connsiteX67" fmla="*/ 210916 w 1539414"/>
                <a:gd name="connsiteY67" fmla="*/ 1303963 h 1848381"/>
                <a:gd name="connsiteX68" fmla="*/ 172999 w 1539414"/>
                <a:gd name="connsiteY68" fmla="*/ 1307012 h 1848381"/>
                <a:gd name="connsiteX69" fmla="*/ 135758 w 1539414"/>
                <a:gd name="connsiteY69" fmla="*/ 1312433 h 1848381"/>
                <a:gd name="connsiteX70" fmla="*/ 100549 w 1539414"/>
                <a:gd name="connsiteY70" fmla="*/ 1320563 h 1848381"/>
                <a:gd name="connsiteX71" fmla="*/ 50443 w 1539414"/>
                <a:gd name="connsiteY71" fmla="*/ 1335470 h 1848381"/>
                <a:gd name="connsiteX72" fmla="*/ 21328 w 1539414"/>
                <a:gd name="connsiteY72" fmla="*/ 1346988 h 1848381"/>
                <a:gd name="connsiteX73" fmla="*/ 14557 w 1539414"/>
                <a:gd name="connsiteY73" fmla="*/ 1326323 h 1848381"/>
                <a:gd name="connsiteX74" fmla="*/ 4401 w 1539414"/>
                <a:gd name="connsiteY74" fmla="*/ 1278216 h 1848381"/>
                <a:gd name="connsiteX75" fmla="*/ 0 w 1539414"/>
                <a:gd name="connsiteY75" fmla="*/ 1226044 h 1848381"/>
                <a:gd name="connsiteX76" fmla="*/ 2370 w 1539414"/>
                <a:gd name="connsiteY76" fmla="*/ 1172178 h 1848381"/>
                <a:gd name="connsiteX77" fmla="*/ 8802 w 1539414"/>
                <a:gd name="connsiteY77" fmla="*/ 1132202 h 1848381"/>
                <a:gd name="connsiteX78" fmla="*/ 15573 w 1539414"/>
                <a:gd name="connsiteY78" fmla="*/ 1106794 h 1848381"/>
                <a:gd name="connsiteX79" fmla="*/ 24714 w 1539414"/>
                <a:gd name="connsiteY79" fmla="*/ 1082401 h 1848381"/>
                <a:gd name="connsiteX80" fmla="*/ 36224 w 1539414"/>
                <a:gd name="connsiteY80" fmla="*/ 1059703 h 1848381"/>
                <a:gd name="connsiteX81" fmla="*/ 50105 w 1539414"/>
                <a:gd name="connsiteY81" fmla="*/ 1039038 h 1848381"/>
                <a:gd name="connsiteX82" fmla="*/ 66694 w 1539414"/>
                <a:gd name="connsiteY82" fmla="*/ 1020743 h 1848381"/>
                <a:gd name="connsiteX83" fmla="*/ 86668 w 1539414"/>
                <a:gd name="connsiteY83" fmla="*/ 1005160 h 1848381"/>
                <a:gd name="connsiteX84" fmla="*/ 109012 w 1539414"/>
                <a:gd name="connsiteY84" fmla="*/ 992625 h 1848381"/>
                <a:gd name="connsiteX85" fmla="*/ 121201 w 1539414"/>
                <a:gd name="connsiteY85" fmla="*/ 988221 h 1848381"/>
                <a:gd name="connsiteX86" fmla="*/ 137112 w 1539414"/>
                <a:gd name="connsiteY86" fmla="*/ 989915 h 1848381"/>
                <a:gd name="connsiteX87" fmla="*/ 168936 w 1539414"/>
                <a:gd name="connsiteY87" fmla="*/ 991947 h 1848381"/>
                <a:gd name="connsiteX88" fmla="*/ 185186 w 1539414"/>
                <a:gd name="connsiteY88" fmla="*/ 992625 h 1848381"/>
                <a:gd name="connsiteX89" fmla="*/ 212947 w 1539414"/>
                <a:gd name="connsiteY89" fmla="*/ 991947 h 1848381"/>
                <a:gd name="connsiteX90" fmla="*/ 269146 w 1539414"/>
                <a:gd name="connsiteY90" fmla="*/ 984494 h 1848381"/>
                <a:gd name="connsiteX91" fmla="*/ 297246 w 1539414"/>
                <a:gd name="connsiteY91" fmla="*/ 978057 h 1848381"/>
                <a:gd name="connsiteX92" fmla="*/ 321621 w 1539414"/>
                <a:gd name="connsiteY92" fmla="*/ 970943 h 1848381"/>
                <a:gd name="connsiteX93" fmla="*/ 366648 w 1539414"/>
                <a:gd name="connsiteY93" fmla="*/ 951294 h 1848381"/>
                <a:gd name="connsiteX94" fmla="*/ 405920 w 1539414"/>
                <a:gd name="connsiteY94" fmla="*/ 926563 h 1848381"/>
                <a:gd name="connsiteX95" fmla="*/ 441129 w 1539414"/>
                <a:gd name="connsiteY95" fmla="*/ 898444 h 1848381"/>
                <a:gd name="connsiteX96" fmla="*/ 471260 w 1539414"/>
                <a:gd name="connsiteY96" fmla="*/ 868970 h 1848381"/>
                <a:gd name="connsiteX97" fmla="*/ 496989 w 1539414"/>
                <a:gd name="connsiteY97" fmla="*/ 838819 h 1848381"/>
                <a:gd name="connsiteX98" fmla="*/ 527120 w 1539414"/>
                <a:gd name="connsiteY98" fmla="*/ 796810 h 1848381"/>
                <a:gd name="connsiteX99" fmla="*/ 1241288 w 1539414"/>
                <a:gd name="connsiteY99" fmla="*/ 0 h 1848381"/>
                <a:gd name="connsiteX100" fmla="*/ 1258566 w 1539414"/>
                <a:gd name="connsiteY100" fmla="*/ 0 h 1848381"/>
                <a:gd name="connsiteX101" fmla="*/ 1276182 w 1539414"/>
                <a:gd name="connsiteY101" fmla="*/ 0 h 1848381"/>
                <a:gd name="connsiteX102" fmla="*/ 1309722 w 1539414"/>
                <a:gd name="connsiteY102" fmla="*/ 3387 h 1848381"/>
                <a:gd name="connsiteX103" fmla="*/ 1340212 w 1539414"/>
                <a:gd name="connsiteY103" fmla="*/ 10498 h 1848381"/>
                <a:gd name="connsiteX104" fmla="*/ 1369008 w 1539414"/>
                <a:gd name="connsiteY104" fmla="*/ 20658 h 1848381"/>
                <a:gd name="connsiteX105" fmla="*/ 1395094 w 1539414"/>
                <a:gd name="connsiteY105" fmla="*/ 33866 h 1848381"/>
                <a:gd name="connsiteX106" fmla="*/ 1419486 w 1539414"/>
                <a:gd name="connsiteY106" fmla="*/ 50121 h 1848381"/>
                <a:gd name="connsiteX107" fmla="*/ 1441507 w 1539414"/>
                <a:gd name="connsiteY107" fmla="*/ 68747 h 1848381"/>
                <a:gd name="connsiteX108" fmla="*/ 1460817 w 1539414"/>
                <a:gd name="connsiteY108" fmla="*/ 89744 h 1848381"/>
                <a:gd name="connsiteX109" fmla="*/ 1478095 w 1539414"/>
                <a:gd name="connsiteY109" fmla="*/ 114127 h 1848381"/>
                <a:gd name="connsiteX110" fmla="*/ 1493679 w 1539414"/>
                <a:gd name="connsiteY110" fmla="*/ 139865 h 1848381"/>
                <a:gd name="connsiteX111" fmla="*/ 1506891 w 1539414"/>
                <a:gd name="connsiteY111" fmla="*/ 167973 h 1848381"/>
                <a:gd name="connsiteX112" fmla="*/ 1517732 w 1539414"/>
                <a:gd name="connsiteY112" fmla="*/ 197775 h 1848381"/>
                <a:gd name="connsiteX113" fmla="*/ 1526202 w 1539414"/>
                <a:gd name="connsiteY113" fmla="*/ 229947 h 1848381"/>
                <a:gd name="connsiteX114" fmla="*/ 1532639 w 1539414"/>
                <a:gd name="connsiteY114" fmla="*/ 263135 h 1848381"/>
                <a:gd name="connsiteX115" fmla="*/ 1537043 w 1539414"/>
                <a:gd name="connsiteY115" fmla="*/ 298356 h 1848381"/>
                <a:gd name="connsiteX116" fmla="*/ 1539414 w 1539414"/>
                <a:gd name="connsiteY116" fmla="*/ 334253 h 1848381"/>
                <a:gd name="connsiteX117" fmla="*/ 1539414 w 1539414"/>
                <a:gd name="connsiteY117" fmla="*/ 353218 h 1848381"/>
                <a:gd name="connsiteX118" fmla="*/ 1539414 w 1539414"/>
                <a:gd name="connsiteY118" fmla="*/ 1658734 h 1848381"/>
                <a:gd name="connsiteX119" fmla="*/ 1517394 w 1539414"/>
                <a:gd name="connsiteY119" fmla="*/ 1648236 h 1848381"/>
                <a:gd name="connsiteX120" fmla="*/ 1473013 w 1539414"/>
                <a:gd name="connsiteY120" fmla="*/ 1630964 h 1848381"/>
                <a:gd name="connsiteX121" fmla="*/ 1428294 w 1539414"/>
                <a:gd name="connsiteY121" fmla="*/ 1618773 h 1848381"/>
                <a:gd name="connsiteX122" fmla="*/ 1383237 w 1539414"/>
                <a:gd name="connsiteY122" fmla="*/ 1611661 h 1848381"/>
                <a:gd name="connsiteX123" fmla="*/ 1338179 w 1539414"/>
                <a:gd name="connsiteY123" fmla="*/ 1608952 h 1848381"/>
                <a:gd name="connsiteX124" fmla="*/ 1293799 w 1539414"/>
                <a:gd name="connsiteY124" fmla="*/ 1611661 h 1848381"/>
                <a:gd name="connsiteX125" fmla="*/ 1249758 w 1539414"/>
                <a:gd name="connsiteY125" fmla="*/ 1619450 h 1848381"/>
                <a:gd name="connsiteX126" fmla="*/ 1206733 w 1539414"/>
                <a:gd name="connsiteY126" fmla="*/ 1632319 h 1848381"/>
                <a:gd name="connsiteX127" fmla="*/ 1185728 w 1539414"/>
                <a:gd name="connsiteY127" fmla="*/ 1640785 h 1848381"/>
                <a:gd name="connsiteX128" fmla="*/ 1168112 w 1539414"/>
                <a:gd name="connsiteY128" fmla="*/ 1648575 h 1848381"/>
                <a:gd name="connsiteX129" fmla="*/ 1134911 w 1539414"/>
                <a:gd name="connsiteY129" fmla="*/ 1666523 h 1848381"/>
                <a:gd name="connsiteX130" fmla="*/ 1103405 w 1539414"/>
                <a:gd name="connsiteY130" fmla="*/ 1688197 h 1848381"/>
                <a:gd name="connsiteX131" fmla="*/ 1074609 w 1539414"/>
                <a:gd name="connsiteY131" fmla="*/ 1712242 h 1848381"/>
                <a:gd name="connsiteX132" fmla="*/ 1048523 w 1539414"/>
                <a:gd name="connsiteY132" fmla="*/ 1738657 h 1848381"/>
                <a:gd name="connsiteX133" fmla="*/ 1025147 w 1539414"/>
                <a:gd name="connsiteY133" fmla="*/ 1767443 h 1848381"/>
                <a:gd name="connsiteX134" fmla="*/ 1004820 w 1539414"/>
                <a:gd name="connsiteY134" fmla="*/ 1798260 h 1848381"/>
                <a:gd name="connsiteX135" fmla="*/ 987881 w 1539414"/>
                <a:gd name="connsiteY135" fmla="*/ 1831110 h 1848381"/>
                <a:gd name="connsiteX136" fmla="*/ 980767 w 1539414"/>
                <a:gd name="connsiteY136" fmla="*/ 1848381 h 1848381"/>
                <a:gd name="connsiteX137" fmla="*/ 974330 w 1539414"/>
                <a:gd name="connsiteY137" fmla="*/ 1832126 h 1848381"/>
                <a:gd name="connsiteX138" fmla="*/ 959762 w 1539414"/>
                <a:gd name="connsiteY138" fmla="*/ 1801647 h 1848381"/>
                <a:gd name="connsiteX139" fmla="*/ 944178 w 1539414"/>
                <a:gd name="connsiteY139" fmla="*/ 1774216 h 1848381"/>
                <a:gd name="connsiteX140" fmla="*/ 927240 w 1539414"/>
                <a:gd name="connsiteY140" fmla="*/ 1749494 h 1848381"/>
                <a:gd name="connsiteX141" fmla="*/ 909284 w 1539414"/>
                <a:gd name="connsiteY141" fmla="*/ 1727143 h 1848381"/>
                <a:gd name="connsiteX142" fmla="*/ 890313 w 1539414"/>
                <a:gd name="connsiteY142" fmla="*/ 1706823 h 1848381"/>
                <a:gd name="connsiteX143" fmla="*/ 869986 w 1539414"/>
                <a:gd name="connsiteY143" fmla="*/ 1688875 h 1848381"/>
                <a:gd name="connsiteX144" fmla="*/ 849320 w 1539414"/>
                <a:gd name="connsiteY144" fmla="*/ 1673635 h 1848381"/>
                <a:gd name="connsiteX145" fmla="*/ 816797 w 1539414"/>
                <a:gd name="connsiteY145" fmla="*/ 1653316 h 1848381"/>
                <a:gd name="connsiteX146" fmla="*/ 772756 w 1539414"/>
                <a:gd name="connsiteY146" fmla="*/ 1633335 h 1848381"/>
                <a:gd name="connsiteX147" fmla="*/ 727021 w 1539414"/>
                <a:gd name="connsiteY147" fmla="*/ 1619450 h 1848381"/>
                <a:gd name="connsiteX148" fmla="*/ 682302 w 1539414"/>
                <a:gd name="connsiteY148" fmla="*/ 1611322 h 1848381"/>
                <a:gd name="connsiteX149" fmla="*/ 660281 w 1539414"/>
                <a:gd name="connsiteY149" fmla="*/ 1608952 h 1848381"/>
                <a:gd name="connsiteX150" fmla="*/ 683996 w 1539414"/>
                <a:gd name="connsiteY150" fmla="*/ 1601163 h 1848381"/>
                <a:gd name="connsiteX151" fmla="*/ 727021 w 1539414"/>
                <a:gd name="connsiteY151" fmla="*/ 1580166 h 1848381"/>
                <a:gd name="connsiteX152" fmla="*/ 764625 w 1539414"/>
                <a:gd name="connsiteY152" fmla="*/ 1553751 h 1848381"/>
                <a:gd name="connsiteX153" fmla="*/ 789017 w 1539414"/>
                <a:gd name="connsiteY153" fmla="*/ 1530384 h 1848381"/>
                <a:gd name="connsiteX154" fmla="*/ 802569 w 1539414"/>
                <a:gd name="connsiteY154" fmla="*/ 1513451 h 1848381"/>
                <a:gd name="connsiteX155" fmla="*/ 809005 w 1539414"/>
                <a:gd name="connsiteY155" fmla="*/ 1504646 h 1848381"/>
                <a:gd name="connsiteX156" fmla="*/ 819169 w 1539414"/>
                <a:gd name="connsiteY156" fmla="*/ 1488052 h 1848381"/>
                <a:gd name="connsiteX157" fmla="*/ 833736 w 1539414"/>
                <a:gd name="connsiteY157" fmla="*/ 1453170 h 1848381"/>
                <a:gd name="connsiteX158" fmla="*/ 841867 w 1539414"/>
                <a:gd name="connsiteY158" fmla="*/ 1415918 h 1848381"/>
                <a:gd name="connsiteX159" fmla="*/ 843222 w 1539414"/>
                <a:gd name="connsiteY159" fmla="*/ 1377312 h 1848381"/>
                <a:gd name="connsiteX160" fmla="*/ 841190 w 1539414"/>
                <a:gd name="connsiteY160" fmla="*/ 1357670 h 1848381"/>
                <a:gd name="connsiteX161" fmla="*/ 860500 w 1539414"/>
                <a:gd name="connsiteY161" fmla="*/ 1369861 h 1848381"/>
                <a:gd name="connsiteX162" fmla="*/ 899121 w 1539414"/>
                <a:gd name="connsiteY162" fmla="*/ 1392212 h 1848381"/>
                <a:gd name="connsiteX163" fmla="*/ 936387 w 1539414"/>
                <a:gd name="connsiteY163" fmla="*/ 1411177 h 1848381"/>
                <a:gd name="connsiteX164" fmla="*/ 972975 w 1539414"/>
                <a:gd name="connsiteY164" fmla="*/ 1426755 h 1848381"/>
                <a:gd name="connsiteX165" fmla="*/ 1008547 w 1539414"/>
                <a:gd name="connsiteY165" fmla="*/ 1439624 h 1848381"/>
                <a:gd name="connsiteX166" fmla="*/ 1043102 w 1539414"/>
                <a:gd name="connsiteY166" fmla="*/ 1449445 h 1848381"/>
                <a:gd name="connsiteX167" fmla="*/ 1076980 w 1539414"/>
                <a:gd name="connsiteY167" fmla="*/ 1455880 h 1848381"/>
                <a:gd name="connsiteX168" fmla="*/ 1109503 w 1539414"/>
                <a:gd name="connsiteY168" fmla="*/ 1458928 h 1848381"/>
                <a:gd name="connsiteX169" fmla="*/ 1125764 w 1539414"/>
                <a:gd name="connsiteY169" fmla="*/ 1458928 h 1848381"/>
                <a:gd name="connsiteX170" fmla="*/ 1149818 w 1539414"/>
                <a:gd name="connsiteY170" fmla="*/ 1458589 h 1848381"/>
                <a:gd name="connsiteX171" fmla="*/ 1196230 w 1539414"/>
                <a:gd name="connsiteY171" fmla="*/ 1451138 h 1848381"/>
                <a:gd name="connsiteX172" fmla="*/ 1218251 w 1539414"/>
                <a:gd name="connsiteY172" fmla="*/ 1444027 h 1848381"/>
                <a:gd name="connsiteX173" fmla="*/ 1231802 w 1539414"/>
                <a:gd name="connsiteY173" fmla="*/ 1439286 h 1848381"/>
                <a:gd name="connsiteX174" fmla="*/ 1257550 w 1539414"/>
                <a:gd name="connsiteY174" fmla="*/ 1427433 h 1848381"/>
                <a:gd name="connsiteX175" fmla="*/ 1280248 w 1539414"/>
                <a:gd name="connsiteY175" fmla="*/ 1413886 h 1848381"/>
                <a:gd name="connsiteX176" fmla="*/ 1301252 w 1539414"/>
                <a:gd name="connsiteY176" fmla="*/ 1398986 h 1848381"/>
                <a:gd name="connsiteX177" fmla="*/ 1329032 w 1539414"/>
                <a:gd name="connsiteY177" fmla="*/ 1373925 h 1848381"/>
                <a:gd name="connsiteX178" fmla="*/ 1358845 w 1539414"/>
                <a:gd name="connsiteY178" fmla="*/ 1338705 h 1848381"/>
                <a:gd name="connsiteX179" fmla="*/ 1381543 w 1539414"/>
                <a:gd name="connsiteY179" fmla="*/ 1304501 h 1848381"/>
                <a:gd name="connsiteX180" fmla="*/ 1397804 w 1539414"/>
                <a:gd name="connsiteY180" fmla="*/ 1273344 h 1848381"/>
                <a:gd name="connsiteX181" fmla="*/ 1412372 w 1539414"/>
                <a:gd name="connsiteY181" fmla="*/ 1238463 h 1848381"/>
                <a:gd name="connsiteX182" fmla="*/ 1414743 w 1539414"/>
                <a:gd name="connsiteY182" fmla="*/ 1231012 h 1848381"/>
                <a:gd name="connsiteX183" fmla="*/ 1352747 w 1539414"/>
                <a:gd name="connsiteY183" fmla="*/ 1213064 h 1848381"/>
                <a:gd name="connsiteX184" fmla="*/ 1351392 w 1539414"/>
                <a:gd name="connsiteY184" fmla="*/ 1217466 h 1848381"/>
                <a:gd name="connsiteX185" fmla="*/ 1339873 w 1539414"/>
                <a:gd name="connsiteY185" fmla="*/ 1245236 h 1848381"/>
                <a:gd name="connsiteX186" fmla="*/ 1326661 w 1539414"/>
                <a:gd name="connsiteY186" fmla="*/ 1270296 h 1848381"/>
                <a:gd name="connsiteX187" fmla="*/ 1308367 w 1539414"/>
                <a:gd name="connsiteY187" fmla="*/ 1298405 h 1848381"/>
                <a:gd name="connsiteX188" fmla="*/ 1284652 w 1539414"/>
                <a:gd name="connsiteY188" fmla="*/ 1326852 h 1848381"/>
                <a:gd name="connsiteX189" fmla="*/ 1254162 w 1539414"/>
                <a:gd name="connsiteY189" fmla="*/ 1353606 h 1848381"/>
                <a:gd name="connsiteX190" fmla="*/ 1227398 w 1539414"/>
                <a:gd name="connsiteY190" fmla="*/ 1370200 h 1848381"/>
                <a:gd name="connsiteX191" fmla="*/ 1207749 w 1539414"/>
                <a:gd name="connsiteY191" fmla="*/ 1379344 h 1848381"/>
                <a:gd name="connsiteX192" fmla="*/ 1197247 w 1539414"/>
                <a:gd name="connsiteY192" fmla="*/ 1383407 h 1848381"/>
                <a:gd name="connsiteX193" fmla="*/ 1180647 w 1539414"/>
                <a:gd name="connsiteY193" fmla="*/ 1388826 h 1848381"/>
                <a:gd name="connsiteX194" fmla="*/ 1145075 w 1539414"/>
                <a:gd name="connsiteY194" fmla="*/ 1394583 h 1848381"/>
                <a:gd name="connsiteX195" fmla="*/ 1107809 w 1539414"/>
                <a:gd name="connsiteY195" fmla="*/ 1394583 h 1848381"/>
                <a:gd name="connsiteX196" fmla="*/ 1068172 w 1539414"/>
                <a:gd name="connsiteY196" fmla="*/ 1389165 h 1848381"/>
                <a:gd name="connsiteX197" fmla="*/ 1026502 w 1539414"/>
                <a:gd name="connsiteY197" fmla="*/ 1378328 h 1848381"/>
                <a:gd name="connsiteX198" fmla="*/ 982799 w 1539414"/>
                <a:gd name="connsiteY198" fmla="*/ 1362072 h 1848381"/>
                <a:gd name="connsiteX199" fmla="*/ 937742 w 1539414"/>
                <a:gd name="connsiteY199" fmla="*/ 1340059 h 1848381"/>
                <a:gd name="connsiteX200" fmla="*/ 890313 w 1539414"/>
                <a:gd name="connsiteY200" fmla="*/ 1312628 h 1848381"/>
                <a:gd name="connsiteX201" fmla="*/ 865582 w 1539414"/>
                <a:gd name="connsiteY201" fmla="*/ 1296712 h 1848381"/>
                <a:gd name="connsiteX202" fmla="*/ 880488 w 1539414"/>
                <a:gd name="connsiteY202" fmla="*/ 1290277 h 1848381"/>
                <a:gd name="connsiteX203" fmla="*/ 909284 w 1539414"/>
                <a:gd name="connsiteY203" fmla="*/ 1276392 h 1848381"/>
                <a:gd name="connsiteX204" fmla="*/ 936725 w 1539414"/>
                <a:gd name="connsiteY204" fmla="*/ 1259121 h 1848381"/>
                <a:gd name="connsiteX205" fmla="*/ 962811 w 1539414"/>
                <a:gd name="connsiteY205" fmla="*/ 1240495 h 1848381"/>
                <a:gd name="connsiteX206" fmla="*/ 985848 w 1539414"/>
                <a:gd name="connsiteY206" fmla="*/ 1219160 h 1848381"/>
                <a:gd name="connsiteX207" fmla="*/ 1006514 w 1539414"/>
                <a:gd name="connsiteY207" fmla="*/ 1196470 h 1848381"/>
                <a:gd name="connsiteX208" fmla="*/ 1023453 w 1539414"/>
                <a:gd name="connsiteY208" fmla="*/ 1172425 h 1848381"/>
                <a:gd name="connsiteX209" fmla="*/ 1035988 w 1539414"/>
                <a:gd name="connsiteY209" fmla="*/ 1146349 h 1848381"/>
                <a:gd name="connsiteX210" fmla="*/ 1040053 w 1539414"/>
                <a:gd name="connsiteY210" fmla="*/ 1132802 h 1848381"/>
                <a:gd name="connsiteX211" fmla="*/ 1047506 w 1539414"/>
                <a:gd name="connsiteY211" fmla="*/ 1104694 h 1848381"/>
                <a:gd name="connsiteX212" fmla="*/ 1055298 w 1539414"/>
                <a:gd name="connsiteY212" fmla="*/ 1050848 h 1848381"/>
                <a:gd name="connsiteX213" fmla="*/ 1055298 w 1539414"/>
                <a:gd name="connsiteY213" fmla="*/ 999033 h 1848381"/>
                <a:gd name="connsiteX214" fmla="*/ 1048861 w 1539414"/>
                <a:gd name="connsiteY214" fmla="*/ 950267 h 1848381"/>
                <a:gd name="connsiteX215" fmla="*/ 1037004 w 1539414"/>
                <a:gd name="connsiteY215" fmla="*/ 904549 h 1848381"/>
                <a:gd name="connsiteX216" fmla="*/ 1021420 w 1539414"/>
                <a:gd name="connsiteY216" fmla="*/ 861539 h 1848381"/>
                <a:gd name="connsiteX217" fmla="*/ 1002787 w 1539414"/>
                <a:gd name="connsiteY217" fmla="*/ 821578 h 1848381"/>
                <a:gd name="connsiteX218" fmla="*/ 982461 w 1539414"/>
                <a:gd name="connsiteY218" fmla="*/ 785342 h 1848381"/>
                <a:gd name="connsiteX219" fmla="*/ 971958 w 1539414"/>
                <a:gd name="connsiteY219" fmla="*/ 768409 h 1848381"/>
                <a:gd name="connsiteX220" fmla="*/ 984832 w 1539414"/>
                <a:gd name="connsiteY220" fmla="*/ 758927 h 1848381"/>
                <a:gd name="connsiteX221" fmla="*/ 1007869 w 1539414"/>
                <a:gd name="connsiteY221" fmla="*/ 738608 h 1848381"/>
                <a:gd name="connsiteX222" fmla="*/ 1039037 w 1539414"/>
                <a:gd name="connsiteY222" fmla="*/ 707113 h 1848381"/>
                <a:gd name="connsiteX223" fmla="*/ 1073254 w 1539414"/>
                <a:gd name="connsiteY223" fmla="*/ 664781 h 1848381"/>
                <a:gd name="connsiteX224" fmla="*/ 1099340 w 1539414"/>
                <a:gd name="connsiteY224" fmla="*/ 626851 h 1848381"/>
                <a:gd name="connsiteX225" fmla="*/ 1108487 w 1539414"/>
                <a:gd name="connsiteY225" fmla="*/ 610596 h 1848381"/>
                <a:gd name="connsiteX226" fmla="*/ 1123732 w 1539414"/>
                <a:gd name="connsiteY226" fmla="*/ 624819 h 1848381"/>
                <a:gd name="connsiteX227" fmla="*/ 1157610 w 1539414"/>
                <a:gd name="connsiteY227" fmla="*/ 649202 h 1848381"/>
                <a:gd name="connsiteX228" fmla="*/ 1176242 w 1539414"/>
                <a:gd name="connsiteY228" fmla="*/ 658685 h 1848381"/>
                <a:gd name="connsiteX229" fmla="*/ 1190471 w 1539414"/>
                <a:gd name="connsiteY229" fmla="*/ 664781 h 1848381"/>
                <a:gd name="connsiteX230" fmla="*/ 1219267 w 1539414"/>
                <a:gd name="connsiteY230" fmla="*/ 674602 h 1848381"/>
                <a:gd name="connsiteX231" fmla="*/ 1247725 w 1539414"/>
                <a:gd name="connsiteY231" fmla="*/ 680359 h 1848381"/>
                <a:gd name="connsiteX232" fmla="*/ 1275505 w 1539414"/>
                <a:gd name="connsiteY232" fmla="*/ 683068 h 1848381"/>
                <a:gd name="connsiteX233" fmla="*/ 1289056 w 1539414"/>
                <a:gd name="connsiteY233" fmla="*/ 683407 h 1848381"/>
                <a:gd name="connsiteX234" fmla="*/ 1302946 w 1539414"/>
                <a:gd name="connsiteY234" fmla="*/ 683068 h 1848381"/>
                <a:gd name="connsiteX235" fmla="*/ 1329371 w 1539414"/>
                <a:gd name="connsiteY235" fmla="*/ 680697 h 1848381"/>
                <a:gd name="connsiteX236" fmla="*/ 1365281 w 1539414"/>
                <a:gd name="connsiteY236" fmla="*/ 674263 h 1848381"/>
                <a:gd name="connsiteX237" fmla="*/ 1417792 w 1539414"/>
                <a:gd name="connsiteY237" fmla="*/ 658008 h 1848381"/>
                <a:gd name="connsiteX238" fmla="*/ 1427278 w 1539414"/>
                <a:gd name="connsiteY238" fmla="*/ 653605 h 1848381"/>
                <a:gd name="connsiteX239" fmla="*/ 1399498 w 1539414"/>
                <a:gd name="connsiteY239" fmla="*/ 595695 h 1848381"/>
                <a:gd name="connsiteX240" fmla="*/ 1396110 w 1539414"/>
                <a:gd name="connsiteY240" fmla="*/ 597388 h 1848381"/>
                <a:gd name="connsiteX241" fmla="*/ 1361894 w 1539414"/>
                <a:gd name="connsiteY241" fmla="*/ 608564 h 1848381"/>
                <a:gd name="connsiteX242" fmla="*/ 1320901 w 1539414"/>
                <a:gd name="connsiteY242" fmla="*/ 617030 h 1848381"/>
                <a:gd name="connsiteX243" fmla="*/ 1289395 w 1539414"/>
                <a:gd name="connsiteY243" fmla="*/ 618724 h 1848381"/>
                <a:gd name="connsiteX244" fmla="*/ 1255178 w 1539414"/>
                <a:gd name="connsiteY244" fmla="*/ 616692 h 1848381"/>
                <a:gd name="connsiteX245" fmla="*/ 1220961 w 1539414"/>
                <a:gd name="connsiteY245" fmla="*/ 607887 h 1848381"/>
                <a:gd name="connsiteX246" fmla="*/ 1203345 w 1539414"/>
                <a:gd name="connsiteY246" fmla="*/ 600436 h 1848381"/>
                <a:gd name="connsiteX247" fmla="*/ 1191826 w 1539414"/>
                <a:gd name="connsiteY247" fmla="*/ 594679 h 1848381"/>
                <a:gd name="connsiteX248" fmla="*/ 1170144 w 1539414"/>
                <a:gd name="connsiteY248" fmla="*/ 579778 h 1848381"/>
                <a:gd name="connsiteX249" fmla="*/ 1149818 w 1539414"/>
                <a:gd name="connsiteY249" fmla="*/ 561152 h 1848381"/>
                <a:gd name="connsiteX250" fmla="*/ 1131862 w 1539414"/>
                <a:gd name="connsiteY250" fmla="*/ 539478 h 1848381"/>
                <a:gd name="connsiteX251" fmla="*/ 1115262 w 1539414"/>
                <a:gd name="connsiteY251" fmla="*/ 514079 h 1848381"/>
                <a:gd name="connsiteX252" fmla="*/ 1100695 w 1539414"/>
                <a:gd name="connsiteY252" fmla="*/ 484955 h 1848381"/>
                <a:gd name="connsiteX253" fmla="*/ 1087482 w 1539414"/>
                <a:gd name="connsiteY253" fmla="*/ 452444 h 1848381"/>
                <a:gd name="connsiteX254" fmla="*/ 1076303 w 1539414"/>
                <a:gd name="connsiteY254" fmla="*/ 416885 h 1848381"/>
                <a:gd name="connsiteX255" fmla="*/ 1072237 w 1539414"/>
                <a:gd name="connsiteY255" fmla="*/ 397582 h 1848381"/>
                <a:gd name="connsiteX256" fmla="*/ 1009224 w 1539414"/>
                <a:gd name="connsiteY256" fmla="*/ 412144 h 1848381"/>
                <a:gd name="connsiteX257" fmla="*/ 1014645 w 1539414"/>
                <a:gd name="connsiteY257" fmla="*/ 433140 h 1848381"/>
                <a:gd name="connsiteX258" fmla="*/ 1026502 w 1539414"/>
                <a:gd name="connsiteY258" fmla="*/ 472086 h 1848381"/>
                <a:gd name="connsiteX259" fmla="*/ 1040392 w 1539414"/>
                <a:gd name="connsiteY259" fmla="*/ 507645 h 1848381"/>
                <a:gd name="connsiteX260" fmla="*/ 1056653 w 1539414"/>
                <a:gd name="connsiteY260" fmla="*/ 540833 h 1848381"/>
                <a:gd name="connsiteX261" fmla="*/ 1065462 w 1539414"/>
                <a:gd name="connsiteY261" fmla="*/ 555734 h 1848381"/>
                <a:gd name="connsiteX262" fmla="*/ 1056653 w 1539414"/>
                <a:gd name="connsiteY262" fmla="*/ 571989 h 1848381"/>
                <a:gd name="connsiteX263" fmla="*/ 1031584 w 1539414"/>
                <a:gd name="connsiteY263" fmla="*/ 612289 h 1848381"/>
                <a:gd name="connsiteX264" fmla="*/ 1008885 w 1539414"/>
                <a:gd name="connsiteY264" fmla="*/ 643445 h 1848381"/>
                <a:gd name="connsiteX265" fmla="*/ 980428 w 1539414"/>
                <a:gd name="connsiteY265" fmla="*/ 675279 h 1848381"/>
                <a:gd name="connsiteX266" fmla="*/ 946550 w 1539414"/>
                <a:gd name="connsiteY266" fmla="*/ 707113 h 1848381"/>
                <a:gd name="connsiteX267" fmla="*/ 907252 w 1539414"/>
                <a:gd name="connsiteY267" fmla="*/ 735221 h 1848381"/>
                <a:gd name="connsiteX268" fmla="*/ 874390 w 1539414"/>
                <a:gd name="connsiteY268" fmla="*/ 752831 h 1848381"/>
                <a:gd name="connsiteX269" fmla="*/ 851353 w 1539414"/>
                <a:gd name="connsiteY269" fmla="*/ 761975 h 1848381"/>
                <a:gd name="connsiteX270" fmla="*/ 838818 w 1539414"/>
                <a:gd name="connsiteY270" fmla="*/ 765700 h 1848381"/>
                <a:gd name="connsiteX271" fmla="*/ 822218 w 1539414"/>
                <a:gd name="connsiteY271" fmla="*/ 770102 h 1848381"/>
                <a:gd name="connsiteX272" fmla="*/ 788001 w 1539414"/>
                <a:gd name="connsiteY272" fmla="*/ 775860 h 1848381"/>
                <a:gd name="connsiteX273" fmla="*/ 752768 w 1539414"/>
                <a:gd name="connsiteY273" fmla="*/ 776876 h 1848381"/>
                <a:gd name="connsiteX274" fmla="*/ 716857 w 1539414"/>
                <a:gd name="connsiteY274" fmla="*/ 772812 h 1848381"/>
                <a:gd name="connsiteX275" fmla="*/ 680269 w 1539414"/>
                <a:gd name="connsiteY275" fmla="*/ 765023 h 1848381"/>
                <a:gd name="connsiteX276" fmla="*/ 642665 w 1539414"/>
                <a:gd name="connsiteY276" fmla="*/ 752831 h 1848381"/>
                <a:gd name="connsiteX277" fmla="*/ 604383 w 1539414"/>
                <a:gd name="connsiteY277" fmla="*/ 735560 h 1848381"/>
                <a:gd name="connsiteX278" fmla="*/ 565762 w 1539414"/>
                <a:gd name="connsiteY278" fmla="*/ 714224 h 1848381"/>
                <a:gd name="connsiteX279" fmla="*/ 546113 w 1539414"/>
                <a:gd name="connsiteY279" fmla="*/ 701694 h 1848381"/>
                <a:gd name="connsiteX280" fmla="*/ 513928 w 1539414"/>
                <a:gd name="connsiteY280" fmla="*/ 681036 h 1848381"/>
                <a:gd name="connsiteX281" fmla="*/ 499022 w 1539414"/>
                <a:gd name="connsiteY281" fmla="*/ 715240 h 1848381"/>
                <a:gd name="connsiteX282" fmla="*/ 496312 w 1539414"/>
                <a:gd name="connsiteY282" fmla="*/ 720997 h 1848381"/>
                <a:gd name="connsiteX283" fmla="*/ 477679 w 1539414"/>
                <a:gd name="connsiteY283" fmla="*/ 754863 h 1848381"/>
                <a:gd name="connsiteX284" fmla="*/ 457013 w 1539414"/>
                <a:gd name="connsiteY284" fmla="*/ 785342 h 1848381"/>
                <a:gd name="connsiteX285" fmla="*/ 429572 w 1539414"/>
                <a:gd name="connsiteY285" fmla="*/ 818869 h 1848381"/>
                <a:gd name="connsiteX286" fmla="*/ 395694 w 1539414"/>
                <a:gd name="connsiteY286" fmla="*/ 853073 h 1848381"/>
                <a:gd name="connsiteX287" fmla="*/ 365543 w 1539414"/>
                <a:gd name="connsiteY287" fmla="*/ 876440 h 1848381"/>
                <a:gd name="connsiteX288" fmla="*/ 343522 w 1539414"/>
                <a:gd name="connsiteY288" fmla="*/ 890664 h 1848381"/>
                <a:gd name="connsiteX289" fmla="*/ 319808 w 1539414"/>
                <a:gd name="connsiteY289" fmla="*/ 902517 h 1848381"/>
                <a:gd name="connsiteX290" fmla="*/ 294399 w 1539414"/>
                <a:gd name="connsiteY290" fmla="*/ 912338 h 1848381"/>
                <a:gd name="connsiteX291" fmla="*/ 280848 w 1539414"/>
                <a:gd name="connsiteY291" fmla="*/ 916063 h 1848381"/>
                <a:gd name="connsiteX292" fmla="*/ 260521 w 1539414"/>
                <a:gd name="connsiteY292" fmla="*/ 921143 h 1848381"/>
                <a:gd name="connsiteX293" fmla="*/ 220207 w 1539414"/>
                <a:gd name="connsiteY293" fmla="*/ 926900 h 1848381"/>
                <a:gd name="connsiteX294" fmla="*/ 180231 w 1539414"/>
                <a:gd name="connsiteY294" fmla="*/ 928255 h 1848381"/>
                <a:gd name="connsiteX295" fmla="*/ 140255 w 1539414"/>
                <a:gd name="connsiteY295" fmla="*/ 925545 h 1848381"/>
                <a:gd name="connsiteX296" fmla="*/ 120605 w 1539414"/>
                <a:gd name="connsiteY296" fmla="*/ 922497 h 1848381"/>
                <a:gd name="connsiteX297" fmla="*/ 119250 w 1539414"/>
                <a:gd name="connsiteY297" fmla="*/ 901839 h 1848381"/>
                <a:gd name="connsiteX298" fmla="*/ 119589 w 1539414"/>
                <a:gd name="connsiteY298" fmla="*/ 860185 h 1848381"/>
                <a:gd name="connsiteX299" fmla="*/ 124332 w 1539414"/>
                <a:gd name="connsiteY299" fmla="*/ 819546 h 1848381"/>
                <a:gd name="connsiteX300" fmla="*/ 133140 w 1539414"/>
                <a:gd name="connsiteY300" fmla="*/ 779923 h 1848381"/>
                <a:gd name="connsiteX301" fmla="*/ 146353 w 1539414"/>
                <a:gd name="connsiteY301" fmla="*/ 741317 h 1848381"/>
                <a:gd name="connsiteX302" fmla="*/ 162614 w 1539414"/>
                <a:gd name="connsiteY302" fmla="*/ 704742 h 1848381"/>
                <a:gd name="connsiteX303" fmla="*/ 182602 w 1539414"/>
                <a:gd name="connsiteY303" fmla="*/ 670199 h 1848381"/>
                <a:gd name="connsiteX304" fmla="*/ 205300 w 1539414"/>
                <a:gd name="connsiteY304" fmla="*/ 637688 h 1848381"/>
                <a:gd name="connsiteX305" fmla="*/ 230709 w 1539414"/>
                <a:gd name="connsiteY305" fmla="*/ 608225 h 1848381"/>
                <a:gd name="connsiteX306" fmla="*/ 258827 w 1539414"/>
                <a:gd name="connsiteY306" fmla="*/ 581471 h 1848381"/>
                <a:gd name="connsiteX307" fmla="*/ 288640 w 1539414"/>
                <a:gd name="connsiteY307" fmla="*/ 558104 h 1848381"/>
                <a:gd name="connsiteX308" fmla="*/ 320824 w 1539414"/>
                <a:gd name="connsiteY308" fmla="*/ 538801 h 1848381"/>
                <a:gd name="connsiteX309" fmla="*/ 354024 w 1539414"/>
                <a:gd name="connsiteY309" fmla="*/ 523223 h 1848381"/>
                <a:gd name="connsiteX310" fmla="*/ 388919 w 1539414"/>
                <a:gd name="connsiteY310" fmla="*/ 511708 h 1848381"/>
                <a:gd name="connsiteX311" fmla="*/ 424491 w 1539414"/>
                <a:gd name="connsiteY311" fmla="*/ 505274 h 1848381"/>
                <a:gd name="connsiteX312" fmla="*/ 460740 w 1539414"/>
                <a:gd name="connsiteY312" fmla="*/ 503919 h 1848381"/>
                <a:gd name="connsiteX313" fmla="*/ 479373 w 1539414"/>
                <a:gd name="connsiteY313" fmla="*/ 505274 h 1848381"/>
                <a:gd name="connsiteX314" fmla="*/ 479712 w 1539414"/>
                <a:gd name="connsiteY314" fmla="*/ 490712 h 1848381"/>
                <a:gd name="connsiteX315" fmla="*/ 484455 w 1539414"/>
                <a:gd name="connsiteY315" fmla="*/ 460233 h 1848381"/>
                <a:gd name="connsiteX316" fmla="*/ 494618 w 1539414"/>
                <a:gd name="connsiteY316" fmla="*/ 429754 h 1848381"/>
                <a:gd name="connsiteX317" fmla="*/ 508847 w 1539414"/>
                <a:gd name="connsiteY317" fmla="*/ 399275 h 1848381"/>
                <a:gd name="connsiteX318" fmla="*/ 527141 w 1539414"/>
                <a:gd name="connsiteY318" fmla="*/ 369134 h 1848381"/>
                <a:gd name="connsiteX319" fmla="*/ 549162 w 1539414"/>
                <a:gd name="connsiteY319" fmla="*/ 340010 h 1848381"/>
                <a:gd name="connsiteX320" fmla="*/ 574570 w 1539414"/>
                <a:gd name="connsiteY320" fmla="*/ 312579 h 1848381"/>
                <a:gd name="connsiteX321" fmla="*/ 603705 w 1539414"/>
                <a:gd name="connsiteY321" fmla="*/ 286841 h 1848381"/>
                <a:gd name="connsiteX322" fmla="*/ 635212 w 1539414"/>
                <a:gd name="connsiteY322" fmla="*/ 264151 h 1848381"/>
                <a:gd name="connsiteX323" fmla="*/ 669089 w 1539414"/>
                <a:gd name="connsiteY323" fmla="*/ 244848 h 1848381"/>
                <a:gd name="connsiteX324" fmla="*/ 705339 w 1539414"/>
                <a:gd name="connsiteY324" fmla="*/ 228931 h 1848381"/>
                <a:gd name="connsiteX325" fmla="*/ 743282 w 1539414"/>
                <a:gd name="connsiteY325" fmla="*/ 218094 h 1848381"/>
                <a:gd name="connsiteX326" fmla="*/ 782581 w 1539414"/>
                <a:gd name="connsiteY326" fmla="*/ 211321 h 1848381"/>
                <a:gd name="connsiteX327" fmla="*/ 823573 w 1539414"/>
                <a:gd name="connsiteY327" fmla="*/ 210305 h 1848381"/>
                <a:gd name="connsiteX328" fmla="*/ 865243 w 1539414"/>
                <a:gd name="connsiteY328" fmla="*/ 215385 h 1848381"/>
                <a:gd name="connsiteX329" fmla="*/ 907929 w 1539414"/>
                <a:gd name="connsiteY329" fmla="*/ 226899 h 1848381"/>
                <a:gd name="connsiteX330" fmla="*/ 928933 w 1539414"/>
                <a:gd name="connsiteY330" fmla="*/ 235027 h 1848381"/>
                <a:gd name="connsiteX331" fmla="*/ 934693 w 1539414"/>
                <a:gd name="connsiteY331" fmla="*/ 220126 h 1848381"/>
                <a:gd name="connsiteX332" fmla="*/ 952648 w 1539414"/>
                <a:gd name="connsiteY332" fmla="*/ 185245 h 1848381"/>
                <a:gd name="connsiteX333" fmla="*/ 978395 w 1539414"/>
                <a:gd name="connsiteY333" fmla="*/ 146638 h 1848381"/>
                <a:gd name="connsiteX334" fmla="*/ 1012951 w 1539414"/>
                <a:gd name="connsiteY334" fmla="*/ 107354 h 1848381"/>
                <a:gd name="connsiteX335" fmla="*/ 1043441 w 1539414"/>
                <a:gd name="connsiteY335" fmla="*/ 79245 h 1848381"/>
                <a:gd name="connsiteX336" fmla="*/ 1066478 w 1539414"/>
                <a:gd name="connsiteY336" fmla="*/ 62313 h 1848381"/>
                <a:gd name="connsiteX337" fmla="*/ 1090870 w 1539414"/>
                <a:gd name="connsiteY337" fmla="*/ 46057 h 1848381"/>
                <a:gd name="connsiteX338" fmla="*/ 1117295 w 1539414"/>
                <a:gd name="connsiteY338" fmla="*/ 31834 h 1848381"/>
                <a:gd name="connsiteX339" fmla="*/ 1145752 w 1539414"/>
                <a:gd name="connsiteY339" fmla="*/ 19981 h 1848381"/>
                <a:gd name="connsiteX340" fmla="*/ 1175565 w 1539414"/>
                <a:gd name="connsiteY340" fmla="*/ 10498 h 1848381"/>
                <a:gd name="connsiteX341" fmla="*/ 1207749 w 1539414"/>
                <a:gd name="connsiteY341" fmla="*/ 3725 h 18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539414" h="1848381">
                  <a:moveTo>
                    <a:pt x="540662" y="773773"/>
                  </a:moveTo>
                  <a:lnTo>
                    <a:pt x="561652" y="785292"/>
                  </a:lnTo>
                  <a:lnTo>
                    <a:pt x="602955" y="805280"/>
                  </a:lnTo>
                  <a:lnTo>
                    <a:pt x="643919" y="820863"/>
                  </a:lnTo>
                  <a:lnTo>
                    <a:pt x="683868" y="831704"/>
                  </a:lnTo>
                  <a:lnTo>
                    <a:pt x="723817" y="838819"/>
                  </a:lnTo>
                  <a:lnTo>
                    <a:pt x="762750" y="840851"/>
                  </a:lnTo>
                  <a:lnTo>
                    <a:pt x="801006" y="838819"/>
                  </a:lnTo>
                  <a:lnTo>
                    <a:pt x="838585" y="832382"/>
                  </a:lnTo>
                  <a:lnTo>
                    <a:pt x="857543" y="826962"/>
                  </a:lnTo>
                  <a:lnTo>
                    <a:pt x="873455" y="821541"/>
                  </a:lnTo>
                  <a:lnTo>
                    <a:pt x="903248" y="809684"/>
                  </a:lnTo>
                  <a:lnTo>
                    <a:pt x="917128" y="802231"/>
                  </a:lnTo>
                  <a:lnTo>
                    <a:pt x="930331" y="823913"/>
                  </a:lnTo>
                  <a:lnTo>
                    <a:pt x="952337" y="864566"/>
                  </a:lnTo>
                  <a:lnTo>
                    <a:pt x="969603" y="904542"/>
                  </a:lnTo>
                  <a:lnTo>
                    <a:pt x="981452" y="943841"/>
                  </a:lnTo>
                  <a:lnTo>
                    <a:pt x="988900" y="982461"/>
                  </a:lnTo>
                  <a:lnTo>
                    <a:pt x="991947" y="1020066"/>
                  </a:lnTo>
                  <a:lnTo>
                    <a:pt x="989577" y="1058009"/>
                  </a:lnTo>
                  <a:lnTo>
                    <a:pt x="983484" y="1095614"/>
                  </a:lnTo>
                  <a:lnTo>
                    <a:pt x="978067" y="1114585"/>
                  </a:lnTo>
                  <a:lnTo>
                    <a:pt x="974004" y="1127459"/>
                  </a:lnTo>
                  <a:lnTo>
                    <a:pt x="959785" y="1151851"/>
                  </a:lnTo>
                  <a:lnTo>
                    <a:pt x="940149" y="1174549"/>
                  </a:lnTo>
                  <a:lnTo>
                    <a:pt x="915435" y="1195215"/>
                  </a:lnTo>
                  <a:lnTo>
                    <a:pt x="887674" y="1214187"/>
                  </a:lnTo>
                  <a:lnTo>
                    <a:pt x="857882" y="1230109"/>
                  </a:lnTo>
                  <a:lnTo>
                    <a:pt x="826736" y="1242305"/>
                  </a:lnTo>
                  <a:lnTo>
                    <a:pt x="796266" y="1251452"/>
                  </a:lnTo>
                  <a:lnTo>
                    <a:pt x="781032" y="1254163"/>
                  </a:lnTo>
                  <a:lnTo>
                    <a:pt x="739052" y="1260938"/>
                  </a:lnTo>
                  <a:lnTo>
                    <a:pt x="756995" y="1299559"/>
                  </a:lnTo>
                  <a:lnTo>
                    <a:pt x="762411" y="1311416"/>
                  </a:lnTo>
                  <a:lnTo>
                    <a:pt x="770537" y="1335131"/>
                  </a:lnTo>
                  <a:lnTo>
                    <a:pt x="776292" y="1357829"/>
                  </a:lnTo>
                  <a:lnTo>
                    <a:pt x="779000" y="1379850"/>
                  </a:lnTo>
                  <a:lnTo>
                    <a:pt x="778662" y="1401193"/>
                  </a:lnTo>
                  <a:lnTo>
                    <a:pt x="775615" y="1421520"/>
                  </a:lnTo>
                  <a:lnTo>
                    <a:pt x="769859" y="1441169"/>
                  </a:lnTo>
                  <a:lnTo>
                    <a:pt x="760719" y="1459802"/>
                  </a:lnTo>
                  <a:lnTo>
                    <a:pt x="755302" y="1468949"/>
                  </a:lnTo>
                  <a:lnTo>
                    <a:pt x="747854" y="1479112"/>
                  </a:lnTo>
                  <a:lnTo>
                    <a:pt x="730588" y="1497745"/>
                  </a:lnTo>
                  <a:lnTo>
                    <a:pt x="710275" y="1514007"/>
                  </a:lnTo>
                  <a:lnTo>
                    <a:pt x="686577" y="1528574"/>
                  </a:lnTo>
                  <a:lnTo>
                    <a:pt x="660170" y="1540431"/>
                  </a:lnTo>
                  <a:lnTo>
                    <a:pt x="631055" y="1550256"/>
                  </a:lnTo>
                  <a:lnTo>
                    <a:pt x="600247" y="1557032"/>
                  </a:lnTo>
                  <a:lnTo>
                    <a:pt x="568085" y="1561436"/>
                  </a:lnTo>
                  <a:lnTo>
                    <a:pt x="550819" y="1562452"/>
                  </a:lnTo>
                  <a:lnTo>
                    <a:pt x="548787" y="1550595"/>
                  </a:lnTo>
                  <a:lnTo>
                    <a:pt x="542355" y="1526542"/>
                  </a:lnTo>
                  <a:lnTo>
                    <a:pt x="533553" y="1502149"/>
                  </a:lnTo>
                  <a:lnTo>
                    <a:pt x="522719" y="1478096"/>
                  </a:lnTo>
                  <a:lnTo>
                    <a:pt x="516287" y="1466239"/>
                  </a:lnTo>
                  <a:lnTo>
                    <a:pt x="507484" y="1451332"/>
                  </a:lnTo>
                  <a:lnTo>
                    <a:pt x="487510" y="1423553"/>
                  </a:lnTo>
                  <a:lnTo>
                    <a:pt x="465166" y="1398822"/>
                  </a:lnTo>
                  <a:lnTo>
                    <a:pt x="440790" y="1375785"/>
                  </a:lnTo>
                  <a:lnTo>
                    <a:pt x="414045" y="1356135"/>
                  </a:lnTo>
                  <a:lnTo>
                    <a:pt x="385268" y="1339535"/>
                  </a:lnTo>
                  <a:lnTo>
                    <a:pt x="356153" y="1325306"/>
                  </a:lnTo>
                  <a:lnTo>
                    <a:pt x="325007" y="1315143"/>
                  </a:lnTo>
                  <a:lnTo>
                    <a:pt x="309095" y="1311755"/>
                  </a:lnTo>
                  <a:lnTo>
                    <a:pt x="289459" y="1307690"/>
                  </a:lnTo>
                  <a:lnTo>
                    <a:pt x="249849" y="1304302"/>
                  </a:lnTo>
                  <a:lnTo>
                    <a:pt x="210916" y="1303963"/>
                  </a:lnTo>
                  <a:lnTo>
                    <a:pt x="172999" y="1307012"/>
                  </a:lnTo>
                  <a:lnTo>
                    <a:pt x="135758" y="1312433"/>
                  </a:lnTo>
                  <a:lnTo>
                    <a:pt x="100549" y="1320563"/>
                  </a:lnTo>
                  <a:lnTo>
                    <a:pt x="50443" y="1335470"/>
                  </a:lnTo>
                  <a:lnTo>
                    <a:pt x="21328" y="1346988"/>
                  </a:lnTo>
                  <a:lnTo>
                    <a:pt x="14557" y="1326323"/>
                  </a:lnTo>
                  <a:lnTo>
                    <a:pt x="4401" y="1278216"/>
                  </a:lnTo>
                  <a:lnTo>
                    <a:pt x="0" y="1226044"/>
                  </a:lnTo>
                  <a:lnTo>
                    <a:pt x="2370" y="1172178"/>
                  </a:lnTo>
                  <a:lnTo>
                    <a:pt x="8802" y="1132202"/>
                  </a:lnTo>
                  <a:lnTo>
                    <a:pt x="15573" y="1106794"/>
                  </a:lnTo>
                  <a:lnTo>
                    <a:pt x="24714" y="1082401"/>
                  </a:lnTo>
                  <a:lnTo>
                    <a:pt x="36224" y="1059703"/>
                  </a:lnTo>
                  <a:lnTo>
                    <a:pt x="50105" y="1039038"/>
                  </a:lnTo>
                  <a:lnTo>
                    <a:pt x="66694" y="1020743"/>
                  </a:lnTo>
                  <a:lnTo>
                    <a:pt x="86668" y="1005160"/>
                  </a:lnTo>
                  <a:lnTo>
                    <a:pt x="109012" y="992625"/>
                  </a:lnTo>
                  <a:lnTo>
                    <a:pt x="121201" y="988221"/>
                  </a:lnTo>
                  <a:lnTo>
                    <a:pt x="137112" y="989915"/>
                  </a:lnTo>
                  <a:lnTo>
                    <a:pt x="168936" y="991947"/>
                  </a:lnTo>
                  <a:lnTo>
                    <a:pt x="185186" y="992625"/>
                  </a:lnTo>
                  <a:lnTo>
                    <a:pt x="212947" y="991947"/>
                  </a:lnTo>
                  <a:lnTo>
                    <a:pt x="269146" y="984494"/>
                  </a:lnTo>
                  <a:lnTo>
                    <a:pt x="297246" y="978057"/>
                  </a:lnTo>
                  <a:lnTo>
                    <a:pt x="321621" y="970943"/>
                  </a:lnTo>
                  <a:lnTo>
                    <a:pt x="366648" y="951294"/>
                  </a:lnTo>
                  <a:lnTo>
                    <a:pt x="405920" y="926563"/>
                  </a:lnTo>
                  <a:lnTo>
                    <a:pt x="441129" y="898444"/>
                  </a:lnTo>
                  <a:lnTo>
                    <a:pt x="471260" y="868970"/>
                  </a:lnTo>
                  <a:lnTo>
                    <a:pt x="496989" y="838819"/>
                  </a:lnTo>
                  <a:lnTo>
                    <a:pt x="527120" y="796810"/>
                  </a:lnTo>
                  <a:close/>
                  <a:moveTo>
                    <a:pt x="1241288" y="0"/>
                  </a:moveTo>
                  <a:lnTo>
                    <a:pt x="1258566" y="0"/>
                  </a:lnTo>
                  <a:lnTo>
                    <a:pt x="1276182" y="0"/>
                  </a:lnTo>
                  <a:lnTo>
                    <a:pt x="1309722" y="3387"/>
                  </a:lnTo>
                  <a:lnTo>
                    <a:pt x="1340212" y="10498"/>
                  </a:lnTo>
                  <a:lnTo>
                    <a:pt x="1369008" y="20658"/>
                  </a:lnTo>
                  <a:lnTo>
                    <a:pt x="1395094" y="33866"/>
                  </a:lnTo>
                  <a:lnTo>
                    <a:pt x="1419486" y="50121"/>
                  </a:lnTo>
                  <a:lnTo>
                    <a:pt x="1441507" y="68747"/>
                  </a:lnTo>
                  <a:lnTo>
                    <a:pt x="1460817" y="89744"/>
                  </a:lnTo>
                  <a:lnTo>
                    <a:pt x="1478095" y="114127"/>
                  </a:lnTo>
                  <a:lnTo>
                    <a:pt x="1493679" y="139865"/>
                  </a:lnTo>
                  <a:lnTo>
                    <a:pt x="1506891" y="167973"/>
                  </a:lnTo>
                  <a:lnTo>
                    <a:pt x="1517732" y="197775"/>
                  </a:lnTo>
                  <a:lnTo>
                    <a:pt x="1526202" y="229947"/>
                  </a:lnTo>
                  <a:lnTo>
                    <a:pt x="1532639" y="263135"/>
                  </a:lnTo>
                  <a:lnTo>
                    <a:pt x="1537043" y="298356"/>
                  </a:lnTo>
                  <a:lnTo>
                    <a:pt x="1539414" y="334253"/>
                  </a:lnTo>
                  <a:lnTo>
                    <a:pt x="1539414" y="353218"/>
                  </a:lnTo>
                  <a:lnTo>
                    <a:pt x="1539414" y="1658734"/>
                  </a:lnTo>
                  <a:lnTo>
                    <a:pt x="1517394" y="1648236"/>
                  </a:lnTo>
                  <a:lnTo>
                    <a:pt x="1473013" y="1630964"/>
                  </a:lnTo>
                  <a:lnTo>
                    <a:pt x="1428294" y="1618773"/>
                  </a:lnTo>
                  <a:lnTo>
                    <a:pt x="1383237" y="1611661"/>
                  </a:lnTo>
                  <a:lnTo>
                    <a:pt x="1338179" y="1608952"/>
                  </a:lnTo>
                  <a:lnTo>
                    <a:pt x="1293799" y="1611661"/>
                  </a:lnTo>
                  <a:lnTo>
                    <a:pt x="1249758" y="1619450"/>
                  </a:lnTo>
                  <a:lnTo>
                    <a:pt x="1206733" y="1632319"/>
                  </a:lnTo>
                  <a:lnTo>
                    <a:pt x="1185728" y="1640785"/>
                  </a:lnTo>
                  <a:lnTo>
                    <a:pt x="1168112" y="1648575"/>
                  </a:lnTo>
                  <a:lnTo>
                    <a:pt x="1134911" y="1666523"/>
                  </a:lnTo>
                  <a:lnTo>
                    <a:pt x="1103405" y="1688197"/>
                  </a:lnTo>
                  <a:lnTo>
                    <a:pt x="1074609" y="1712242"/>
                  </a:lnTo>
                  <a:lnTo>
                    <a:pt x="1048523" y="1738657"/>
                  </a:lnTo>
                  <a:lnTo>
                    <a:pt x="1025147" y="1767443"/>
                  </a:lnTo>
                  <a:lnTo>
                    <a:pt x="1004820" y="1798260"/>
                  </a:lnTo>
                  <a:lnTo>
                    <a:pt x="987881" y="1831110"/>
                  </a:lnTo>
                  <a:lnTo>
                    <a:pt x="980767" y="1848381"/>
                  </a:lnTo>
                  <a:lnTo>
                    <a:pt x="974330" y="1832126"/>
                  </a:lnTo>
                  <a:lnTo>
                    <a:pt x="959762" y="1801647"/>
                  </a:lnTo>
                  <a:lnTo>
                    <a:pt x="944178" y="1774216"/>
                  </a:lnTo>
                  <a:lnTo>
                    <a:pt x="927240" y="1749494"/>
                  </a:lnTo>
                  <a:lnTo>
                    <a:pt x="909284" y="1727143"/>
                  </a:lnTo>
                  <a:lnTo>
                    <a:pt x="890313" y="1706823"/>
                  </a:lnTo>
                  <a:lnTo>
                    <a:pt x="869986" y="1688875"/>
                  </a:lnTo>
                  <a:lnTo>
                    <a:pt x="849320" y="1673635"/>
                  </a:lnTo>
                  <a:lnTo>
                    <a:pt x="816797" y="1653316"/>
                  </a:lnTo>
                  <a:lnTo>
                    <a:pt x="772756" y="1633335"/>
                  </a:lnTo>
                  <a:lnTo>
                    <a:pt x="727021" y="1619450"/>
                  </a:lnTo>
                  <a:lnTo>
                    <a:pt x="682302" y="1611322"/>
                  </a:lnTo>
                  <a:lnTo>
                    <a:pt x="660281" y="1608952"/>
                  </a:lnTo>
                  <a:lnTo>
                    <a:pt x="683996" y="1601163"/>
                  </a:lnTo>
                  <a:lnTo>
                    <a:pt x="727021" y="1580166"/>
                  </a:lnTo>
                  <a:lnTo>
                    <a:pt x="764625" y="1553751"/>
                  </a:lnTo>
                  <a:lnTo>
                    <a:pt x="789017" y="1530384"/>
                  </a:lnTo>
                  <a:lnTo>
                    <a:pt x="802569" y="1513451"/>
                  </a:lnTo>
                  <a:lnTo>
                    <a:pt x="809005" y="1504646"/>
                  </a:lnTo>
                  <a:lnTo>
                    <a:pt x="819169" y="1488052"/>
                  </a:lnTo>
                  <a:lnTo>
                    <a:pt x="833736" y="1453170"/>
                  </a:lnTo>
                  <a:lnTo>
                    <a:pt x="841867" y="1415918"/>
                  </a:lnTo>
                  <a:lnTo>
                    <a:pt x="843222" y="1377312"/>
                  </a:lnTo>
                  <a:lnTo>
                    <a:pt x="841190" y="1357670"/>
                  </a:lnTo>
                  <a:lnTo>
                    <a:pt x="860500" y="1369861"/>
                  </a:lnTo>
                  <a:lnTo>
                    <a:pt x="899121" y="1392212"/>
                  </a:lnTo>
                  <a:lnTo>
                    <a:pt x="936387" y="1411177"/>
                  </a:lnTo>
                  <a:lnTo>
                    <a:pt x="972975" y="1426755"/>
                  </a:lnTo>
                  <a:lnTo>
                    <a:pt x="1008547" y="1439624"/>
                  </a:lnTo>
                  <a:lnTo>
                    <a:pt x="1043102" y="1449445"/>
                  </a:lnTo>
                  <a:lnTo>
                    <a:pt x="1076980" y="1455880"/>
                  </a:lnTo>
                  <a:lnTo>
                    <a:pt x="1109503" y="1458928"/>
                  </a:lnTo>
                  <a:lnTo>
                    <a:pt x="1125764" y="1458928"/>
                  </a:lnTo>
                  <a:lnTo>
                    <a:pt x="1149818" y="1458589"/>
                  </a:lnTo>
                  <a:lnTo>
                    <a:pt x="1196230" y="1451138"/>
                  </a:lnTo>
                  <a:lnTo>
                    <a:pt x="1218251" y="1444027"/>
                  </a:lnTo>
                  <a:lnTo>
                    <a:pt x="1231802" y="1439286"/>
                  </a:lnTo>
                  <a:lnTo>
                    <a:pt x="1257550" y="1427433"/>
                  </a:lnTo>
                  <a:lnTo>
                    <a:pt x="1280248" y="1413886"/>
                  </a:lnTo>
                  <a:lnTo>
                    <a:pt x="1301252" y="1398986"/>
                  </a:lnTo>
                  <a:lnTo>
                    <a:pt x="1329032" y="1373925"/>
                  </a:lnTo>
                  <a:lnTo>
                    <a:pt x="1358845" y="1338705"/>
                  </a:lnTo>
                  <a:lnTo>
                    <a:pt x="1381543" y="1304501"/>
                  </a:lnTo>
                  <a:lnTo>
                    <a:pt x="1397804" y="1273344"/>
                  </a:lnTo>
                  <a:lnTo>
                    <a:pt x="1412372" y="1238463"/>
                  </a:lnTo>
                  <a:lnTo>
                    <a:pt x="1414743" y="1231012"/>
                  </a:lnTo>
                  <a:lnTo>
                    <a:pt x="1352747" y="1213064"/>
                  </a:lnTo>
                  <a:lnTo>
                    <a:pt x="1351392" y="1217466"/>
                  </a:lnTo>
                  <a:lnTo>
                    <a:pt x="1339873" y="1245236"/>
                  </a:lnTo>
                  <a:lnTo>
                    <a:pt x="1326661" y="1270296"/>
                  </a:lnTo>
                  <a:lnTo>
                    <a:pt x="1308367" y="1298405"/>
                  </a:lnTo>
                  <a:lnTo>
                    <a:pt x="1284652" y="1326852"/>
                  </a:lnTo>
                  <a:lnTo>
                    <a:pt x="1254162" y="1353606"/>
                  </a:lnTo>
                  <a:lnTo>
                    <a:pt x="1227398" y="1370200"/>
                  </a:lnTo>
                  <a:lnTo>
                    <a:pt x="1207749" y="1379344"/>
                  </a:lnTo>
                  <a:lnTo>
                    <a:pt x="1197247" y="1383407"/>
                  </a:lnTo>
                  <a:lnTo>
                    <a:pt x="1180647" y="1388826"/>
                  </a:lnTo>
                  <a:lnTo>
                    <a:pt x="1145075" y="1394583"/>
                  </a:lnTo>
                  <a:lnTo>
                    <a:pt x="1107809" y="1394583"/>
                  </a:lnTo>
                  <a:lnTo>
                    <a:pt x="1068172" y="1389165"/>
                  </a:lnTo>
                  <a:lnTo>
                    <a:pt x="1026502" y="1378328"/>
                  </a:lnTo>
                  <a:lnTo>
                    <a:pt x="982799" y="1362072"/>
                  </a:lnTo>
                  <a:lnTo>
                    <a:pt x="937742" y="1340059"/>
                  </a:lnTo>
                  <a:lnTo>
                    <a:pt x="890313" y="1312628"/>
                  </a:lnTo>
                  <a:lnTo>
                    <a:pt x="865582" y="1296712"/>
                  </a:lnTo>
                  <a:lnTo>
                    <a:pt x="880488" y="1290277"/>
                  </a:lnTo>
                  <a:lnTo>
                    <a:pt x="909284" y="1276392"/>
                  </a:lnTo>
                  <a:lnTo>
                    <a:pt x="936725" y="1259121"/>
                  </a:lnTo>
                  <a:lnTo>
                    <a:pt x="962811" y="1240495"/>
                  </a:lnTo>
                  <a:lnTo>
                    <a:pt x="985848" y="1219160"/>
                  </a:lnTo>
                  <a:lnTo>
                    <a:pt x="1006514" y="1196470"/>
                  </a:lnTo>
                  <a:lnTo>
                    <a:pt x="1023453" y="1172425"/>
                  </a:lnTo>
                  <a:lnTo>
                    <a:pt x="1035988" y="1146349"/>
                  </a:lnTo>
                  <a:lnTo>
                    <a:pt x="1040053" y="1132802"/>
                  </a:lnTo>
                  <a:lnTo>
                    <a:pt x="1047506" y="1104694"/>
                  </a:lnTo>
                  <a:lnTo>
                    <a:pt x="1055298" y="1050848"/>
                  </a:lnTo>
                  <a:lnTo>
                    <a:pt x="1055298" y="999033"/>
                  </a:lnTo>
                  <a:lnTo>
                    <a:pt x="1048861" y="950267"/>
                  </a:lnTo>
                  <a:lnTo>
                    <a:pt x="1037004" y="904549"/>
                  </a:lnTo>
                  <a:lnTo>
                    <a:pt x="1021420" y="861539"/>
                  </a:lnTo>
                  <a:lnTo>
                    <a:pt x="1002787" y="821578"/>
                  </a:lnTo>
                  <a:lnTo>
                    <a:pt x="982461" y="785342"/>
                  </a:lnTo>
                  <a:lnTo>
                    <a:pt x="971958" y="768409"/>
                  </a:lnTo>
                  <a:lnTo>
                    <a:pt x="984832" y="758927"/>
                  </a:lnTo>
                  <a:lnTo>
                    <a:pt x="1007869" y="738608"/>
                  </a:lnTo>
                  <a:lnTo>
                    <a:pt x="1039037" y="707113"/>
                  </a:lnTo>
                  <a:lnTo>
                    <a:pt x="1073254" y="664781"/>
                  </a:lnTo>
                  <a:lnTo>
                    <a:pt x="1099340" y="626851"/>
                  </a:lnTo>
                  <a:lnTo>
                    <a:pt x="1108487" y="610596"/>
                  </a:lnTo>
                  <a:lnTo>
                    <a:pt x="1123732" y="624819"/>
                  </a:lnTo>
                  <a:lnTo>
                    <a:pt x="1157610" y="649202"/>
                  </a:lnTo>
                  <a:lnTo>
                    <a:pt x="1176242" y="658685"/>
                  </a:lnTo>
                  <a:lnTo>
                    <a:pt x="1190471" y="664781"/>
                  </a:lnTo>
                  <a:lnTo>
                    <a:pt x="1219267" y="674602"/>
                  </a:lnTo>
                  <a:lnTo>
                    <a:pt x="1247725" y="680359"/>
                  </a:lnTo>
                  <a:lnTo>
                    <a:pt x="1275505" y="683068"/>
                  </a:lnTo>
                  <a:lnTo>
                    <a:pt x="1289056" y="683407"/>
                  </a:lnTo>
                  <a:lnTo>
                    <a:pt x="1302946" y="683068"/>
                  </a:lnTo>
                  <a:lnTo>
                    <a:pt x="1329371" y="680697"/>
                  </a:lnTo>
                  <a:lnTo>
                    <a:pt x="1365281" y="674263"/>
                  </a:lnTo>
                  <a:lnTo>
                    <a:pt x="1417792" y="658008"/>
                  </a:lnTo>
                  <a:lnTo>
                    <a:pt x="1427278" y="653605"/>
                  </a:lnTo>
                  <a:lnTo>
                    <a:pt x="1399498" y="595695"/>
                  </a:lnTo>
                  <a:lnTo>
                    <a:pt x="1396110" y="597388"/>
                  </a:lnTo>
                  <a:lnTo>
                    <a:pt x="1361894" y="608564"/>
                  </a:lnTo>
                  <a:lnTo>
                    <a:pt x="1320901" y="617030"/>
                  </a:lnTo>
                  <a:lnTo>
                    <a:pt x="1289395" y="618724"/>
                  </a:lnTo>
                  <a:lnTo>
                    <a:pt x="1255178" y="616692"/>
                  </a:lnTo>
                  <a:lnTo>
                    <a:pt x="1220961" y="607887"/>
                  </a:lnTo>
                  <a:lnTo>
                    <a:pt x="1203345" y="600436"/>
                  </a:lnTo>
                  <a:lnTo>
                    <a:pt x="1191826" y="594679"/>
                  </a:lnTo>
                  <a:lnTo>
                    <a:pt x="1170144" y="579778"/>
                  </a:lnTo>
                  <a:lnTo>
                    <a:pt x="1149818" y="561152"/>
                  </a:lnTo>
                  <a:lnTo>
                    <a:pt x="1131862" y="539478"/>
                  </a:lnTo>
                  <a:lnTo>
                    <a:pt x="1115262" y="514079"/>
                  </a:lnTo>
                  <a:lnTo>
                    <a:pt x="1100695" y="484955"/>
                  </a:lnTo>
                  <a:lnTo>
                    <a:pt x="1087482" y="452444"/>
                  </a:lnTo>
                  <a:lnTo>
                    <a:pt x="1076303" y="416885"/>
                  </a:lnTo>
                  <a:lnTo>
                    <a:pt x="1072237" y="397582"/>
                  </a:lnTo>
                  <a:lnTo>
                    <a:pt x="1009224" y="412144"/>
                  </a:lnTo>
                  <a:lnTo>
                    <a:pt x="1014645" y="433140"/>
                  </a:lnTo>
                  <a:lnTo>
                    <a:pt x="1026502" y="472086"/>
                  </a:lnTo>
                  <a:lnTo>
                    <a:pt x="1040392" y="507645"/>
                  </a:lnTo>
                  <a:lnTo>
                    <a:pt x="1056653" y="540833"/>
                  </a:lnTo>
                  <a:lnTo>
                    <a:pt x="1065462" y="555734"/>
                  </a:lnTo>
                  <a:lnTo>
                    <a:pt x="1056653" y="571989"/>
                  </a:lnTo>
                  <a:lnTo>
                    <a:pt x="1031584" y="612289"/>
                  </a:lnTo>
                  <a:lnTo>
                    <a:pt x="1008885" y="643445"/>
                  </a:lnTo>
                  <a:lnTo>
                    <a:pt x="980428" y="675279"/>
                  </a:lnTo>
                  <a:lnTo>
                    <a:pt x="946550" y="707113"/>
                  </a:lnTo>
                  <a:lnTo>
                    <a:pt x="907252" y="735221"/>
                  </a:lnTo>
                  <a:lnTo>
                    <a:pt x="874390" y="752831"/>
                  </a:lnTo>
                  <a:lnTo>
                    <a:pt x="851353" y="761975"/>
                  </a:lnTo>
                  <a:lnTo>
                    <a:pt x="838818" y="765700"/>
                  </a:lnTo>
                  <a:lnTo>
                    <a:pt x="822218" y="770102"/>
                  </a:lnTo>
                  <a:lnTo>
                    <a:pt x="788001" y="775860"/>
                  </a:lnTo>
                  <a:lnTo>
                    <a:pt x="752768" y="776876"/>
                  </a:lnTo>
                  <a:lnTo>
                    <a:pt x="716857" y="772812"/>
                  </a:lnTo>
                  <a:lnTo>
                    <a:pt x="680269" y="765023"/>
                  </a:lnTo>
                  <a:lnTo>
                    <a:pt x="642665" y="752831"/>
                  </a:lnTo>
                  <a:lnTo>
                    <a:pt x="604383" y="735560"/>
                  </a:lnTo>
                  <a:lnTo>
                    <a:pt x="565762" y="714224"/>
                  </a:lnTo>
                  <a:lnTo>
                    <a:pt x="546113" y="701694"/>
                  </a:lnTo>
                  <a:lnTo>
                    <a:pt x="513928" y="681036"/>
                  </a:lnTo>
                  <a:lnTo>
                    <a:pt x="499022" y="715240"/>
                  </a:lnTo>
                  <a:lnTo>
                    <a:pt x="496312" y="720997"/>
                  </a:lnTo>
                  <a:lnTo>
                    <a:pt x="477679" y="754863"/>
                  </a:lnTo>
                  <a:lnTo>
                    <a:pt x="457013" y="785342"/>
                  </a:lnTo>
                  <a:lnTo>
                    <a:pt x="429572" y="818869"/>
                  </a:lnTo>
                  <a:lnTo>
                    <a:pt x="395694" y="853073"/>
                  </a:lnTo>
                  <a:lnTo>
                    <a:pt x="365543" y="876440"/>
                  </a:lnTo>
                  <a:lnTo>
                    <a:pt x="343522" y="890664"/>
                  </a:lnTo>
                  <a:lnTo>
                    <a:pt x="319808" y="902517"/>
                  </a:lnTo>
                  <a:lnTo>
                    <a:pt x="294399" y="912338"/>
                  </a:lnTo>
                  <a:lnTo>
                    <a:pt x="280848" y="916063"/>
                  </a:lnTo>
                  <a:lnTo>
                    <a:pt x="260521" y="921143"/>
                  </a:lnTo>
                  <a:lnTo>
                    <a:pt x="220207" y="926900"/>
                  </a:lnTo>
                  <a:lnTo>
                    <a:pt x="180231" y="928255"/>
                  </a:lnTo>
                  <a:lnTo>
                    <a:pt x="140255" y="925545"/>
                  </a:lnTo>
                  <a:lnTo>
                    <a:pt x="120605" y="922497"/>
                  </a:lnTo>
                  <a:lnTo>
                    <a:pt x="119250" y="901839"/>
                  </a:lnTo>
                  <a:lnTo>
                    <a:pt x="119589" y="860185"/>
                  </a:lnTo>
                  <a:lnTo>
                    <a:pt x="124332" y="819546"/>
                  </a:lnTo>
                  <a:lnTo>
                    <a:pt x="133140" y="779923"/>
                  </a:lnTo>
                  <a:lnTo>
                    <a:pt x="146353" y="741317"/>
                  </a:lnTo>
                  <a:lnTo>
                    <a:pt x="162614" y="704742"/>
                  </a:lnTo>
                  <a:lnTo>
                    <a:pt x="182602" y="670199"/>
                  </a:lnTo>
                  <a:lnTo>
                    <a:pt x="205300" y="637688"/>
                  </a:lnTo>
                  <a:lnTo>
                    <a:pt x="230709" y="608225"/>
                  </a:lnTo>
                  <a:lnTo>
                    <a:pt x="258827" y="581471"/>
                  </a:lnTo>
                  <a:lnTo>
                    <a:pt x="288640" y="558104"/>
                  </a:lnTo>
                  <a:lnTo>
                    <a:pt x="320824" y="538801"/>
                  </a:lnTo>
                  <a:lnTo>
                    <a:pt x="354024" y="523223"/>
                  </a:lnTo>
                  <a:lnTo>
                    <a:pt x="388919" y="511708"/>
                  </a:lnTo>
                  <a:lnTo>
                    <a:pt x="424491" y="505274"/>
                  </a:lnTo>
                  <a:lnTo>
                    <a:pt x="460740" y="503919"/>
                  </a:lnTo>
                  <a:lnTo>
                    <a:pt x="479373" y="505274"/>
                  </a:lnTo>
                  <a:lnTo>
                    <a:pt x="479712" y="490712"/>
                  </a:lnTo>
                  <a:lnTo>
                    <a:pt x="484455" y="460233"/>
                  </a:lnTo>
                  <a:lnTo>
                    <a:pt x="494618" y="429754"/>
                  </a:lnTo>
                  <a:lnTo>
                    <a:pt x="508847" y="399275"/>
                  </a:lnTo>
                  <a:lnTo>
                    <a:pt x="527141" y="369134"/>
                  </a:lnTo>
                  <a:lnTo>
                    <a:pt x="549162" y="340010"/>
                  </a:lnTo>
                  <a:lnTo>
                    <a:pt x="574570" y="312579"/>
                  </a:lnTo>
                  <a:lnTo>
                    <a:pt x="603705" y="286841"/>
                  </a:lnTo>
                  <a:lnTo>
                    <a:pt x="635212" y="264151"/>
                  </a:lnTo>
                  <a:lnTo>
                    <a:pt x="669089" y="244848"/>
                  </a:lnTo>
                  <a:lnTo>
                    <a:pt x="705339" y="228931"/>
                  </a:lnTo>
                  <a:lnTo>
                    <a:pt x="743282" y="218094"/>
                  </a:lnTo>
                  <a:lnTo>
                    <a:pt x="782581" y="211321"/>
                  </a:lnTo>
                  <a:lnTo>
                    <a:pt x="823573" y="210305"/>
                  </a:lnTo>
                  <a:lnTo>
                    <a:pt x="865243" y="215385"/>
                  </a:lnTo>
                  <a:lnTo>
                    <a:pt x="907929" y="226899"/>
                  </a:lnTo>
                  <a:lnTo>
                    <a:pt x="928933" y="235027"/>
                  </a:lnTo>
                  <a:lnTo>
                    <a:pt x="934693" y="220126"/>
                  </a:lnTo>
                  <a:lnTo>
                    <a:pt x="952648" y="185245"/>
                  </a:lnTo>
                  <a:lnTo>
                    <a:pt x="978395" y="146638"/>
                  </a:lnTo>
                  <a:lnTo>
                    <a:pt x="1012951" y="107354"/>
                  </a:lnTo>
                  <a:lnTo>
                    <a:pt x="1043441" y="79245"/>
                  </a:lnTo>
                  <a:lnTo>
                    <a:pt x="1066478" y="62313"/>
                  </a:lnTo>
                  <a:lnTo>
                    <a:pt x="1090870" y="46057"/>
                  </a:lnTo>
                  <a:lnTo>
                    <a:pt x="1117295" y="31834"/>
                  </a:lnTo>
                  <a:lnTo>
                    <a:pt x="1145752" y="19981"/>
                  </a:lnTo>
                  <a:lnTo>
                    <a:pt x="1175565" y="10498"/>
                  </a:lnTo>
                  <a:lnTo>
                    <a:pt x="1207749" y="37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41" name="Freeform 59">
              <a:extLst>
                <a:ext uri="{FF2B5EF4-FFF2-40B4-BE49-F238E27FC236}">
                  <a16:creationId xmlns="" xmlns:a16="http://schemas.microsoft.com/office/drawing/2014/main" id="{BE4C4F57-EBD8-4304-A747-C2287010C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934" y="3402412"/>
              <a:ext cx="1638338" cy="1657310"/>
            </a:xfrm>
            <a:custGeom>
              <a:avLst/>
              <a:gdLst>
                <a:gd name="T0" fmla="*/ 3529 w 4838"/>
                <a:gd name="T1" fmla="*/ 1221 h 4891"/>
                <a:gd name="T2" fmla="*/ 3309 w 4838"/>
                <a:gd name="T3" fmla="*/ 1693 h 4891"/>
                <a:gd name="T4" fmla="*/ 2934 w 4838"/>
                <a:gd name="T5" fmla="*/ 1713 h 4891"/>
                <a:gd name="T6" fmla="*/ 2480 w 4838"/>
                <a:gd name="T7" fmla="*/ 1788 h 4891"/>
                <a:gd name="T8" fmla="*/ 2152 w 4838"/>
                <a:gd name="T9" fmla="*/ 2101 h 4891"/>
                <a:gd name="T10" fmla="*/ 2061 w 4838"/>
                <a:gd name="T11" fmla="*/ 2446 h 4891"/>
                <a:gd name="T12" fmla="*/ 2134 w 4838"/>
                <a:gd name="T13" fmla="*/ 2824 h 4891"/>
                <a:gd name="T14" fmla="*/ 2694 w 4838"/>
                <a:gd name="T15" fmla="*/ 2885 h 4891"/>
                <a:gd name="T16" fmla="*/ 3072 w 4838"/>
                <a:gd name="T17" fmla="*/ 3203 h 4891"/>
                <a:gd name="T18" fmla="*/ 3294 w 4838"/>
                <a:gd name="T19" fmla="*/ 3078 h 4891"/>
                <a:gd name="T20" fmla="*/ 3681 w 4838"/>
                <a:gd name="T21" fmla="*/ 3038 h 4891"/>
                <a:gd name="T22" fmla="*/ 4108 w 4838"/>
                <a:gd name="T23" fmla="*/ 3411 h 4891"/>
                <a:gd name="T24" fmla="*/ 3556 w 4838"/>
                <a:gd name="T25" fmla="*/ 3222 h 4891"/>
                <a:gd name="T26" fmla="*/ 3147 w 4838"/>
                <a:gd name="T27" fmla="*/ 3387 h 4891"/>
                <a:gd name="T28" fmla="*/ 2925 w 4838"/>
                <a:gd name="T29" fmla="*/ 3862 h 4891"/>
                <a:gd name="T30" fmla="*/ 2765 w 4838"/>
                <a:gd name="T31" fmla="*/ 4137 h 4891"/>
                <a:gd name="T32" fmla="*/ 2795 w 4838"/>
                <a:gd name="T33" fmla="*/ 3582 h 4891"/>
                <a:gd name="T34" fmla="*/ 2808 w 4838"/>
                <a:gd name="T35" fmla="*/ 3196 h 4891"/>
                <a:gd name="T36" fmla="*/ 2323 w 4838"/>
                <a:gd name="T37" fmla="*/ 2989 h 4891"/>
                <a:gd name="T38" fmla="*/ 1929 w 4838"/>
                <a:gd name="T39" fmla="*/ 3131 h 4891"/>
                <a:gd name="T40" fmla="*/ 1663 w 4838"/>
                <a:gd name="T41" fmla="*/ 3585 h 4891"/>
                <a:gd name="T42" fmla="*/ 1534 w 4838"/>
                <a:gd name="T43" fmla="*/ 3349 h 4891"/>
                <a:gd name="T44" fmla="*/ 1906 w 4838"/>
                <a:gd name="T45" fmla="*/ 2919 h 4891"/>
                <a:gd name="T46" fmla="*/ 1876 w 4838"/>
                <a:gd name="T47" fmla="*/ 2536 h 4891"/>
                <a:gd name="T48" fmla="*/ 1949 w 4838"/>
                <a:gd name="T49" fmla="*/ 2090 h 4891"/>
                <a:gd name="T50" fmla="*/ 2190 w 4838"/>
                <a:gd name="T51" fmla="*/ 1755 h 4891"/>
                <a:gd name="T52" fmla="*/ 2454 w 4838"/>
                <a:gd name="T53" fmla="*/ 1594 h 4891"/>
                <a:gd name="T54" fmla="*/ 2884 w 4838"/>
                <a:gd name="T55" fmla="*/ 1521 h 4891"/>
                <a:gd name="T56" fmla="*/ 2893 w 4838"/>
                <a:gd name="T57" fmla="*/ 1264 h 4891"/>
                <a:gd name="T58" fmla="*/ 2518 w 4838"/>
                <a:gd name="T59" fmla="*/ 965 h 4891"/>
                <a:gd name="T60" fmla="*/ 1897 w 4838"/>
                <a:gd name="T61" fmla="*/ 910 h 4891"/>
                <a:gd name="T62" fmla="*/ 1737 w 4838"/>
                <a:gd name="T63" fmla="*/ 728 h 4891"/>
                <a:gd name="T64" fmla="*/ 1632 w 4838"/>
                <a:gd name="T65" fmla="*/ 348 h 4891"/>
                <a:gd name="T66" fmla="*/ 1346 w 4838"/>
                <a:gd name="T67" fmla="*/ 84 h 4891"/>
                <a:gd name="T68" fmla="*/ 988 w 4838"/>
                <a:gd name="T69" fmla="*/ 0 h 4891"/>
                <a:gd name="T70" fmla="*/ 394 w 4838"/>
                <a:gd name="T71" fmla="*/ 126 h 4891"/>
                <a:gd name="T72" fmla="*/ 117 w 4838"/>
                <a:gd name="T73" fmla="*/ 426 h 4891"/>
                <a:gd name="T74" fmla="*/ 0 w 4838"/>
                <a:gd name="T75" fmla="*/ 950 h 4891"/>
                <a:gd name="T76" fmla="*/ 164 w 4838"/>
                <a:gd name="T77" fmla="*/ 1501 h 4891"/>
                <a:gd name="T78" fmla="*/ 327 w 4838"/>
                <a:gd name="T79" fmla="*/ 1873 h 4891"/>
                <a:gd name="T80" fmla="*/ 388 w 4838"/>
                <a:gd name="T81" fmla="*/ 2306 h 4891"/>
                <a:gd name="T82" fmla="*/ 786 w 4838"/>
                <a:gd name="T83" fmla="*/ 2783 h 4891"/>
                <a:gd name="T84" fmla="*/ 925 w 4838"/>
                <a:gd name="T85" fmla="*/ 3339 h 4891"/>
                <a:gd name="T86" fmla="*/ 1352 w 4838"/>
                <a:gd name="T87" fmla="*/ 3887 h 4891"/>
                <a:gd name="T88" fmla="*/ 1899 w 4838"/>
                <a:gd name="T89" fmla="*/ 4138 h 4891"/>
                <a:gd name="T90" fmla="*/ 2230 w 4838"/>
                <a:gd name="T91" fmla="*/ 4267 h 4891"/>
                <a:gd name="T92" fmla="*/ 2625 w 4838"/>
                <a:gd name="T93" fmla="*/ 4620 h 4891"/>
                <a:gd name="T94" fmla="*/ 3155 w 4838"/>
                <a:gd name="T95" fmla="*/ 4841 h 4891"/>
                <a:gd name="T96" fmla="*/ 3732 w 4838"/>
                <a:gd name="T97" fmla="*/ 4884 h 4891"/>
                <a:gd name="T98" fmla="*/ 4265 w 4838"/>
                <a:gd name="T99" fmla="*/ 4705 h 4891"/>
                <a:gd name="T100" fmla="*/ 4663 w 4838"/>
                <a:gd name="T101" fmla="*/ 4260 h 4891"/>
                <a:gd name="T102" fmla="*/ 4838 w 4838"/>
                <a:gd name="T103" fmla="*/ 3507 h 4891"/>
                <a:gd name="T104" fmla="*/ 4533 w 4838"/>
                <a:gd name="T105" fmla="*/ 942 h 4891"/>
                <a:gd name="T106" fmla="*/ 3925 w 4838"/>
                <a:gd name="T107" fmla="*/ 956 h 4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38" h="4891">
                  <a:moveTo>
                    <a:pt x="3868" y="980"/>
                  </a:moveTo>
                  <a:lnTo>
                    <a:pt x="3812" y="1004"/>
                  </a:lnTo>
                  <a:lnTo>
                    <a:pt x="3707" y="1065"/>
                  </a:lnTo>
                  <a:lnTo>
                    <a:pt x="3613" y="1138"/>
                  </a:lnTo>
                  <a:lnTo>
                    <a:pt x="3529" y="1221"/>
                  </a:lnTo>
                  <a:lnTo>
                    <a:pt x="3457" y="1313"/>
                  </a:lnTo>
                  <a:lnTo>
                    <a:pt x="3398" y="1414"/>
                  </a:lnTo>
                  <a:lnTo>
                    <a:pt x="3351" y="1521"/>
                  </a:lnTo>
                  <a:lnTo>
                    <a:pt x="3320" y="1634"/>
                  </a:lnTo>
                  <a:lnTo>
                    <a:pt x="3309" y="1693"/>
                  </a:lnTo>
                  <a:lnTo>
                    <a:pt x="3294" y="1812"/>
                  </a:lnTo>
                  <a:lnTo>
                    <a:pt x="3181" y="1768"/>
                  </a:lnTo>
                  <a:lnTo>
                    <a:pt x="3133" y="1750"/>
                  </a:lnTo>
                  <a:lnTo>
                    <a:pt x="3035" y="1726"/>
                  </a:lnTo>
                  <a:lnTo>
                    <a:pt x="2934" y="1713"/>
                  </a:lnTo>
                  <a:lnTo>
                    <a:pt x="2833" y="1712"/>
                  </a:lnTo>
                  <a:lnTo>
                    <a:pt x="2735" y="1718"/>
                  </a:lnTo>
                  <a:lnTo>
                    <a:pt x="2642" y="1735"/>
                  </a:lnTo>
                  <a:lnTo>
                    <a:pt x="2556" y="1759"/>
                  </a:lnTo>
                  <a:lnTo>
                    <a:pt x="2480" y="1788"/>
                  </a:lnTo>
                  <a:lnTo>
                    <a:pt x="2446" y="1807"/>
                  </a:lnTo>
                  <a:lnTo>
                    <a:pt x="2392" y="1838"/>
                  </a:lnTo>
                  <a:lnTo>
                    <a:pt x="2292" y="1917"/>
                  </a:lnTo>
                  <a:lnTo>
                    <a:pt x="2205" y="2015"/>
                  </a:lnTo>
                  <a:lnTo>
                    <a:pt x="2152" y="2101"/>
                  </a:lnTo>
                  <a:lnTo>
                    <a:pt x="2122" y="2163"/>
                  </a:lnTo>
                  <a:lnTo>
                    <a:pt x="2098" y="2228"/>
                  </a:lnTo>
                  <a:lnTo>
                    <a:pt x="2079" y="2298"/>
                  </a:lnTo>
                  <a:lnTo>
                    <a:pt x="2066" y="2370"/>
                  </a:lnTo>
                  <a:lnTo>
                    <a:pt x="2061" y="2446"/>
                  </a:lnTo>
                  <a:lnTo>
                    <a:pt x="2064" y="2525"/>
                  </a:lnTo>
                  <a:lnTo>
                    <a:pt x="2073" y="2608"/>
                  </a:lnTo>
                  <a:lnTo>
                    <a:pt x="2091" y="2692"/>
                  </a:lnTo>
                  <a:lnTo>
                    <a:pt x="2117" y="2780"/>
                  </a:lnTo>
                  <a:lnTo>
                    <a:pt x="2134" y="2824"/>
                  </a:lnTo>
                  <a:lnTo>
                    <a:pt x="2199" y="2810"/>
                  </a:lnTo>
                  <a:lnTo>
                    <a:pt x="2326" y="2798"/>
                  </a:lnTo>
                  <a:lnTo>
                    <a:pt x="2451" y="2807"/>
                  </a:lnTo>
                  <a:lnTo>
                    <a:pt x="2575" y="2836"/>
                  </a:lnTo>
                  <a:lnTo>
                    <a:pt x="2694" y="2885"/>
                  </a:lnTo>
                  <a:lnTo>
                    <a:pt x="2808" y="2952"/>
                  </a:lnTo>
                  <a:lnTo>
                    <a:pt x="2918" y="3039"/>
                  </a:lnTo>
                  <a:lnTo>
                    <a:pt x="3022" y="3144"/>
                  </a:lnTo>
                  <a:lnTo>
                    <a:pt x="3071" y="3204"/>
                  </a:lnTo>
                  <a:lnTo>
                    <a:pt x="3072" y="3203"/>
                  </a:lnTo>
                  <a:lnTo>
                    <a:pt x="3074" y="3201"/>
                  </a:lnTo>
                  <a:lnTo>
                    <a:pt x="3103" y="3179"/>
                  </a:lnTo>
                  <a:lnTo>
                    <a:pt x="3164" y="3139"/>
                  </a:lnTo>
                  <a:lnTo>
                    <a:pt x="3228" y="3107"/>
                  </a:lnTo>
                  <a:lnTo>
                    <a:pt x="3294" y="3078"/>
                  </a:lnTo>
                  <a:lnTo>
                    <a:pt x="3361" y="3057"/>
                  </a:lnTo>
                  <a:lnTo>
                    <a:pt x="3430" y="3042"/>
                  </a:lnTo>
                  <a:lnTo>
                    <a:pt x="3500" y="3034"/>
                  </a:lnTo>
                  <a:lnTo>
                    <a:pt x="3573" y="3030"/>
                  </a:lnTo>
                  <a:lnTo>
                    <a:pt x="3681" y="3038"/>
                  </a:lnTo>
                  <a:lnTo>
                    <a:pt x="3832" y="3069"/>
                  </a:lnTo>
                  <a:lnTo>
                    <a:pt x="3983" y="3125"/>
                  </a:lnTo>
                  <a:lnTo>
                    <a:pt x="4138" y="3204"/>
                  </a:lnTo>
                  <a:lnTo>
                    <a:pt x="4214" y="3254"/>
                  </a:lnTo>
                  <a:lnTo>
                    <a:pt x="4108" y="3411"/>
                  </a:lnTo>
                  <a:lnTo>
                    <a:pt x="4044" y="3370"/>
                  </a:lnTo>
                  <a:lnTo>
                    <a:pt x="3919" y="3304"/>
                  </a:lnTo>
                  <a:lnTo>
                    <a:pt x="3796" y="3257"/>
                  </a:lnTo>
                  <a:lnTo>
                    <a:pt x="3674" y="3230"/>
                  </a:lnTo>
                  <a:lnTo>
                    <a:pt x="3556" y="3222"/>
                  </a:lnTo>
                  <a:lnTo>
                    <a:pt x="3443" y="3234"/>
                  </a:lnTo>
                  <a:lnTo>
                    <a:pt x="3337" y="3266"/>
                  </a:lnTo>
                  <a:lnTo>
                    <a:pt x="3237" y="3318"/>
                  </a:lnTo>
                  <a:lnTo>
                    <a:pt x="3190" y="3352"/>
                  </a:lnTo>
                  <a:lnTo>
                    <a:pt x="3147" y="3387"/>
                  </a:lnTo>
                  <a:lnTo>
                    <a:pt x="3075" y="3466"/>
                  </a:lnTo>
                  <a:lnTo>
                    <a:pt x="3014" y="3555"/>
                  </a:lnTo>
                  <a:lnTo>
                    <a:pt x="2969" y="3654"/>
                  </a:lnTo>
                  <a:lnTo>
                    <a:pt x="2939" y="3756"/>
                  </a:lnTo>
                  <a:lnTo>
                    <a:pt x="2925" y="3862"/>
                  </a:lnTo>
                  <a:lnTo>
                    <a:pt x="2926" y="3970"/>
                  </a:lnTo>
                  <a:lnTo>
                    <a:pt x="2944" y="4075"/>
                  </a:lnTo>
                  <a:lnTo>
                    <a:pt x="2961" y="4127"/>
                  </a:lnTo>
                  <a:lnTo>
                    <a:pt x="2782" y="4190"/>
                  </a:lnTo>
                  <a:lnTo>
                    <a:pt x="2765" y="4137"/>
                  </a:lnTo>
                  <a:lnTo>
                    <a:pt x="2742" y="4027"/>
                  </a:lnTo>
                  <a:lnTo>
                    <a:pt x="2734" y="3914"/>
                  </a:lnTo>
                  <a:lnTo>
                    <a:pt x="2740" y="3801"/>
                  </a:lnTo>
                  <a:lnTo>
                    <a:pt x="2761" y="3691"/>
                  </a:lnTo>
                  <a:lnTo>
                    <a:pt x="2795" y="3582"/>
                  </a:lnTo>
                  <a:lnTo>
                    <a:pt x="2842" y="3480"/>
                  </a:lnTo>
                  <a:lnTo>
                    <a:pt x="2900" y="3383"/>
                  </a:lnTo>
                  <a:lnTo>
                    <a:pt x="2935" y="3339"/>
                  </a:lnTo>
                  <a:lnTo>
                    <a:pt x="2895" y="3287"/>
                  </a:lnTo>
                  <a:lnTo>
                    <a:pt x="2808" y="3196"/>
                  </a:lnTo>
                  <a:lnTo>
                    <a:pt x="2717" y="3121"/>
                  </a:lnTo>
                  <a:lnTo>
                    <a:pt x="2623" y="3063"/>
                  </a:lnTo>
                  <a:lnTo>
                    <a:pt x="2525" y="3021"/>
                  </a:lnTo>
                  <a:lnTo>
                    <a:pt x="2426" y="2996"/>
                  </a:lnTo>
                  <a:lnTo>
                    <a:pt x="2323" y="2989"/>
                  </a:lnTo>
                  <a:lnTo>
                    <a:pt x="2221" y="2999"/>
                  </a:lnTo>
                  <a:lnTo>
                    <a:pt x="2169" y="3011"/>
                  </a:lnTo>
                  <a:lnTo>
                    <a:pt x="2117" y="3026"/>
                  </a:lnTo>
                  <a:lnTo>
                    <a:pt x="2019" y="3072"/>
                  </a:lnTo>
                  <a:lnTo>
                    <a:pt x="1929" y="3131"/>
                  </a:lnTo>
                  <a:lnTo>
                    <a:pt x="1849" y="3204"/>
                  </a:lnTo>
                  <a:lnTo>
                    <a:pt x="1781" y="3288"/>
                  </a:lnTo>
                  <a:lnTo>
                    <a:pt x="1727" y="3380"/>
                  </a:lnTo>
                  <a:lnTo>
                    <a:pt x="1687" y="3480"/>
                  </a:lnTo>
                  <a:lnTo>
                    <a:pt x="1663" y="3585"/>
                  </a:lnTo>
                  <a:lnTo>
                    <a:pt x="1660" y="3638"/>
                  </a:lnTo>
                  <a:lnTo>
                    <a:pt x="1470" y="3629"/>
                  </a:lnTo>
                  <a:lnTo>
                    <a:pt x="1474" y="3571"/>
                  </a:lnTo>
                  <a:lnTo>
                    <a:pt x="1496" y="3458"/>
                  </a:lnTo>
                  <a:lnTo>
                    <a:pt x="1534" y="3349"/>
                  </a:lnTo>
                  <a:lnTo>
                    <a:pt x="1584" y="3245"/>
                  </a:lnTo>
                  <a:lnTo>
                    <a:pt x="1649" y="3149"/>
                  </a:lnTo>
                  <a:lnTo>
                    <a:pt x="1724" y="3063"/>
                  </a:lnTo>
                  <a:lnTo>
                    <a:pt x="1811" y="2985"/>
                  </a:lnTo>
                  <a:lnTo>
                    <a:pt x="1906" y="2919"/>
                  </a:lnTo>
                  <a:lnTo>
                    <a:pt x="1956" y="2891"/>
                  </a:lnTo>
                  <a:lnTo>
                    <a:pt x="1937" y="2840"/>
                  </a:lnTo>
                  <a:lnTo>
                    <a:pt x="1907" y="2736"/>
                  </a:lnTo>
                  <a:lnTo>
                    <a:pt x="1886" y="2635"/>
                  </a:lnTo>
                  <a:lnTo>
                    <a:pt x="1876" y="2536"/>
                  </a:lnTo>
                  <a:lnTo>
                    <a:pt x="1873" y="2440"/>
                  </a:lnTo>
                  <a:lnTo>
                    <a:pt x="1881" y="2347"/>
                  </a:lnTo>
                  <a:lnTo>
                    <a:pt x="1895" y="2258"/>
                  </a:lnTo>
                  <a:lnTo>
                    <a:pt x="1919" y="2172"/>
                  </a:lnTo>
                  <a:lnTo>
                    <a:pt x="1949" y="2090"/>
                  </a:lnTo>
                  <a:lnTo>
                    <a:pt x="1985" y="2014"/>
                  </a:lnTo>
                  <a:lnTo>
                    <a:pt x="2028" y="1941"/>
                  </a:lnTo>
                  <a:lnTo>
                    <a:pt x="2077" y="1874"/>
                  </a:lnTo>
                  <a:lnTo>
                    <a:pt x="2131" y="1812"/>
                  </a:lnTo>
                  <a:lnTo>
                    <a:pt x="2190" y="1755"/>
                  </a:lnTo>
                  <a:lnTo>
                    <a:pt x="2253" y="1704"/>
                  </a:lnTo>
                  <a:lnTo>
                    <a:pt x="2321" y="1659"/>
                  </a:lnTo>
                  <a:lnTo>
                    <a:pt x="2356" y="1639"/>
                  </a:lnTo>
                  <a:lnTo>
                    <a:pt x="2385" y="1624"/>
                  </a:lnTo>
                  <a:lnTo>
                    <a:pt x="2454" y="1594"/>
                  </a:lnTo>
                  <a:lnTo>
                    <a:pt x="2529" y="1569"/>
                  </a:lnTo>
                  <a:lnTo>
                    <a:pt x="2612" y="1549"/>
                  </a:lnTo>
                  <a:lnTo>
                    <a:pt x="2699" y="1533"/>
                  </a:lnTo>
                  <a:lnTo>
                    <a:pt x="2790" y="1524"/>
                  </a:lnTo>
                  <a:lnTo>
                    <a:pt x="2884" y="1521"/>
                  </a:lnTo>
                  <a:lnTo>
                    <a:pt x="2980" y="1527"/>
                  </a:lnTo>
                  <a:lnTo>
                    <a:pt x="3028" y="1533"/>
                  </a:lnTo>
                  <a:lnTo>
                    <a:pt x="3006" y="1471"/>
                  </a:lnTo>
                  <a:lnTo>
                    <a:pt x="2953" y="1361"/>
                  </a:lnTo>
                  <a:lnTo>
                    <a:pt x="2893" y="1264"/>
                  </a:lnTo>
                  <a:lnTo>
                    <a:pt x="2827" y="1181"/>
                  </a:lnTo>
                  <a:lnTo>
                    <a:pt x="2756" y="1111"/>
                  </a:lnTo>
                  <a:lnTo>
                    <a:pt x="2680" y="1051"/>
                  </a:lnTo>
                  <a:lnTo>
                    <a:pt x="2600" y="1003"/>
                  </a:lnTo>
                  <a:lnTo>
                    <a:pt x="2518" y="965"/>
                  </a:lnTo>
                  <a:lnTo>
                    <a:pt x="2432" y="937"/>
                  </a:lnTo>
                  <a:lnTo>
                    <a:pt x="2346" y="916"/>
                  </a:lnTo>
                  <a:lnTo>
                    <a:pt x="2218" y="898"/>
                  </a:lnTo>
                  <a:lnTo>
                    <a:pt x="2051" y="895"/>
                  </a:lnTo>
                  <a:lnTo>
                    <a:pt x="1897" y="910"/>
                  </a:lnTo>
                  <a:lnTo>
                    <a:pt x="1828" y="921"/>
                  </a:lnTo>
                  <a:lnTo>
                    <a:pt x="1669" y="950"/>
                  </a:lnTo>
                  <a:lnTo>
                    <a:pt x="1722" y="797"/>
                  </a:lnTo>
                  <a:lnTo>
                    <a:pt x="1728" y="775"/>
                  </a:lnTo>
                  <a:lnTo>
                    <a:pt x="1737" y="728"/>
                  </a:lnTo>
                  <a:lnTo>
                    <a:pt x="1740" y="654"/>
                  </a:lnTo>
                  <a:lnTo>
                    <a:pt x="1722" y="548"/>
                  </a:lnTo>
                  <a:lnTo>
                    <a:pt x="1682" y="438"/>
                  </a:lnTo>
                  <a:lnTo>
                    <a:pt x="1653" y="383"/>
                  </a:lnTo>
                  <a:lnTo>
                    <a:pt x="1632" y="348"/>
                  </a:lnTo>
                  <a:lnTo>
                    <a:pt x="1586" y="284"/>
                  </a:lnTo>
                  <a:lnTo>
                    <a:pt x="1532" y="224"/>
                  </a:lnTo>
                  <a:lnTo>
                    <a:pt x="1475" y="171"/>
                  </a:lnTo>
                  <a:lnTo>
                    <a:pt x="1412" y="124"/>
                  </a:lnTo>
                  <a:lnTo>
                    <a:pt x="1346" y="84"/>
                  </a:lnTo>
                  <a:lnTo>
                    <a:pt x="1277" y="52"/>
                  </a:lnTo>
                  <a:lnTo>
                    <a:pt x="1205" y="28"/>
                  </a:lnTo>
                  <a:lnTo>
                    <a:pt x="1168" y="19"/>
                  </a:lnTo>
                  <a:lnTo>
                    <a:pt x="1107" y="9"/>
                  </a:lnTo>
                  <a:lnTo>
                    <a:pt x="988" y="0"/>
                  </a:lnTo>
                  <a:lnTo>
                    <a:pt x="869" y="4"/>
                  </a:lnTo>
                  <a:lnTo>
                    <a:pt x="754" y="19"/>
                  </a:lnTo>
                  <a:lnTo>
                    <a:pt x="642" y="43"/>
                  </a:lnTo>
                  <a:lnTo>
                    <a:pt x="537" y="74"/>
                  </a:lnTo>
                  <a:lnTo>
                    <a:pt x="394" y="126"/>
                  </a:lnTo>
                  <a:lnTo>
                    <a:pt x="314" y="162"/>
                  </a:lnTo>
                  <a:lnTo>
                    <a:pt x="282" y="192"/>
                  </a:lnTo>
                  <a:lnTo>
                    <a:pt x="221" y="260"/>
                  </a:lnTo>
                  <a:lnTo>
                    <a:pt x="165" y="339"/>
                  </a:lnTo>
                  <a:lnTo>
                    <a:pt x="117" y="426"/>
                  </a:lnTo>
                  <a:lnTo>
                    <a:pt x="76" y="522"/>
                  </a:lnTo>
                  <a:lnTo>
                    <a:pt x="43" y="622"/>
                  </a:lnTo>
                  <a:lnTo>
                    <a:pt x="19" y="728"/>
                  </a:lnTo>
                  <a:lnTo>
                    <a:pt x="4" y="838"/>
                  </a:lnTo>
                  <a:lnTo>
                    <a:pt x="0" y="950"/>
                  </a:lnTo>
                  <a:lnTo>
                    <a:pt x="7" y="1063"/>
                  </a:lnTo>
                  <a:lnTo>
                    <a:pt x="26" y="1175"/>
                  </a:lnTo>
                  <a:lnTo>
                    <a:pt x="59" y="1287"/>
                  </a:lnTo>
                  <a:lnTo>
                    <a:pt x="104" y="1396"/>
                  </a:lnTo>
                  <a:lnTo>
                    <a:pt x="164" y="1501"/>
                  </a:lnTo>
                  <a:lnTo>
                    <a:pt x="238" y="1601"/>
                  </a:lnTo>
                  <a:lnTo>
                    <a:pt x="328" y="1694"/>
                  </a:lnTo>
                  <a:lnTo>
                    <a:pt x="382" y="1738"/>
                  </a:lnTo>
                  <a:lnTo>
                    <a:pt x="358" y="1782"/>
                  </a:lnTo>
                  <a:lnTo>
                    <a:pt x="327" y="1873"/>
                  </a:lnTo>
                  <a:lnTo>
                    <a:pt x="313" y="1963"/>
                  </a:lnTo>
                  <a:lnTo>
                    <a:pt x="314" y="2052"/>
                  </a:lnTo>
                  <a:lnTo>
                    <a:pt x="328" y="2138"/>
                  </a:lnTo>
                  <a:lnTo>
                    <a:pt x="354" y="2224"/>
                  </a:lnTo>
                  <a:lnTo>
                    <a:pt x="388" y="2306"/>
                  </a:lnTo>
                  <a:lnTo>
                    <a:pt x="431" y="2383"/>
                  </a:lnTo>
                  <a:lnTo>
                    <a:pt x="503" y="2492"/>
                  </a:lnTo>
                  <a:lnTo>
                    <a:pt x="607" y="2618"/>
                  </a:lnTo>
                  <a:lnTo>
                    <a:pt x="707" y="2716"/>
                  </a:lnTo>
                  <a:lnTo>
                    <a:pt x="786" y="2783"/>
                  </a:lnTo>
                  <a:lnTo>
                    <a:pt x="811" y="2799"/>
                  </a:lnTo>
                  <a:lnTo>
                    <a:pt x="814" y="2884"/>
                  </a:lnTo>
                  <a:lnTo>
                    <a:pt x="835" y="3046"/>
                  </a:lnTo>
                  <a:lnTo>
                    <a:pt x="871" y="3197"/>
                  </a:lnTo>
                  <a:lnTo>
                    <a:pt x="925" y="3339"/>
                  </a:lnTo>
                  <a:lnTo>
                    <a:pt x="991" y="3471"/>
                  </a:lnTo>
                  <a:lnTo>
                    <a:pt x="1067" y="3591"/>
                  </a:lnTo>
                  <a:lnTo>
                    <a:pt x="1155" y="3702"/>
                  </a:lnTo>
                  <a:lnTo>
                    <a:pt x="1250" y="3800"/>
                  </a:lnTo>
                  <a:lnTo>
                    <a:pt x="1352" y="3887"/>
                  </a:lnTo>
                  <a:lnTo>
                    <a:pt x="1459" y="3962"/>
                  </a:lnTo>
                  <a:lnTo>
                    <a:pt x="1569" y="4026"/>
                  </a:lnTo>
                  <a:lnTo>
                    <a:pt x="1680" y="4076"/>
                  </a:lnTo>
                  <a:lnTo>
                    <a:pt x="1790" y="4114"/>
                  </a:lnTo>
                  <a:lnTo>
                    <a:pt x="1899" y="4138"/>
                  </a:lnTo>
                  <a:lnTo>
                    <a:pt x="2004" y="4150"/>
                  </a:lnTo>
                  <a:lnTo>
                    <a:pt x="2104" y="4147"/>
                  </a:lnTo>
                  <a:lnTo>
                    <a:pt x="2151" y="4140"/>
                  </a:lnTo>
                  <a:lnTo>
                    <a:pt x="2174" y="4182"/>
                  </a:lnTo>
                  <a:lnTo>
                    <a:pt x="2230" y="4267"/>
                  </a:lnTo>
                  <a:lnTo>
                    <a:pt x="2293" y="4346"/>
                  </a:lnTo>
                  <a:lnTo>
                    <a:pt x="2366" y="4421"/>
                  </a:lnTo>
                  <a:lnTo>
                    <a:pt x="2445" y="4492"/>
                  </a:lnTo>
                  <a:lnTo>
                    <a:pt x="2532" y="4560"/>
                  </a:lnTo>
                  <a:lnTo>
                    <a:pt x="2625" y="4620"/>
                  </a:lnTo>
                  <a:lnTo>
                    <a:pt x="2722" y="4678"/>
                  </a:lnTo>
                  <a:lnTo>
                    <a:pt x="2826" y="4728"/>
                  </a:lnTo>
                  <a:lnTo>
                    <a:pt x="2932" y="4772"/>
                  </a:lnTo>
                  <a:lnTo>
                    <a:pt x="3042" y="4810"/>
                  </a:lnTo>
                  <a:lnTo>
                    <a:pt x="3155" y="4841"/>
                  </a:lnTo>
                  <a:lnTo>
                    <a:pt x="3269" y="4865"/>
                  </a:lnTo>
                  <a:lnTo>
                    <a:pt x="3386" y="4882"/>
                  </a:lnTo>
                  <a:lnTo>
                    <a:pt x="3501" y="4890"/>
                  </a:lnTo>
                  <a:lnTo>
                    <a:pt x="3618" y="4891"/>
                  </a:lnTo>
                  <a:lnTo>
                    <a:pt x="3732" y="4884"/>
                  </a:lnTo>
                  <a:lnTo>
                    <a:pt x="3845" y="4867"/>
                  </a:lnTo>
                  <a:lnTo>
                    <a:pt x="3955" y="4841"/>
                  </a:lnTo>
                  <a:lnTo>
                    <a:pt x="4063" y="4806"/>
                  </a:lnTo>
                  <a:lnTo>
                    <a:pt x="4166" y="4760"/>
                  </a:lnTo>
                  <a:lnTo>
                    <a:pt x="4265" y="4705"/>
                  </a:lnTo>
                  <a:lnTo>
                    <a:pt x="4358" y="4639"/>
                  </a:lnTo>
                  <a:lnTo>
                    <a:pt x="4445" y="4561"/>
                  </a:lnTo>
                  <a:lnTo>
                    <a:pt x="4525" y="4473"/>
                  </a:lnTo>
                  <a:lnTo>
                    <a:pt x="4598" y="4373"/>
                  </a:lnTo>
                  <a:lnTo>
                    <a:pt x="4663" y="4260"/>
                  </a:lnTo>
                  <a:lnTo>
                    <a:pt x="4718" y="4136"/>
                  </a:lnTo>
                  <a:lnTo>
                    <a:pt x="4765" y="3998"/>
                  </a:lnTo>
                  <a:lnTo>
                    <a:pt x="4800" y="3848"/>
                  </a:lnTo>
                  <a:lnTo>
                    <a:pt x="4825" y="3685"/>
                  </a:lnTo>
                  <a:lnTo>
                    <a:pt x="4838" y="3507"/>
                  </a:lnTo>
                  <a:lnTo>
                    <a:pt x="4838" y="3412"/>
                  </a:lnTo>
                  <a:lnTo>
                    <a:pt x="4838" y="1073"/>
                  </a:lnTo>
                  <a:lnTo>
                    <a:pt x="4778" y="1039"/>
                  </a:lnTo>
                  <a:lnTo>
                    <a:pt x="4656" y="984"/>
                  </a:lnTo>
                  <a:lnTo>
                    <a:pt x="4533" y="942"/>
                  </a:lnTo>
                  <a:lnTo>
                    <a:pt x="4409" y="915"/>
                  </a:lnTo>
                  <a:lnTo>
                    <a:pt x="4285" y="903"/>
                  </a:lnTo>
                  <a:lnTo>
                    <a:pt x="4164" y="906"/>
                  </a:lnTo>
                  <a:lnTo>
                    <a:pt x="4043" y="923"/>
                  </a:lnTo>
                  <a:lnTo>
                    <a:pt x="3925" y="956"/>
                  </a:lnTo>
                  <a:lnTo>
                    <a:pt x="3868" y="9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3432188" y="1736245"/>
            <a:ext cx="5008241" cy="4359227"/>
            <a:chOff x="2281510" y="333631"/>
            <a:chExt cx="6638456" cy="6178489"/>
          </a:xfrm>
          <a:solidFill>
            <a:schemeClr val="bg2"/>
          </a:solidFill>
        </p:grpSpPr>
        <p:sp>
          <p:nvSpPr>
            <p:cNvPr id="3" name="Freihandform 2"/>
            <p:cNvSpPr/>
            <p:nvPr/>
          </p:nvSpPr>
          <p:spPr>
            <a:xfrm>
              <a:off x="4844771" y="333631"/>
              <a:ext cx="1511344" cy="944591"/>
            </a:xfrm>
            <a:custGeom>
              <a:avLst/>
              <a:gdLst>
                <a:gd name="connsiteX0" fmla="*/ 0 w 1511344"/>
                <a:gd name="connsiteY0" fmla="*/ 157435 h 944591"/>
                <a:gd name="connsiteX1" fmla="*/ 157435 w 1511344"/>
                <a:gd name="connsiteY1" fmla="*/ 0 h 944591"/>
                <a:gd name="connsiteX2" fmla="*/ 1353909 w 1511344"/>
                <a:gd name="connsiteY2" fmla="*/ 0 h 944591"/>
                <a:gd name="connsiteX3" fmla="*/ 1511344 w 1511344"/>
                <a:gd name="connsiteY3" fmla="*/ 157435 h 944591"/>
                <a:gd name="connsiteX4" fmla="*/ 1511344 w 1511344"/>
                <a:gd name="connsiteY4" fmla="*/ 787156 h 944591"/>
                <a:gd name="connsiteX5" fmla="*/ 1353909 w 1511344"/>
                <a:gd name="connsiteY5" fmla="*/ 944591 h 944591"/>
                <a:gd name="connsiteX6" fmla="*/ 157435 w 1511344"/>
                <a:gd name="connsiteY6" fmla="*/ 944591 h 944591"/>
                <a:gd name="connsiteX7" fmla="*/ 0 w 1511344"/>
                <a:gd name="connsiteY7" fmla="*/ 787156 h 944591"/>
                <a:gd name="connsiteX8" fmla="*/ 0 w 1511344"/>
                <a:gd name="connsiteY8" fmla="*/ 157435 h 94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344" h="944591">
                  <a:moveTo>
                    <a:pt x="0" y="157435"/>
                  </a:moveTo>
                  <a:cubicBezTo>
                    <a:pt x="0" y="70486"/>
                    <a:pt x="70486" y="0"/>
                    <a:pt x="157435" y="0"/>
                  </a:cubicBezTo>
                  <a:lnTo>
                    <a:pt x="1353909" y="0"/>
                  </a:lnTo>
                  <a:cubicBezTo>
                    <a:pt x="1440858" y="0"/>
                    <a:pt x="1511344" y="70486"/>
                    <a:pt x="1511344" y="157435"/>
                  </a:cubicBezTo>
                  <a:lnTo>
                    <a:pt x="1511344" y="787156"/>
                  </a:lnTo>
                  <a:cubicBezTo>
                    <a:pt x="1511344" y="874105"/>
                    <a:pt x="1440858" y="944591"/>
                    <a:pt x="1353909" y="944591"/>
                  </a:cubicBezTo>
                  <a:lnTo>
                    <a:pt x="157435" y="944591"/>
                  </a:lnTo>
                  <a:cubicBezTo>
                    <a:pt x="70486" y="944591"/>
                    <a:pt x="0" y="874105"/>
                    <a:pt x="0" y="787156"/>
                  </a:cubicBezTo>
                  <a:lnTo>
                    <a:pt x="0" y="15743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451" tIns="99451" rIns="99451" bIns="9945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00" kern="1200" dirty="0">
                  <a:solidFill>
                    <a:schemeClr val="bg1">
                      <a:lumMod val="65000"/>
                    </a:schemeClr>
                  </a:solidFill>
                </a:rPr>
                <a:t>Bewegung</a:t>
              </a:r>
              <a:endParaRPr lang="de-DE" sz="200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6567104" y="989976"/>
              <a:ext cx="1511344" cy="944591"/>
            </a:xfrm>
            <a:custGeom>
              <a:avLst/>
              <a:gdLst>
                <a:gd name="connsiteX0" fmla="*/ 0 w 1511344"/>
                <a:gd name="connsiteY0" fmla="*/ 157435 h 944591"/>
                <a:gd name="connsiteX1" fmla="*/ 157435 w 1511344"/>
                <a:gd name="connsiteY1" fmla="*/ 0 h 944591"/>
                <a:gd name="connsiteX2" fmla="*/ 1353909 w 1511344"/>
                <a:gd name="connsiteY2" fmla="*/ 0 h 944591"/>
                <a:gd name="connsiteX3" fmla="*/ 1511344 w 1511344"/>
                <a:gd name="connsiteY3" fmla="*/ 157435 h 944591"/>
                <a:gd name="connsiteX4" fmla="*/ 1511344 w 1511344"/>
                <a:gd name="connsiteY4" fmla="*/ 787156 h 944591"/>
                <a:gd name="connsiteX5" fmla="*/ 1353909 w 1511344"/>
                <a:gd name="connsiteY5" fmla="*/ 944591 h 944591"/>
                <a:gd name="connsiteX6" fmla="*/ 157435 w 1511344"/>
                <a:gd name="connsiteY6" fmla="*/ 944591 h 944591"/>
                <a:gd name="connsiteX7" fmla="*/ 0 w 1511344"/>
                <a:gd name="connsiteY7" fmla="*/ 787156 h 944591"/>
                <a:gd name="connsiteX8" fmla="*/ 0 w 1511344"/>
                <a:gd name="connsiteY8" fmla="*/ 157435 h 94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344" h="944591">
                  <a:moveTo>
                    <a:pt x="0" y="157435"/>
                  </a:moveTo>
                  <a:cubicBezTo>
                    <a:pt x="0" y="70486"/>
                    <a:pt x="70486" y="0"/>
                    <a:pt x="157435" y="0"/>
                  </a:cubicBezTo>
                  <a:lnTo>
                    <a:pt x="1353909" y="0"/>
                  </a:lnTo>
                  <a:cubicBezTo>
                    <a:pt x="1440858" y="0"/>
                    <a:pt x="1511344" y="70486"/>
                    <a:pt x="1511344" y="157435"/>
                  </a:cubicBezTo>
                  <a:lnTo>
                    <a:pt x="1511344" y="787156"/>
                  </a:lnTo>
                  <a:cubicBezTo>
                    <a:pt x="1511344" y="874105"/>
                    <a:pt x="1440858" y="944591"/>
                    <a:pt x="1353909" y="944591"/>
                  </a:cubicBezTo>
                  <a:lnTo>
                    <a:pt x="157435" y="944591"/>
                  </a:lnTo>
                  <a:cubicBezTo>
                    <a:pt x="70486" y="944591"/>
                    <a:pt x="0" y="874105"/>
                    <a:pt x="0" y="787156"/>
                  </a:cubicBezTo>
                  <a:lnTo>
                    <a:pt x="0" y="15743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451" tIns="99451" rIns="99451" bIns="9945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00" kern="1200" dirty="0">
                  <a:solidFill>
                    <a:schemeClr val="bg1">
                      <a:lumMod val="65000"/>
                    </a:schemeClr>
                  </a:solidFill>
                </a:rPr>
                <a:t>Körper, Gesundheit und Ernährung </a:t>
              </a:r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7330744" y="2098648"/>
              <a:ext cx="1511344" cy="944591"/>
            </a:xfrm>
            <a:custGeom>
              <a:avLst/>
              <a:gdLst>
                <a:gd name="connsiteX0" fmla="*/ 0 w 1511344"/>
                <a:gd name="connsiteY0" fmla="*/ 157435 h 944591"/>
                <a:gd name="connsiteX1" fmla="*/ 157435 w 1511344"/>
                <a:gd name="connsiteY1" fmla="*/ 0 h 944591"/>
                <a:gd name="connsiteX2" fmla="*/ 1353909 w 1511344"/>
                <a:gd name="connsiteY2" fmla="*/ 0 h 944591"/>
                <a:gd name="connsiteX3" fmla="*/ 1511344 w 1511344"/>
                <a:gd name="connsiteY3" fmla="*/ 157435 h 944591"/>
                <a:gd name="connsiteX4" fmla="*/ 1511344 w 1511344"/>
                <a:gd name="connsiteY4" fmla="*/ 787156 h 944591"/>
                <a:gd name="connsiteX5" fmla="*/ 1353909 w 1511344"/>
                <a:gd name="connsiteY5" fmla="*/ 944591 h 944591"/>
                <a:gd name="connsiteX6" fmla="*/ 157435 w 1511344"/>
                <a:gd name="connsiteY6" fmla="*/ 944591 h 944591"/>
                <a:gd name="connsiteX7" fmla="*/ 0 w 1511344"/>
                <a:gd name="connsiteY7" fmla="*/ 787156 h 944591"/>
                <a:gd name="connsiteX8" fmla="*/ 0 w 1511344"/>
                <a:gd name="connsiteY8" fmla="*/ 157435 h 94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344" h="944591">
                  <a:moveTo>
                    <a:pt x="0" y="157435"/>
                  </a:moveTo>
                  <a:cubicBezTo>
                    <a:pt x="0" y="70486"/>
                    <a:pt x="70486" y="0"/>
                    <a:pt x="157435" y="0"/>
                  </a:cubicBezTo>
                  <a:lnTo>
                    <a:pt x="1353909" y="0"/>
                  </a:lnTo>
                  <a:cubicBezTo>
                    <a:pt x="1440858" y="0"/>
                    <a:pt x="1511344" y="70486"/>
                    <a:pt x="1511344" y="157435"/>
                  </a:cubicBezTo>
                  <a:lnTo>
                    <a:pt x="1511344" y="787156"/>
                  </a:lnTo>
                  <a:cubicBezTo>
                    <a:pt x="1511344" y="874105"/>
                    <a:pt x="1440858" y="944591"/>
                    <a:pt x="1353909" y="944591"/>
                  </a:cubicBezTo>
                  <a:lnTo>
                    <a:pt x="157435" y="944591"/>
                  </a:lnTo>
                  <a:cubicBezTo>
                    <a:pt x="70486" y="944591"/>
                    <a:pt x="0" y="874105"/>
                    <a:pt x="0" y="787156"/>
                  </a:cubicBezTo>
                  <a:lnTo>
                    <a:pt x="0" y="15743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451" tIns="99451" rIns="99451" bIns="9945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00" kern="1200" dirty="0">
                  <a:solidFill>
                    <a:schemeClr val="bg1">
                      <a:lumMod val="65000"/>
                    </a:schemeClr>
                  </a:solidFill>
                </a:rPr>
                <a:t>Sprache und Kommunikation</a:t>
              </a:r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7408622" y="3493793"/>
              <a:ext cx="1511344" cy="944591"/>
            </a:xfrm>
            <a:custGeom>
              <a:avLst/>
              <a:gdLst>
                <a:gd name="connsiteX0" fmla="*/ 0 w 1511344"/>
                <a:gd name="connsiteY0" fmla="*/ 157435 h 944591"/>
                <a:gd name="connsiteX1" fmla="*/ 157435 w 1511344"/>
                <a:gd name="connsiteY1" fmla="*/ 0 h 944591"/>
                <a:gd name="connsiteX2" fmla="*/ 1353909 w 1511344"/>
                <a:gd name="connsiteY2" fmla="*/ 0 h 944591"/>
                <a:gd name="connsiteX3" fmla="*/ 1511344 w 1511344"/>
                <a:gd name="connsiteY3" fmla="*/ 157435 h 944591"/>
                <a:gd name="connsiteX4" fmla="*/ 1511344 w 1511344"/>
                <a:gd name="connsiteY4" fmla="*/ 787156 h 944591"/>
                <a:gd name="connsiteX5" fmla="*/ 1353909 w 1511344"/>
                <a:gd name="connsiteY5" fmla="*/ 944591 h 944591"/>
                <a:gd name="connsiteX6" fmla="*/ 157435 w 1511344"/>
                <a:gd name="connsiteY6" fmla="*/ 944591 h 944591"/>
                <a:gd name="connsiteX7" fmla="*/ 0 w 1511344"/>
                <a:gd name="connsiteY7" fmla="*/ 787156 h 944591"/>
                <a:gd name="connsiteX8" fmla="*/ 0 w 1511344"/>
                <a:gd name="connsiteY8" fmla="*/ 157435 h 94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344" h="944591">
                  <a:moveTo>
                    <a:pt x="0" y="157435"/>
                  </a:moveTo>
                  <a:cubicBezTo>
                    <a:pt x="0" y="70486"/>
                    <a:pt x="70486" y="0"/>
                    <a:pt x="157435" y="0"/>
                  </a:cubicBezTo>
                  <a:lnTo>
                    <a:pt x="1353909" y="0"/>
                  </a:lnTo>
                  <a:cubicBezTo>
                    <a:pt x="1440858" y="0"/>
                    <a:pt x="1511344" y="70486"/>
                    <a:pt x="1511344" y="157435"/>
                  </a:cubicBezTo>
                  <a:lnTo>
                    <a:pt x="1511344" y="787156"/>
                  </a:lnTo>
                  <a:cubicBezTo>
                    <a:pt x="1511344" y="874105"/>
                    <a:pt x="1440858" y="944591"/>
                    <a:pt x="1353909" y="944591"/>
                  </a:cubicBezTo>
                  <a:lnTo>
                    <a:pt x="157435" y="944591"/>
                  </a:lnTo>
                  <a:cubicBezTo>
                    <a:pt x="70486" y="944591"/>
                    <a:pt x="0" y="874105"/>
                    <a:pt x="0" y="787156"/>
                  </a:cubicBezTo>
                  <a:lnTo>
                    <a:pt x="0" y="15743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451" tIns="99451" rIns="99451" bIns="9945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00" kern="1200" dirty="0">
                  <a:solidFill>
                    <a:schemeClr val="bg1">
                      <a:lumMod val="65000"/>
                    </a:schemeClr>
                  </a:solidFill>
                </a:rPr>
                <a:t>Soziale und </a:t>
              </a:r>
              <a:br>
                <a:rPr lang="de-DE" sz="1000" kern="12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de-DE" sz="1000" kern="1200" dirty="0">
                  <a:solidFill>
                    <a:schemeClr val="bg1">
                      <a:lumMod val="65000"/>
                    </a:schemeClr>
                  </a:solidFill>
                </a:rPr>
                <a:t>(inter-) kulturelle Bildung</a:t>
              </a:r>
            </a:p>
          </p:txBody>
        </p:sp>
        <p:sp>
          <p:nvSpPr>
            <p:cNvPr id="20" name="Freihandform 19"/>
            <p:cNvSpPr/>
            <p:nvPr/>
          </p:nvSpPr>
          <p:spPr>
            <a:xfrm>
              <a:off x="6712855" y="4856532"/>
              <a:ext cx="1511344" cy="944591"/>
            </a:xfrm>
            <a:custGeom>
              <a:avLst/>
              <a:gdLst>
                <a:gd name="connsiteX0" fmla="*/ 0 w 1511344"/>
                <a:gd name="connsiteY0" fmla="*/ 157435 h 944591"/>
                <a:gd name="connsiteX1" fmla="*/ 157435 w 1511344"/>
                <a:gd name="connsiteY1" fmla="*/ 0 h 944591"/>
                <a:gd name="connsiteX2" fmla="*/ 1353909 w 1511344"/>
                <a:gd name="connsiteY2" fmla="*/ 0 h 944591"/>
                <a:gd name="connsiteX3" fmla="*/ 1511344 w 1511344"/>
                <a:gd name="connsiteY3" fmla="*/ 157435 h 944591"/>
                <a:gd name="connsiteX4" fmla="*/ 1511344 w 1511344"/>
                <a:gd name="connsiteY4" fmla="*/ 787156 h 944591"/>
                <a:gd name="connsiteX5" fmla="*/ 1353909 w 1511344"/>
                <a:gd name="connsiteY5" fmla="*/ 944591 h 944591"/>
                <a:gd name="connsiteX6" fmla="*/ 157435 w 1511344"/>
                <a:gd name="connsiteY6" fmla="*/ 944591 h 944591"/>
                <a:gd name="connsiteX7" fmla="*/ 0 w 1511344"/>
                <a:gd name="connsiteY7" fmla="*/ 787156 h 944591"/>
                <a:gd name="connsiteX8" fmla="*/ 0 w 1511344"/>
                <a:gd name="connsiteY8" fmla="*/ 157435 h 94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344" h="944591">
                  <a:moveTo>
                    <a:pt x="0" y="157435"/>
                  </a:moveTo>
                  <a:cubicBezTo>
                    <a:pt x="0" y="70486"/>
                    <a:pt x="70486" y="0"/>
                    <a:pt x="157435" y="0"/>
                  </a:cubicBezTo>
                  <a:lnTo>
                    <a:pt x="1353909" y="0"/>
                  </a:lnTo>
                  <a:cubicBezTo>
                    <a:pt x="1440858" y="0"/>
                    <a:pt x="1511344" y="70486"/>
                    <a:pt x="1511344" y="157435"/>
                  </a:cubicBezTo>
                  <a:lnTo>
                    <a:pt x="1511344" y="787156"/>
                  </a:lnTo>
                  <a:cubicBezTo>
                    <a:pt x="1511344" y="874105"/>
                    <a:pt x="1440858" y="944591"/>
                    <a:pt x="1353909" y="944591"/>
                  </a:cubicBezTo>
                  <a:lnTo>
                    <a:pt x="157435" y="944591"/>
                  </a:lnTo>
                  <a:cubicBezTo>
                    <a:pt x="70486" y="944591"/>
                    <a:pt x="0" y="874105"/>
                    <a:pt x="0" y="787156"/>
                  </a:cubicBezTo>
                  <a:lnTo>
                    <a:pt x="0" y="15743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451" tIns="99451" rIns="99451" bIns="9945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00" kern="1200" dirty="0">
                  <a:solidFill>
                    <a:schemeClr val="bg1">
                      <a:lumMod val="65000"/>
                    </a:schemeClr>
                  </a:solidFill>
                </a:rPr>
                <a:t>Musisch-ästhetische Bildung</a:t>
              </a:r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5017767" y="5567529"/>
              <a:ext cx="1511344" cy="944591"/>
            </a:xfrm>
            <a:custGeom>
              <a:avLst/>
              <a:gdLst>
                <a:gd name="connsiteX0" fmla="*/ 0 w 1511344"/>
                <a:gd name="connsiteY0" fmla="*/ 157435 h 944591"/>
                <a:gd name="connsiteX1" fmla="*/ 157435 w 1511344"/>
                <a:gd name="connsiteY1" fmla="*/ 0 h 944591"/>
                <a:gd name="connsiteX2" fmla="*/ 1353909 w 1511344"/>
                <a:gd name="connsiteY2" fmla="*/ 0 h 944591"/>
                <a:gd name="connsiteX3" fmla="*/ 1511344 w 1511344"/>
                <a:gd name="connsiteY3" fmla="*/ 157435 h 944591"/>
                <a:gd name="connsiteX4" fmla="*/ 1511344 w 1511344"/>
                <a:gd name="connsiteY4" fmla="*/ 787156 h 944591"/>
                <a:gd name="connsiteX5" fmla="*/ 1353909 w 1511344"/>
                <a:gd name="connsiteY5" fmla="*/ 944591 h 944591"/>
                <a:gd name="connsiteX6" fmla="*/ 157435 w 1511344"/>
                <a:gd name="connsiteY6" fmla="*/ 944591 h 944591"/>
                <a:gd name="connsiteX7" fmla="*/ 0 w 1511344"/>
                <a:gd name="connsiteY7" fmla="*/ 787156 h 944591"/>
                <a:gd name="connsiteX8" fmla="*/ 0 w 1511344"/>
                <a:gd name="connsiteY8" fmla="*/ 157435 h 94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344" h="944591">
                  <a:moveTo>
                    <a:pt x="0" y="157435"/>
                  </a:moveTo>
                  <a:cubicBezTo>
                    <a:pt x="0" y="70486"/>
                    <a:pt x="70486" y="0"/>
                    <a:pt x="157435" y="0"/>
                  </a:cubicBezTo>
                  <a:lnTo>
                    <a:pt x="1353909" y="0"/>
                  </a:lnTo>
                  <a:cubicBezTo>
                    <a:pt x="1440858" y="0"/>
                    <a:pt x="1511344" y="70486"/>
                    <a:pt x="1511344" y="157435"/>
                  </a:cubicBezTo>
                  <a:lnTo>
                    <a:pt x="1511344" y="787156"/>
                  </a:lnTo>
                  <a:cubicBezTo>
                    <a:pt x="1511344" y="874105"/>
                    <a:pt x="1440858" y="944591"/>
                    <a:pt x="1353909" y="944591"/>
                  </a:cubicBezTo>
                  <a:lnTo>
                    <a:pt x="157435" y="944591"/>
                  </a:lnTo>
                  <a:cubicBezTo>
                    <a:pt x="70486" y="944591"/>
                    <a:pt x="0" y="874105"/>
                    <a:pt x="0" y="787156"/>
                  </a:cubicBezTo>
                  <a:lnTo>
                    <a:pt x="0" y="15743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451" tIns="99451" rIns="99451" bIns="9945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00" kern="1200" dirty="0">
                  <a:solidFill>
                    <a:schemeClr val="bg1">
                      <a:lumMod val="65000"/>
                    </a:schemeClr>
                  </a:solidFill>
                </a:rPr>
                <a:t> Religion und Ethik</a:t>
              </a:r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3186923" y="5044957"/>
              <a:ext cx="1511344" cy="944591"/>
            </a:xfrm>
            <a:custGeom>
              <a:avLst/>
              <a:gdLst>
                <a:gd name="connsiteX0" fmla="*/ 0 w 1511344"/>
                <a:gd name="connsiteY0" fmla="*/ 157435 h 944591"/>
                <a:gd name="connsiteX1" fmla="*/ 157435 w 1511344"/>
                <a:gd name="connsiteY1" fmla="*/ 0 h 944591"/>
                <a:gd name="connsiteX2" fmla="*/ 1353909 w 1511344"/>
                <a:gd name="connsiteY2" fmla="*/ 0 h 944591"/>
                <a:gd name="connsiteX3" fmla="*/ 1511344 w 1511344"/>
                <a:gd name="connsiteY3" fmla="*/ 157435 h 944591"/>
                <a:gd name="connsiteX4" fmla="*/ 1511344 w 1511344"/>
                <a:gd name="connsiteY4" fmla="*/ 787156 h 944591"/>
                <a:gd name="connsiteX5" fmla="*/ 1353909 w 1511344"/>
                <a:gd name="connsiteY5" fmla="*/ 944591 h 944591"/>
                <a:gd name="connsiteX6" fmla="*/ 157435 w 1511344"/>
                <a:gd name="connsiteY6" fmla="*/ 944591 h 944591"/>
                <a:gd name="connsiteX7" fmla="*/ 0 w 1511344"/>
                <a:gd name="connsiteY7" fmla="*/ 787156 h 944591"/>
                <a:gd name="connsiteX8" fmla="*/ 0 w 1511344"/>
                <a:gd name="connsiteY8" fmla="*/ 157435 h 94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344" h="944591">
                  <a:moveTo>
                    <a:pt x="0" y="157435"/>
                  </a:moveTo>
                  <a:cubicBezTo>
                    <a:pt x="0" y="70486"/>
                    <a:pt x="70486" y="0"/>
                    <a:pt x="157435" y="0"/>
                  </a:cubicBezTo>
                  <a:lnTo>
                    <a:pt x="1353909" y="0"/>
                  </a:lnTo>
                  <a:cubicBezTo>
                    <a:pt x="1440858" y="0"/>
                    <a:pt x="1511344" y="70486"/>
                    <a:pt x="1511344" y="157435"/>
                  </a:cubicBezTo>
                  <a:lnTo>
                    <a:pt x="1511344" y="787156"/>
                  </a:lnTo>
                  <a:cubicBezTo>
                    <a:pt x="1511344" y="874105"/>
                    <a:pt x="1440858" y="944591"/>
                    <a:pt x="1353909" y="944591"/>
                  </a:cubicBezTo>
                  <a:lnTo>
                    <a:pt x="157435" y="944591"/>
                  </a:lnTo>
                  <a:cubicBezTo>
                    <a:pt x="70486" y="944591"/>
                    <a:pt x="0" y="874105"/>
                    <a:pt x="0" y="787156"/>
                  </a:cubicBezTo>
                  <a:lnTo>
                    <a:pt x="0" y="15743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451" tIns="99451" rIns="99451" bIns="9945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00" kern="1200" dirty="0">
                  <a:solidFill>
                    <a:schemeClr val="bg1">
                      <a:lumMod val="65000"/>
                    </a:schemeClr>
                  </a:solidFill>
                </a:rPr>
                <a:t>Mathematische Bildung</a:t>
              </a:r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2281510" y="3715654"/>
              <a:ext cx="1511344" cy="944591"/>
            </a:xfrm>
            <a:custGeom>
              <a:avLst/>
              <a:gdLst>
                <a:gd name="connsiteX0" fmla="*/ 0 w 1511344"/>
                <a:gd name="connsiteY0" fmla="*/ 157435 h 944591"/>
                <a:gd name="connsiteX1" fmla="*/ 157435 w 1511344"/>
                <a:gd name="connsiteY1" fmla="*/ 0 h 944591"/>
                <a:gd name="connsiteX2" fmla="*/ 1353909 w 1511344"/>
                <a:gd name="connsiteY2" fmla="*/ 0 h 944591"/>
                <a:gd name="connsiteX3" fmla="*/ 1511344 w 1511344"/>
                <a:gd name="connsiteY3" fmla="*/ 157435 h 944591"/>
                <a:gd name="connsiteX4" fmla="*/ 1511344 w 1511344"/>
                <a:gd name="connsiteY4" fmla="*/ 787156 h 944591"/>
                <a:gd name="connsiteX5" fmla="*/ 1353909 w 1511344"/>
                <a:gd name="connsiteY5" fmla="*/ 944591 h 944591"/>
                <a:gd name="connsiteX6" fmla="*/ 157435 w 1511344"/>
                <a:gd name="connsiteY6" fmla="*/ 944591 h 944591"/>
                <a:gd name="connsiteX7" fmla="*/ 0 w 1511344"/>
                <a:gd name="connsiteY7" fmla="*/ 787156 h 944591"/>
                <a:gd name="connsiteX8" fmla="*/ 0 w 1511344"/>
                <a:gd name="connsiteY8" fmla="*/ 157435 h 94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344" h="944591">
                  <a:moveTo>
                    <a:pt x="0" y="157435"/>
                  </a:moveTo>
                  <a:cubicBezTo>
                    <a:pt x="0" y="70486"/>
                    <a:pt x="70486" y="0"/>
                    <a:pt x="157435" y="0"/>
                  </a:cubicBezTo>
                  <a:lnTo>
                    <a:pt x="1353909" y="0"/>
                  </a:lnTo>
                  <a:cubicBezTo>
                    <a:pt x="1440858" y="0"/>
                    <a:pt x="1511344" y="70486"/>
                    <a:pt x="1511344" y="157435"/>
                  </a:cubicBezTo>
                  <a:lnTo>
                    <a:pt x="1511344" y="787156"/>
                  </a:lnTo>
                  <a:cubicBezTo>
                    <a:pt x="1511344" y="874105"/>
                    <a:pt x="1440858" y="944591"/>
                    <a:pt x="1353909" y="944591"/>
                  </a:cubicBezTo>
                  <a:lnTo>
                    <a:pt x="157435" y="944591"/>
                  </a:lnTo>
                  <a:cubicBezTo>
                    <a:pt x="70486" y="944591"/>
                    <a:pt x="0" y="874105"/>
                    <a:pt x="0" y="787156"/>
                  </a:cubicBezTo>
                  <a:lnTo>
                    <a:pt x="0" y="15743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451" tIns="99451" rIns="99451" bIns="9945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00" kern="1200" dirty="0">
                  <a:solidFill>
                    <a:schemeClr val="bg1">
                      <a:lumMod val="65000"/>
                    </a:schemeClr>
                  </a:solidFill>
                </a:rPr>
                <a:t>Naturwissen-</a:t>
              </a:r>
              <a:r>
                <a:rPr lang="de-DE" sz="1000" kern="1200" dirty="0" err="1">
                  <a:solidFill>
                    <a:schemeClr val="bg1">
                      <a:lumMod val="65000"/>
                    </a:schemeClr>
                  </a:solidFill>
                </a:rPr>
                <a:t>schaftlich</a:t>
              </a:r>
              <a:r>
                <a:rPr lang="de-DE" sz="1000" kern="1200" dirty="0">
                  <a:solidFill>
                    <a:schemeClr val="bg1">
                      <a:lumMod val="65000"/>
                    </a:schemeClr>
                  </a:solidFill>
                </a:rPr>
                <a:t>-technische Bildung</a:t>
              </a:r>
            </a:p>
          </p:txBody>
        </p:sp>
        <p:sp>
          <p:nvSpPr>
            <p:cNvPr id="28" name="Freihandform 27"/>
            <p:cNvSpPr/>
            <p:nvPr/>
          </p:nvSpPr>
          <p:spPr>
            <a:xfrm>
              <a:off x="2290163" y="2098648"/>
              <a:ext cx="1511344" cy="944591"/>
            </a:xfrm>
            <a:custGeom>
              <a:avLst/>
              <a:gdLst>
                <a:gd name="connsiteX0" fmla="*/ 0 w 1511344"/>
                <a:gd name="connsiteY0" fmla="*/ 157435 h 944591"/>
                <a:gd name="connsiteX1" fmla="*/ 157435 w 1511344"/>
                <a:gd name="connsiteY1" fmla="*/ 0 h 944591"/>
                <a:gd name="connsiteX2" fmla="*/ 1353909 w 1511344"/>
                <a:gd name="connsiteY2" fmla="*/ 0 h 944591"/>
                <a:gd name="connsiteX3" fmla="*/ 1511344 w 1511344"/>
                <a:gd name="connsiteY3" fmla="*/ 157435 h 944591"/>
                <a:gd name="connsiteX4" fmla="*/ 1511344 w 1511344"/>
                <a:gd name="connsiteY4" fmla="*/ 787156 h 944591"/>
                <a:gd name="connsiteX5" fmla="*/ 1353909 w 1511344"/>
                <a:gd name="connsiteY5" fmla="*/ 944591 h 944591"/>
                <a:gd name="connsiteX6" fmla="*/ 157435 w 1511344"/>
                <a:gd name="connsiteY6" fmla="*/ 944591 h 944591"/>
                <a:gd name="connsiteX7" fmla="*/ 0 w 1511344"/>
                <a:gd name="connsiteY7" fmla="*/ 787156 h 944591"/>
                <a:gd name="connsiteX8" fmla="*/ 0 w 1511344"/>
                <a:gd name="connsiteY8" fmla="*/ 157435 h 94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344" h="944591">
                  <a:moveTo>
                    <a:pt x="0" y="157435"/>
                  </a:moveTo>
                  <a:cubicBezTo>
                    <a:pt x="0" y="70486"/>
                    <a:pt x="70486" y="0"/>
                    <a:pt x="157435" y="0"/>
                  </a:cubicBezTo>
                  <a:lnTo>
                    <a:pt x="1353909" y="0"/>
                  </a:lnTo>
                  <a:cubicBezTo>
                    <a:pt x="1440858" y="0"/>
                    <a:pt x="1511344" y="70486"/>
                    <a:pt x="1511344" y="157435"/>
                  </a:cubicBezTo>
                  <a:lnTo>
                    <a:pt x="1511344" y="787156"/>
                  </a:lnTo>
                  <a:cubicBezTo>
                    <a:pt x="1511344" y="874105"/>
                    <a:pt x="1440858" y="944591"/>
                    <a:pt x="1353909" y="944591"/>
                  </a:cubicBezTo>
                  <a:lnTo>
                    <a:pt x="157435" y="944591"/>
                  </a:lnTo>
                  <a:cubicBezTo>
                    <a:pt x="70486" y="944591"/>
                    <a:pt x="0" y="874105"/>
                    <a:pt x="0" y="787156"/>
                  </a:cubicBezTo>
                  <a:lnTo>
                    <a:pt x="0" y="15743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451" tIns="99451" rIns="99451" bIns="9945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00" kern="1200" dirty="0">
                  <a:solidFill>
                    <a:schemeClr val="bg1">
                      <a:lumMod val="65000"/>
                    </a:schemeClr>
                  </a:solidFill>
                </a:rPr>
                <a:t>Ökologische Bildung</a:t>
              </a:r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3088609" y="937491"/>
              <a:ext cx="1511344" cy="944591"/>
            </a:xfrm>
            <a:custGeom>
              <a:avLst/>
              <a:gdLst>
                <a:gd name="connsiteX0" fmla="*/ 0 w 1511344"/>
                <a:gd name="connsiteY0" fmla="*/ 157435 h 944591"/>
                <a:gd name="connsiteX1" fmla="*/ 157435 w 1511344"/>
                <a:gd name="connsiteY1" fmla="*/ 0 h 944591"/>
                <a:gd name="connsiteX2" fmla="*/ 1353909 w 1511344"/>
                <a:gd name="connsiteY2" fmla="*/ 0 h 944591"/>
                <a:gd name="connsiteX3" fmla="*/ 1511344 w 1511344"/>
                <a:gd name="connsiteY3" fmla="*/ 157435 h 944591"/>
                <a:gd name="connsiteX4" fmla="*/ 1511344 w 1511344"/>
                <a:gd name="connsiteY4" fmla="*/ 787156 h 944591"/>
                <a:gd name="connsiteX5" fmla="*/ 1353909 w 1511344"/>
                <a:gd name="connsiteY5" fmla="*/ 944591 h 944591"/>
                <a:gd name="connsiteX6" fmla="*/ 157435 w 1511344"/>
                <a:gd name="connsiteY6" fmla="*/ 944591 h 944591"/>
                <a:gd name="connsiteX7" fmla="*/ 0 w 1511344"/>
                <a:gd name="connsiteY7" fmla="*/ 787156 h 944591"/>
                <a:gd name="connsiteX8" fmla="*/ 0 w 1511344"/>
                <a:gd name="connsiteY8" fmla="*/ 157435 h 94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344" h="944591">
                  <a:moveTo>
                    <a:pt x="0" y="157435"/>
                  </a:moveTo>
                  <a:cubicBezTo>
                    <a:pt x="0" y="70486"/>
                    <a:pt x="70486" y="0"/>
                    <a:pt x="157435" y="0"/>
                  </a:cubicBezTo>
                  <a:lnTo>
                    <a:pt x="1353909" y="0"/>
                  </a:lnTo>
                  <a:cubicBezTo>
                    <a:pt x="1440858" y="0"/>
                    <a:pt x="1511344" y="70486"/>
                    <a:pt x="1511344" y="157435"/>
                  </a:cubicBezTo>
                  <a:lnTo>
                    <a:pt x="1511344" y="787156"/>
                  </a:lnTo>
                  <a:cubicBezTo>
                    <a:pt x="1511344" y="874105"/>
                    <a:pt x="1440858" y="944591"/>
                    <a:pt x="1353909" y="944591"/>
                  </a:cubicBezTo>
                  <a:lnTo>
                    <a:pt x="157435" y="944591"/>
                  </a:lnTo>
                  <a:cubicBezTo>
                    <a:pt x="70486" y="944591"/>
                    <a:pt x="0" y="874105"/>
                    <a:pt x="0" y="787156"/>
                  </a:cubicBezTo>
                  <a:lnTo>
                    <a:pt x="0" y="15743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451" tIns="99451" rIns="99451" bIns="9945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00" kern="1200" dirty="0">
                  <a:solidFill>
                    <a:schemeClr val="bg1">
                      <a:lumMod val="65000"/>
                    </a:schemeClr>
                  </a:solidFill>
                </a:rPr>
                <a:t>Medien</a:t>
              </a:r>
            </a:p>
          </p:txBody>
        </p:sp>
      </p:grpSp>
      <p:sp>
        <p:nvSpPr>
          <p:cNvPr id="53" name="Rectangle 9">
            <a:extLst>
              <a:ext uri="{FF2B5EF4-FFF2-40B4-BE49-F238E27FC236}">
                <a16:creationId xmlns="" xmlns:a16="http://schemas.microsoft.com/office/drawing/2014/main" id="{226D7E44-4CBD-4099-BBFA-5B4FF777F65D}"/>
              </a:ext>
            </a:extLst>
          </p:cNvPr>
          <p:cNvSpPr/>
          <p:nvPr/>
        </p:nvSpPr>
        <p:spPr>
          <a:xfrm>
            <a:off x="5030990" y="657298"/>
            <a:ext cx="1933775" cy="138664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4" name="Rectangle 16">
            <a:extLst>
              <a:ext uri="{FF2B5EF4-FFF2-40B4-BE49-F238E27FC236}">
                <a16:creationId xmlns="" xmlns:a16="http://schemas.microsoft.com/office/drawing/2014/main" id="{CC068563-A580-47B0-951D-A9DF4D882B70}"/>
              </a:ext>
            </a:extLst>
          </p:cNvPr>
          <p:cNvSpPr/>
          <p:nvPr/>
        </p:nvSpPr>
        <p:spPr>
          <a:xfrm rot="2700000">
            <a:off x="1480739" y="4160929"/>
            <a:ext cx="863172" cy="153288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B51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5" name="Round Same Side Corner Rectangle 6">
            <a:extLst>
              <a:ext uri="{FF2B5EF4-FFF2-40B4-BE49-F238E27FC236}">
                <a16:creationId xmlns="" xmlns:a16="http://schemas.microsoft.com/office/drawing/2014/main" id="{5E452DB9-650F-4617-9C8C-74FEA26E6E29}"/>
              </a:ext>
            </a:extLst>
          </p:cNvPr>
          <p:cNvSpPr/>
          <p:nvPr/>
        </p:nvSpPr>
        <p:spPr>
          <a:xfrm rot="2700000">
            <a:off x="9060499" y="4275250"/>
            <a:ext cx="502447" cy="1478248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7" name="Textfeld 56"/>
          <p:cNvSpPr txBox="1"/>
          <p:nvPr/>
        </p:nvSpPr>
        <p:spPr>
          <a:xfrm>
            <a:off x="2025831" y="5434384"/>
            <a:ext cx="850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B5112C"/>
                </a:solidFill>
                <a:ea typeface="Verdana" panose="020B0604030504040204" pitchFamily="34" charset="0"/>
              </a:rPr>
              <a:t>Kita</a:t>
            </a:r>
          </a:p>
        </p:txBody>
      </p:sp>
      <p:sp>
        <p:nvSpPr>
          <p:cNvPr id="44" name="Ovale Legende 43"/>
          <p:cNvSpPr/>
          <p:nvPr/>
        </p:nvSpPr>
        <p:spPr>
          <a:xfrm>
            <a:off x="195748" y="1261477"/>
            <a:ext cx="3660167" cy="1911748"/>
          </a:xfrm>
          <a:prstGeom prst="wedgeEllipseCallout">
            <a:avLst>
              <a:gd name="adj1" fmla="val 3806"/>
              <a:gd name="adj2" fmla="val 4240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Kita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und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Eltern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sprechen über die Entwicklungsschritte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 Kindes</a:t>
            </a:r>
            <a:endParaRPr lang="de-DE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858252" y="130780"/>
            <a:ext cx="9783713" cy="369332"/>
            <a:chOff x="858252" y="130780"/>
            <a:chExt cx="9783713" cy="369332"/>
          </a:xfrm>
        </p:grpSpPr>
        <p:sp>
          <p:nvSpPr>
            <p:cNvPr id="34" name="Textfeld 33">
              <a:extLst>
                <a:ext uri="{FF2B5EF4-FFF2-40B4-BE49-F238E27FC236}">
                  <a16:creationId xmlns="" xmlns:a16="http://schemas.microsoft.com/office/drawing/2014/main" id="{1981E52D-190C-4F11-BD12-15291651108A}"/>
                </a:ext>
              </a:extLst>
            </p:cNvPr>
            <p:cNvSpPr txBox="1"/>
            <p:nvPr/>
          </p:nvSpPr>
          <p:spPr>
            <a:xfrm>
              <a:off x="858252" y="163780"/>
              <a:ext cx="4215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Partnerschaft in Erziehung und </a:t>
              </a:r>
              <a:r>
                <a:rPr lang="de-DE" sz="1400" b="1" dirty="0" smtClean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Bildung: </a:t>
              </a:r>
              <a:endParaRPr lang="de-DE" sz="1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Textfeld 34">
              <a:extLst>
                <a:ext uri="{FF2B5EF4-FFF2-40B4-BE49-F238E27FC236}">
                  <a16:creationId xmlns="" xmlns:a16="http://schemas.microsoft.com/office/drawing/2014/main" id="{1981E52D-190C-4F11-BD12-15291651108A}"/>
                </a:ext>
              </a:extLst>
            </p:cNvPr>
            <p:cNvSpPr txBox="1"/>
            <p:nvPr/>
          </p:nvSpPr>
          <p:spPr>
            <a:xfrm>
              <a:off x="6506186" y="130780"/>
              <a:ext cx="4135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Wie arbeiten wir zusammen?</a:t>
              </a:r>
              <a:endParaRPr lang="de-DE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7" name="Rechteck 46"/>
          <p:cNvSpPr/>
          <p:nvPr/>
        </p:nvSpPr>
        <p:spPr>
          <a:xfrm>
            <a:off x="9656719" y="5012949"/>
            <a:ext cx="12298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smtClean="0">
                <a:solidFill>
                  <a:srgbClr val="2F5597"/>
                </a:solidFill>
              </a:rPr>
              <a:t>Grund-</a:t>
            </a:r>
          </a:p>
          <a:p>
            <a:r>
              <a:rPr lang="de-DE" sz="2800" b="1" dirty="0" smtClean="0">
                <a:solidFill>
                  <a:srgbClr val="2F5597"/>
                </a:solidFill>
              </a:rPr>
              <a:t>schule</a:t>
            </a:r>
            <a:endParaRPr lang="de-DE" sz="2800" b="1" dirty="0">
              <a:solidFill>
                <a:srgbClr val="2F5597"/>
              </a:solidFill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5212122" y="1993362"/>
            <a:ext cx="1727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3200" b="1" dirty="0" smtClean="0">
                <a:solidFill>
                  <a:srgbClr val="70AD47"/>
                </a:solidFill>
              </a:rPr>
              <a:t>Familie</a:t>
            </a:r>
            <a:endParaRPr lang="de-DE" sz="3200" b="1" dirty="0">
              <a:solidFill>
                <a:srgbClr val="70AD47"/>
              </a:solidFill>
            </a:endParaRPr>
          </a:p>
        </p:txBody>
      </p:sp>
      <p:sp>
        <p:nvSpPr>
          <p:cNvPr id="46" name="Titel 1"/>
          <p:cNvSpPr>
            <a:spLocks noGrp="1"/>
          </p:cNvSpPr>
          <p:nvPr>
            <p:ph type="ctrTitle"/>
          </p:nvPr>
        </p:nvSpPr>
        <p:spPr>
          <a:xfrm>
            <a:off x="488887" y="624139"/>
            <a:ext cx="11120089" cy="5471333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Abgerundetes Rechteck 35"/>
          <p:cNvSpPr/>
          <p:nvPr/>
        </p:nvSpPr>
        <p:spPr>
          <a:xfrm rot="18698991" flipV="1">
            <a:off x="1856542" y="3763463"/>
            <a:ext cx="3957685" cy="135604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Gleichschenkliges Dreieck 41"/>
          <p:cNvSpPr/>
          <p:nvPr/>
        </p:nvSpPr>
        <p:spPr>
          <a:xfrm rot="2492055">
            <a:off x="5073655" y="2073961"/>
            <a:ext cx="335142" cy="325046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Gleichschenkliges Dreieck 42"/>
          <p:cNvSpPr/>
          <p:nvPr/>
        </p:nvSpPr>
        <p:spPr>
          <a:xfrm rot="13520471">
            <a:off x="2308908" y="5192434"/>
            <a:ext cx="335142" cy="325046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5" name="Gruppieren 44"/>
          <p:cNvGrpSpPr/>
          <p:nvPr/>
        </p:nvGrpSpPr>
        <p:grpSpPr>
          <a:xfrm>
            <a:off x="267211" y="6219499"/>
            <a:ext cx="2144444" cy="369332"/>
            <a:chOff x="3702389" y="2719857"/>
            <a:chExt cx="2144444" cy="369332"/>
          </a:xfrm>
        </p:grpSpPr>
        <p:sp>
          <p:nvSpPr>
            <p:cNvPr id="49" name="Rectangle 9">
              <a:extLst>
                <a:ext uri="{FF2B5EF4-FFF2-40B4-BE49-F238E27FC236}">
                  <a16:creationId xmlns:a16="http://schemas.microsoft.com/office/drawing/2014/main" xmlns="" id="{0CEFC199-53BF-4FB3-9696-5A0679D99DA5}"/>
                </a:ext>
              </a:extLst>
            </p:cNvPr>
            <p:cNvSpPr/>
            <p:nvPr/>
          </p:nvSpPr>
          <p:spPr>
            <a:xfrm>
              <a:off x="3702389" y="2741950"/>
              <a:ext cx="383579" cy="347239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4150856" y="2719857"/>
              <a:ext cx="1695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Siehe Broschüre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9481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/>
          <p:cNvGrpSpPr/>
          <p:nvPr/>
        </p:nvGrpSpPr>
        <p:grpSpPr>
          <a:xfrm>
            <a:off x="3957502" y="1654543"/>
            <a:ext cx="4271348" cy="4359227"/>
            <a:chOff x="2281510" y="333631"/>
            <a:chExt cx="6638456" cy="6178489"/>
          </a:xfrm>
          <a:solidFill>
            <a:schemeClr val="bg2"/>
          </a:solidFill>
        </p:grpSpPr>
        <p:sp>
          <p:nvSpPr>
            <p:cNvPr id="33" name="Freihandform 32"/>
            <p:cNvSpPr/>
            <p:nvPr/>
          </p:nvSpPr>
          <p:spPr>
            <a:xfrm>
              <a:off x="4844771" y="333631"/>
              <a:ext cx="1511344" cy="944591"/>
            </a:xfrm>
            <a:custGeom>
              <a:avLst/>
              <a:gdLst>
                <a:gd name="connsiteX0" fmla="*/ 0 w 1511344"/>
                <a:gd name="connsiteY0" fmla="*/ 157435 h 944591"/>
                <a:gd name="connsiteX1" fmla="*/ 157435 w 1511344"/>
                <a:gd name="connsiteY1" fmla="*/ 0 h 944591"/>
                <a:gd name="connsiteX2" fmla="*/ 1353909 w 1511344"/>
                <a:gd name="connsiteY2" fmla="*/ 0 h 944591"/>
                <a:gd name="connsiteX3" fmla="*/ 1511344 w 1511344"/>
                <a:gd name="connsiteY3" fmla="*/ 157435 h 944591"/>
                <a:gd name="connsiteX4" fmla="*/ 1511344 w 1511344"/>
                <a:gd name="connsiteY4" fmla="*/ 787156 h 944591"/>
                <a:gd name="connsiteX5" fmla="*/ 1353909 w 1511344"/>
                <a:gd name="connsiteY5" fmla="*/ 944591 h 944591"/>
                <a:gd name="connsiteX6" fmla="*/ 157435 w 1511344"/>
                <a:gd name="connsiteY6" fmla="*/ 944591 h 944591"/>
                <a:gd name="connsiteX7" fmla="*/ 0 w 1511344"/>
                <a:gd name="connsiteY7" fmla="*/ 787156 h 944591"/>
                <a:gd name="connsiteX8" fmla="*/ 0 w 1511344"/>
                <a:gd name="connsiteY8" fmla="*/ 157435 h 94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344" h="944591">
                  <a:moveTo>
                    <a:pt x="0" y="157435"/>
                  </a:moveTo>
                  <a:cubicBezTo>
                    <a:pt x="0" y="70486"/>
                    <a:pt x="70486" y="0"/>
                    <a:pt x="157435" y="0"/>
                  </a:cubicBezTo>
                  <a:lnTo>
                    <a:pt x="1353909" y="0"/>
                  </a:lnTo>
                  <a:cubicBezTo>
                    <a:pt x="1440858" y="0"/>
                    <a:pt x="1511344" y="70486"/>
                    <a:pt x="1511344" y="157435"/>
                  </a:cubicBezTo>
                  <a:lnTo>
                    <a:pt x="1511344" y="787156"/>
                  </a:lnTo>
                  <a:cubicBezTo>
                    <a:pt x="1511344" y="874105"/>
                    <a:pt x="1440858" y="944591"/>
                    <a:pt x="1353909" y="944591"/>
                  </a:cubicBezTo>
                  <a:lnTo>
                    <a:pt x="157435" y="944591"/>
                  </a:lnTo>
                  <a:cubicBezTo>
                    <a:pt x="70486" y="944591"/>
                    <a:pt x="0" y="874105"/>
                    <a:pt x="0" y="787156"/>
                  </a:cubicBezTo>
                  <a:lnTo>
                    <a:pt x="0" y="15743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451" tIns="99451" rIns="99451" bIns="9945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00" kern="1200" dirty="0">
                  <a:solidFill>
                    <a:schemeClr val="bg1">
                      <a:lumMod val="65000"/>
                    </a:schemeClr>
                  </a:solidFill>
                </a:rPr>
                <a:t>Bewegung</a:t>
              </a:r>
              <a:endParaRPr lang="de-DE" sz="200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6567104" y="989976"/>
              <a:ext cx="1511344" cy="944591"/>
            </a:xfrm>
            <a:custGeom>
              <a:avLst/>
              <a:gdLst>
                <a:gd name="connsiteX0" fmla="*/ 0 w 1511344"/>
                <a:gd name="connsiteY0" fmla="*/ 157435 h 944591"/>
                <a:gd name="connsiteX1" fmla="*/ 157435 w 1511344"/>
                <a:gd name="connsiteY1" fmla="*/ 0 h 944591"/>
                <a:gd name="connsiteX2" fmla="*/ 1353909 w 1511344"/>
                <a:gd name="connsiteY2" fmla="*/ 0 h 944591"/>
                <a:gd name="connsiteX3" fmla="*/ 1511344 w 1511344"/>
                <a:gd name="connsiteY3" fmla="*/ 157435 h 944591"/>
                <a:gd name="connsiteX4" fmla="*/ 1511344 w 1511344"/>
                <a:gd name="connsiteY4" fmla="*/ 787156 h 944591"/>
                <a:gd name="connsiteX5" fmla="*/ 1353909 w 1511344"/>
                <a:gd name="connsiteY5" fmla="*/ 944591 h 944591"/>
                <a:gd name="connsiteX6" fmla="*/ 157435 w 1511344"/>
                <a:gd name="connsiteY6" fmla="*/ 944591 h 944591"/>
                <a:gd name="connsiteX7" fmla="*/ 0 w 1511344"/>
                <a:gd name="connsiteY7" fmla="*/ 787156 h 944591"/>
                <a:gd name="connsiteX8" fmla="*/ 0 w 1511344"/>
                <a:gd name="connsiteY8" fmla="*/ 157435 h 94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344" h="944591">
                  <a:moveTo>
                    <a:pt x="0" y="157435"/>
                  </a:moveTo>
                  <a:cubicBezTo>
                    <a:pt x="0" y="70486"/>
                    <a:pt x="70486" y="0"/>
                    <a:pt x="157435" y="0"/>
                  </a:cubicBezTo>
                  <a:lnTo>
                    <a:pt x="1353909" y="0"/>
                  </a:lnTo>
                  <a:cubicBezTo>
                    <a:pt x="1440858" y="0"/>
                    <a:pt x="1511344" y="70486"/>
                    <a:pt x="1511344" y="157435"/>
                  </a:cubicBezTo>
                  <a:lnTo>
                    <a:pt x="1511344" y="787156"/>
                  </a:lnTo>
                  <a:cubicBezTo>
                    <a:pt x="1511344" y="874105"/>
                    <a:pt x="1440858" y="944591"/>
                    <a:pt x="1353909" y="944591"/>
                  </a:cubicBezTo>
                  <a:lnTo>
                    <a:pt x="157435" y="944591"/>
                  </a:lnTo>
                  <a:cubicBezTo>
                    <a:pt x="70486" y="944591"/>
                    <a:pt x="0" y="874105"/>
                    <a:pt x="0" y="787156"/>
                  </a:cubicBezTo>
                  <a:lnTo>
                    <a:pt x="0" y="15743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451" tIns="99451" rIns="99451" bIns="9945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00" kern="1200" dirty="0">
                  <a:solidFill>
                    <a:schemeClr val="bg1">
                      <a:lumMod val="65000"/>
                    </a:schemeClr>
                  </a:solidFill>
                </a:rPr>
                <a:t>Körper, Gesundheit und Ernährung </a:t>
              </a:r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7330744" y="2098648"/>
              <a:ext cx="1511344" cy="944591"/>
            </a:xfrm>
            <a:custGeom>
              <a:avLst/>
              <a:gdLst>
                <a:gd name="connsiteX0" fmla="*/ 0 w 1511344"/>
                <a:gd name="connsiteY0" fmla="*/ 157435 h 944591"/>
                <a:gd name="connsiteX1" fmla="*/ 157435 w 1511344"/>
                <a:gd name="connsiteY1" fmla="*/ 0 h 944591"/>
                <a:gd name="connsiteX2" fmla="*/ 1353909 w 1511344"/>
                <a:gd name="connsiteY2" fmla="*/ 0 h 944591"/>
                <a:gd name="connsiteX3" fmla="*/ 1511344 w 1511344"/>
                <a:gd name="connsiteY3" fmla="*/ 157435 h 944591"/>
                <a:gd name="connsiteX4" fmla="*/ 1511344 w 1511344"/>
                <a:gd name="connsiteY4" fmla="*/ 787156 h 944591"/>
                <a:gd name="connsiteX5" fmla="*/ 1353909 w 1511344"/>
                <a:gd name="connsiteY5" fmla="*/ 944591 h 944591"/>
                <a:gd name="connsiteX6" fmla="*/ 157435 w 1511344"/>
                <a:gd name="connsiteY6" fmla="*/ 944591 h 944591"/>
                <a:gd name="connsiteX7" fmla="*/ 0 w 1511344"/>
                <a:gd name="connsiteY7" fmla="*/ 787156 h 944591"/>
                <a:gd name="connsiteX8" fmla="*/ 0 w 1511344"/>
                <a:gd name="connsiteY8" fmla="*/ 157435 h 94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344" h="944591">
                  <a:moveTo>
                    <a:pt x="0" y="157435"/>
                  </a:moveTo>
                  <a:cubicBezTo>
                    <a:pt x="0" y="70486"/>
                    <a:pt x="70486" y="0"/>
                    <a:pt x="157435" y="0"/>
                  </a:cubicBezTo>
                  <a:lnTo>
                    <a:pt x="1353909" y="0"/>
                  </a:lnTo>
                  <a:cubicBezTo>
                    <a:pt x="1440858" y="0"/>
                    <a:pt x="1511344" y="70486"/>
                    <a:pt x="1511344" y="157435"/>
                  </a:cubicBezTo>
                  <a:lnTo>
                    <a:pt x="1511344" y="787156"/>
                  </a:lnTo>
                  <a:cubicBezTo>
                    <a:pt x="1511344" y="874105"/>
                    <a:pt x="1440858" y="944591"/>
                    <a:pt x="1353909" y="944591"/>
                  </a:cubicBezTo>
                  <a:lnTo>
                    <a:pt x="157435" y="944591"/>
                  </a:lnTo>
                  <a:cubicBezTo>
                    <a:pt x="70486" y="944591"/>
                    <a:pt x="0" y="874105"/>
                    <a:pt x="0" y="787156"/>
                  </a:cubicBezTo>
                  <a:lnTo>
                    <a:pt x="0" y="15743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451" tIns="99451" rIns="99451" bIns="9945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00" kern="1200" dirty="0">
                  <a:solidFill>
                    <a:schemeClr val="bg1">
                      <a:lumMod val="65000"/>
                    </a:schemeClr>
                  </a:solidFill>
                </a:rPr>
                <a:t>Sprache und Kommunikation</a:t>
              </a:r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7408622" y="3493793"/>
              <a:ext cx="1511344" cy="944591"/>
            </a:xfrm>
            <a:custGeom>
              <a:avLst/>
              <a:gdLst>
                <a:gd name="connsiteX0" fmla="*/ 0 w 1511344"/>
                <a:gd name="connsiteY0" fmla="*/ 157435 h 944591"/>
                <a:gd name="connsiteX1" fmla="*/ 157435 w 1511344"/>
                <a:gd name="connsiteY1" fmla="*/ 0 h 944591"/>
                <a:gd name="connsiteX2" fmla="*/ 1353909 w 1511344"/>
                <a:gd name="connsiteY2" fmla="*/ 0 h 944591"/>
                <a:gd name="connsiteX3" fmla="*/ 1511344 w 1511344"/>
                <a:gd name="connsiteY3" fmla="*/ 157435 h 944591"/>
                <a:gd name="connsiteX4" fmla="*/ 1511344 w 1511344"/>
                <a:gd name="connsiteY4" fmla="*/ 787156 h 944591"/>
                <a:gd name="connsiteX5" fmla="*/ 1353909 w 1511344"/>
                <a:gd name="connsiteY5" fmla="*/ 944591 h 944591"/>
                <a:gd name="connsiteX6" fmla="*/ 157435 w 1511344"/>
                <a:gd name="connsiteY6" fmla="*/ 944591 h 944591"/>
                <a:gd name="connsiteX7" fmla="*/ 0 w 1511344"/>
                <a:gd name="connsiteY7" fmla="*/ 787156 h 944591"/>
                <a:gd name="connsiteX8" fmla="*/ 0 w 1511344"/>
                <a:gd name="connsiteY8" fmla="*/ 157435 h 94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344" h="944591">
                  <a:moveTo>
                    <a:pt x="0" y="157435"/>
                  </a:moveTo>
                  <a:cubicBezTo>
                    <a:pt x="0" y="70486"/>
                    <a:pt x="70486" y="0"/>
                    <a:pt x="157435" y="0"/>
                  </a:cubicBezTo>
                  <a:lnTo>
                    <a:pt x="1353909" y="0"/>
                  </a:lnTo>
                  <a:cubicBezTo>
                    <a:pt x="1440858" y="0"/>
                    <a:pt x="1511344" y="70486"/>
                    <a:pt x="1511344" y="157435"/>
                  </a:cubicBezTo>
                  <a:lnTo>
                    <a:pt x="1511344" y="787156"/>
                  </a:lnTo>
                  <a:cubicBezTo>
                    <a:pt x="1511344" y="874105"/>
                    <a:pt x="1440858" y="944591"/>
                    <a:pt x="1353909" y="944591"/>
                  </a:cubicBezTo>
                  <a:lnTo>
                    <a:pt x="157435" y="944591"/>
                  </a:lnTo>
                  <a:cubicBezTo>
                    <a:pt x="70486" y="944591"/>
                    <a:pt x="0" y="874105"/>
                    <a:pt x="0" y="787156"/>
                  </a:cubicBezTo>
                  <a:lnTo>
                    <a:pt x="0" y="15743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451" tIns="99451" rIns="99451" bIns="9945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00" kern="1200" dirty="0">
                  <a:solidFill>
                    <a:schemeClr val="bg1">
                      <a:lumMod val="65000"/>
                    </a:schemeClr>
                  </a:solidFill>
                </a:rPr>
                <a:t>Soziale und </a:t>
              </a:r>
              <a:br>
                <a:rPr lang="de-DE" sz="1000" kern="12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de-DE" sz="1000" kern="1200" dirty="0">
                  <a:solidFill>
                    <a:schemeClr val="bg1">
                      <a:lumMod val="65000"/>
                    </a:schemeClr>
                  </a:solidFill>
                </a:rPr>
                <a:t>(inter-) kulturelle Bildung</a:t>
              </a:r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6712855" y="4856532"/>
              <a:ext cx="1511344" cy="944591"/>
            </a:xfrm>
            <a:custGeom>
              <a:avLst/>
              <a:gdLst>
                <a:gd name="connsiteX0" fmla="*/ 0 w 1511344"/>
                <a:gd name="connsiteY0" fmla="*/ 157435 h 944591"/>
                <a:gd name="connsiteX1" fmla="*/ 157435 w 1511344"/>
                <a:gd name="connsiteY1" fmla="*/ 0 h 944591"/>
                <a:gd name="connsiteX2" fmla="*/ 1353909 w 1511344"/>
                <a:gd name="connsiteY2" fmla="*/ 0 h 944591"/>
                <a:gd name="connsiteX3" fmla="*/ 1511344 w 1511344"/>
                <a:gd name="connsiteY3" fmla="*/ 157435 h 944591"/>
                <a:gd name="connsiteX4" fmla="*/ 1511344 w 1511344"/>
                <a:gd name="connsiteY4" fmla="*/ 787156 h 944591"/>
                <a:gd name="connsiteX5" fmla="*/ 1353909 w 1511344"/>
                <a:gd name="connsiteY5" fmla="*/ 944591 h 944591"/>
                <a:gd name="connsiteX6" fmla="*/ 157435 w 1511344"/>
                <a:gd name="connsiteY6" fmla="*/ 944591 h 944591"/>
                <a:gd name="connsiteX7" fmla="*/ 0 w 1511344"/>
                <a:gd name="connsiteY7" fmla="*/ 787156 h 944591"/>
                <a:gd name="connsiteX8" fmla="*/ 0 w 1511344"/>
                <a:gd name="connsiteY8" fmla="*/ 157435 h 94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344" h="944591">
                  <a:moveTo>
                    <a:pt x="0" y="157435"/>
                  </a:moveTo>
                  <a:cubicBezTo>
                    <a:pt x="0" y="70486"/>
                    <a:pt x="70486" y="0"/>
                    <a:pt x="157435" y="0"/>
                  </a:cubicBezTo>
                  <a:lnTo>
                    <a:pt x="1353909" y="0"/>
                  </a:lnTo>
                  <a:cubicBezTo>
                    <a:pt x="1440858" y="0"/>
                    <a:pt x="1511344" y="70486"/>
                    <a:pt x="1511344" y="157435"/>
                  </a:cubicBezTo>
                  <a:lnTo>
                    <a:pt x="1511344" y="787156"/>
                  </a:lnTo>
                  <a:cubicBezTo>
                    <a:pt x="1511344" y="874105"/>
                    <a:pt x="1440858" y="944591"/>
                    <a:pt x="1353909" y="944591"/>
                  </a:cubicBezTo>
                  <a:lnTo>
                    <a:pt x="157435" y="944591"/>
                  </a:lnTo>
                  <a:cubicBezTo>
                    <a:pt x="70486" y="944591"/>
                    <a:pt x="0" y="874105"/>
                    <a:pt x="0" y="787156"/>
                  </a:cubicBezTo>
                  <a:lnTo>
                    <a:pt x="0" y="15743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451" tIns="99451" rIns="99451" bIns="9945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00" kern="1200" dirty="0">
                  <a:solidFill>
                    <a:schemeClr val="bg1">
                      <a:lumMod val="65000"/>
                    </a:schemeClr>
                  </a:solidFill>
                </a:rPr>
                <a:t>Musisch-ästhetische Bildung</a:t>
              </a:r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5017767" y="5567529"/>
              <a:ext cx="1511344" cy="944591"/>
            </a:xfrm>
            <a:custGeom>
              <a:avLst/>
              <a:gdLst>
                <a:gd name="connsiteX0" fmla="*/ 0 w 1511344"/>
                <a:gd name="connsiteY0" fmla="*/ 157435 h 944591"/>
                <a:gd name="connsiteX1" fmla="*/ 157435 w 1511344"/>
                <a:gd name="connsiteY1" fmla="*/ 0 h 944591"/>
                <a:gd name="connsiteX2" fmla="*/ 1353909 w 1511344"/>
                <a:gd name="connsiteY2" fmla="*/ 0 h 944591"/>
                <a:gd name="connsiteX3" fmla="*/ 1511344 w 1511344"/>
                <a:gd name="connsiteY3" fmla="*/ 157435 h 944591"/>
                <a:gd name="connsiteX4" fmla="*/ 1511344 w 1511344"/>
                <a:gd name="connsiteY4" fmla="*/ 787156 h 944591"/>
                <a:gd name="connsiteX5" fmla="*/ 1353909 w 1511344"/>
                <a:gd name="connsiteY5" fmla="*/ 944591 h 944591"/>
                <a:gd name="connsiteX6" fmla="*/ 157435 w 1511344"/>
                <a:gd name="connsiteY6" fmla="*/ 944591 h 944591"/>
                <a:gd name="connsiteX7" fmla="*/ 0 w 1511344"/>
                <a:gd name="connsiteY7" fmla="*/ 787156 h 944591"/>
                <a:gd name="connsiteX8" fmla="*/ 0 w 1511344"/>
                <a:gd name="connsiteY8" fmla="*/ 157435 h 94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344" h="944591">
                  <a:moveTo>
                    <a:pt x="0" y="157435"/>
                  </a:moveTo>
                  <a:cubicBezTo>
                    <a:pt x="0" y="70486"/>
                    <a:pt x="70486" y="0"/>
                    <a:pt x="157435" y="0"/>
                  </a:cubicBezTo>
                  <a:lnTo>
                    <a:pt x="1353909" y="0"/>
                  </a:lnTo>
                  <a:cubicBezTo>
                    <a:pt x="1440858" y="0"/>
                    <a:pt x="1511344" y="70486"/>
                    <a:pt x="1511344" y="157435"/>
                  </a:cubicBezTo>
                  <a:lnTo>
                    <a:pt x="1511344" y="787156"/>
                  </a:lnTo>
                  <a:cubicBezTo>
                    <a:pt x="1511344" y="874105"/>
                    <a:pt x="1440858" y="944591"/>
                    <a:pt x="1353909" y="944591"/>
                  </a:cubicBezTo>
                  <a:lnTo>
                    <a:pt x="157435" y="944591"/>
                  </a:lnTo>
                  <a:cubicBezTo>
                    <a:pt x="70486" y="944591"/>
                    <a:pt x="0" y="874105"/>
                    <a:pt x="0" y="787156"/>
                  </a:cubicBezTo>
                  <a:lnTo>
                    <a:pt x="0" y="15743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451" tIns="99451" rIns="99451" bIns="9945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00" kern="1200" dirty="0">
                  <a:solidFill>
                    <a:schemeClr val="bg1">
                      <a:lumMod val="65000"/>
                    </a:schemeClr>
                  </a:solidFill>
                </a:rPr>
                <a:t> Religion und Ethik</a:t>
              </a:r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3186923" y="5044957"/>
              <a:ext cx="1511344" cy="944591"/>
            </a:xfrm>
            <a:custGeom>
              <a:avLst/>
              <a:gdLst>
                <a:gd name="connsiteX0" fmla="*/ 0 w 1511344"/>
                <a:gd name="connsiteY0" fmla="*/ 157435 h 944591"/>
                <a:gd name="connsiteX1" fmla="*/ 157435 w 1511344"/>
                <a:gd name="connsiteY1" fmla="*/ 0 h 944591"/>
                <a:gd name="connsiteX2" fmla="*/ 1353909 w 1511344"/>
                <a:gd name="connsiteY2" fmla="*/ 0 h 944591"/>
                <a:gd name="connsiteX3" fmla="*/ 1511344 w 1511344"/>
                <a:gd name="connsiteY3" fmla="*/ 157435 h 944591"/>
                <a:gd name="connsiteX4" fmla="*/ 1511344 w 1511344"/>
                <a:gd name="connsiteY4" fmla="*/ 787156 h 944591"/>
                <a:gd name="connsiteX5" fmla="*/ 1353909 w 1511344"/>
                <a:gd name="connsiteY5" fmla="*/ 944591 h 944591"/>
                <a:gd name="connsiteX6" fmla="*/ 157435 w 1511344"/>
                <a:gd name="connsiteY6" fmla="*/ 944591 h 944591"/>
                <a:gd name="connsiteX7" fmla="*/ 0 w 1511344"/>
                <a:gd name="connsiteY7" fmla="*/ 787156 h 944591"/>
                <a:gd name="connsiteX8" fmla="*/ 0 w 1511344"/>
                <a:gd name="connsiteY8" fmla="*/ 157435 h 94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344" h="944591">
                  <a:moveTo>
                    <a:pt x="0" y="157435"/>
                  </a:moveTo>
                  <a:cubicBezTo>
                    <a:pt x="0" y="70486"/>
                    <a:pt x="70486" y="0"/>
                    <a:pt x="157435" y="0"/>
                  </a:cubicBezTo>
                  <a:lnTo>
                    <a:pt x="1353909" y="0"/>
                  </a:lnTo>
                  <a:cubicBezTo>
                    <a:pt x="1440858" y="0"/>
                    <a:pt x="1511344" y="70486"/>
                    <a:pt x="1511344" y="157435"/>
                  </a:cubicBezTo>
                  <a:lnTo>
                    <a:pt x="1511344" y="787156"/>
                  </a:lnTo>
                  <a:cubicBezTo>
                    <a:pt x="1511344" y="874105"/>
                    <a:pt x="1440858" y="944591"/>
                    <a:pt x="1353909" y="944591"/>
                  </a:cubicBezTo>
                  <a:lnTo>
                    <a:pt x="157435" y="944591"/>
                  </a:lnTo>
                  <a:cubicBezTo>
                    <a:pt x="70486" y="944591"/>
                    <a:pt x="0" y="874105"/>
                    <a:pt x="0" y="787156"/>
                  </a:cubicBezTo>
                  <a:lnTo>
                    <a:pt x="0" y="15743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451" tIns="99451" rIns="99451" bIns="9945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00" kern="1200" dirty="0">
                  <a:solidFill>
                    <a:schemeClr val="bg1">
                      <a:lumMod val="65000"/>
                    </a:schemeClr>
                  </a:solidFill>
                </a:rPr>
                <a:t>Mathematische Bildung</a:t>
              </a:r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2281510" y="3715654"/>
              <a:ext cx="1511344" cy="944591"/>
            </a:xfrm>
            <a:custGeom>
              <a:avLst/>
              <a:gdLst>
                <a:gd name="connsiteX0" fmla="*/ 0 w 1511344"/>
                <a:gd name="connsiteY0" fmla="*/ 157435 h 944591"/>
                <a:gd name="connsiteX1" fmla="*/ 157435 w 1511344"/>
                <a:gd name="connsiteY1" fmla="*/ 0 h 944591"/>
                <a:gd name="connsiteX2" fmla="*/ 1353909 w 1511344"/>
                <a:gd name="connsiteY2" fmla="*/ 0 h 944591"/>
                <a:gd name="connsiteX3" fmla="*/ 1511344 w 1511344"/>
                <a:gd name="connsiteY3" fmla="*/ 157435 h 944591"/>
                <a:gd name="connsiteX4" fmla="*/ 1511344 w 1511344"/>
                <a:gd name="connsiteY4" fmla="*/ 787156 h 944591"/>
                <a:gd name="connsiteX5" fmla="*/ 1353909 w 1511344"/>
                <a:gd name="connsiteY5" fmla="*/ 944591 h 944591"/>
                <a:gd name="connsiteX6" fmla="*/ 157435 w 1511344"/>
                <a:gd name="connsiteY6" fmla="*/ 944591 h 944591"/>
                <a:gd name="connsiteX7" fmla="*/ 0 w 1511344"/>
                <a:gd name="connsiteY7" fmla="*/ 787156 h 944591"/>
                <a:gd name="connsiteX8" fmla="*/ 0 w 1511344"/>
                <a:gd name="connsiteY8" fmla="*/ 157435 h 94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344" h="944591">
                  <a:moveTo>
                    <a:pt x="0" y="157435"/>
                  </a:moveTo>
                  <a:cubicBezTo>
                    <a:pt x="0" y="70486"/>
                    <a:pt x="70486" y="0"/>
                    <a:pt x="157435" y="0"/>
                  </a:cubicBezTo>
                  <a:lnTo>
                    <a:pt x="1353909" y="0"/>
                  </a:lnTo>
                  <a:cubicBezTo>
                    <a:pt x="1440858" y="0"/>
                    <a:pt x="1511344" y="70486"/>
                    <a:pt x="1511344" y="157435"/>
                  </a:cubicBezTo>
                  <a:lnTo>
                    <a:pt x="1511344" y="787156"/>
                  </a:lnTo>
                  <a:cubicBezTo>
                    <a:pt x="1511344" y="874105"/>
                    <a:pt x="1440858" y="944591"/>
                    <a:pt x="1353909" y="944591"/>
                  </a:cubicBezTo>
                  <a:lnTo>
                    <a:pt x="157435" y="944591"/>
                  </a:lnTo>
                  <a:cubicBezTo>
                    <a:pt x="70486" y="944591"/>
                    <a:pt x="0" y="874105"/>
                    <a:pt x="0" y="787156"/>
                  </a:cubicBezTo>
                  <a:lnTo>
                    <a:pt x="0" y="15743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451" tIns="99451" rIns="99451" bIns="9945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00" kern="1200" dirty="0">
                  <a:solidFill>
                    <a:schemeClr val="bg1">
                      <a:lumMod val="65000"/>
                    </a:schemeClr>
                  </a:solidFill>
                </a:rPr>
                <a:t>Naturwissen-</a:t>
              </a:r>
              <a:r>
                <a:rPr lang="de-DE" sz="1000" kern="1200" dirty="0" err="1">
                  <a:solidFill>
                    <a:schemeClr val="bg1">
                      <a:lumMod val="65000"/>
                    </a:schemeClr>
                  </a:solidFill>
                </a:rPr>
                <a:t>schaftlich</a:t>
              </a:r>
              <a:r>
                <a:rPr lang="de-DE" sz="1000" kern="1200" dirty="0">
                  <a:solidFill>
                    <a:schemeClr val="bg1">
                      <a:lumMod val="65000"/>
                    </a:schemeClr>
                  </a:solidFill>
                </a:rPr>
                <a:t>-technische Bildung</a:t>
              </a:r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2290163" y="2098648"/>
              <a:ext cx="1511344" cy="944591"/>
            </a:xfrm>
            <a:custGeom>
              <a:avLst/>
              <a:gdLst>
                <a:gd name="connsiteX0" fmla="*/ 0 w 1511344"/>
                <a:gd name="connsiteY0" fmla="*/ 157435 h 944591"/>
                <a:gd name="connsiteX1" fmla="*/ 157435 w 1511344"/>
                <a:gd name="connsiteY1" fmla="*/ 0 h 944591"/>
                <a:gd name="connsiteX2" fmla="*/ 1353909 w 1511344"/>
                <a:gd name="connsiteY2" fmla="*/ 0 h 944591"/>
                <a:gd name="connsiteX3" fmla="*/ 1511344 w 1511344"/>
                <a:gd name="connsiteY3" fmla="*/ 157435 h 944591"/>
                <a:gd name="connsiteX4" fmla="*/ 1511344 w 1511344"/>
                <a:gd name="connsiteY4" fmla="*/ 787156 h 944591"/>
                <a:gd name="connsiteX5" fmla="*/ 1353909 w 1511344"/>
                <a:gd name="connsiteY5" fmla="*/ 944591 h 944591"/>
                <a:gd name="connsiteX6" fmla="*/ 157435 w 1511344"/>
                <a:gd name="connsiteY6" fmla="*/ 944591 h 944591"/>
                <a:gd name="connsiteX7" fmla="*/ 0 w 1511344"/>
                <a:gd name="connsiteY7" fmla="*/ 787156 h 944591"/>
                <a:gd name="connsiteX8" fmla="*/ 0 w 1511344"/>
                <a:gd name="connsiteY8" fmla="*/ 157435 h 94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344" h="944591">
                  <a:moveTo>
                    <a:pt x="0" y="157435"/>
                  </a:moveTo>
                  <a:cubicBezTo>
                    <a:pt x="0" y="70486"/>
                    <a:pt x="70486" y="0"/>
                    <a:pt x="157435" y="0"/>
                  </a:cubicBezTo>
                  <a:lnTo>
                    <a:pt x="1353909" y="0"/>
                  </a:lnTo>
                  <a:cubicBezTo>
                    <a:pt x="1440858" y="0"/>
                    <a:pt x="1511344" y="70486"/>
                    <a:pt x="1511344" y="157435"/>
                  </a:cubicBezTo>
                  <a:lnTo>
                    <a:pt x="1511344" y="787156"/>
                  </a:lnTo>
                  <a:cubicBezTo>
                    <a:pt x="1511344" y="874105"/>
                    <a:pt x="1440858" y="944591"/>
                    <a:pt x="1353909" y="944591"/>
                  </a:cubicBezTo>
                  <a:lnTo>
                    <a:pt x="157435" y="944591"/>
                  </a:lnTo>
                  <a:cubicBezTo>
                    <a:pt x="70486" y="944591"/>
                    <a:pt x="0" y="874105"/>
                    <a:pt x="0" y="787156"/>
                  </a:cubicBezTo>
                  <a:lnTo>
                    <a:pt x="0" y="15743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451" tIns="99451" rIns="99451" bIns="9945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00" kern="1200" dirty="0">
                  <a:solidFill>
                    <a:schemeClr val="bg1">
                      <a:lumMod val="65000"/>
                    </a:schemeClr>
                  </a:solidFill>
                </a:rPr>
                <a:t>Ökologische Bildung</a:t>
              </a:r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3088609" y="937491"/>
              <a:ext cx="1511344" cy="944591"/>
            </a:xfrm>
            <a:custGeom>
              <a:avLst/>
              <a:gdLst>
                <a:gd name="connsiteX0" fmla="*/ 0 w 1511344"/>
                <a:gd name="connsiteY0" fmla="*/ 157435 h 944591"/>
                <a:gd name="connsiteX1" fmla="*/ 157435 w 1511344"/>
                <a:gd name="connsiteY1" fmla="*/ 0 h 944591"/>
                <a:gd name="connsiteX2" fmla="*/ 1353909 w 1511344"/>
                <a:gd name="connsiteY2" fmla="*/ 0 h 944591"/>
                <a:gd name="connsiteX3" fmla="*/ 1511344 w 1511344"/>
                <a:gd name="connsiteY3" fmla="*/ 157435 h 944591"/>
                <a:gd name="connsiteX4" fmla="*/ 1511344 w 1511344"/>
                <a:gd name="connsiteY4" fmla="*/ 787156 h 944591"/>
                <a:gd name="connsiteX5" fmla="*/ 1353909 w 1511344"/>
                <a:gd name="connsiteY5" fmla="*/ 944591 h 944591"/>
                <a:gd name="connsiteX6" fmla="*/ 157435 w 1511344"/>
                <a:gd name="connsiteY6" fmla="*/ 944591 h 944591"/>
                <a:gd name="connsiteX7" fmla="*/ 0 w 1511344"/>
                <a:gd name="connsiteY7" fmla="*/ 787156 h 944591"/>
                <a:gd name="connsiteX8" fmla="*/ 0 w 1511344"/>
                <a:gd name="connsiteY8" fmla="*/ 157435 h 94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344" h="944591">
                  <a:moveTo>
                    <a:pt x="0" y="157435"/>
                  </a:moveTo>
                  <a:cubicBezTo>
                    <a:pt x="0" y="70486"/>
                    <a:pt x="70486" y="0"/>
                    <a:pt x="157435" y="0"/>
                  </a:cubicBezTo>
                  <a:lnTo>
                    <a:pt x="1353909" y="0"/>
                  </a:lnTo>
                  <a:cubicBezTo>
                    <a:pt x="1440858" y="0"/>
                    <a:pt x="1511344" y="70486"/>
                    <a:pt x="1511344" y="157435"/>
                  </a:cubicBezTo>
                  <a:lnTo>
                    <a:pt x="1511344" y="787156"/>
                  </a:lnTo>
                  <a:cubicBezTo>
                    <a:pt x="1511344" y="874105"/>
                    <a:pt x="1440858" y="944591"/>
                    <a:pt x="1353909" y="944591"/>
                  </a:cubicBezTo>
                  <a:lnTo>
                    <a:pt x="157435" y="944591"/>
                  </a:lnTo>
                  <a:cubicBezTo>
                    <a:pt x="70486" y="944591"/>
                    <a:pt x="0" y="874105"/>
                    <a:pt x="0" y="787156"/>
                  </a:cubicBezTo>
                  <a:lnTo>
                    <a:pt x="0" y="15743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451" tIns="99451" rIns="99451" bIns="9945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00" kern="1200" dirty="0">
                  <a:solidFill>
                    <a:schemeClr val="bg1">
                      <a:lumMod val="65000"/>
                    </a:schemeClr>
                  </a:solidFill>
                </a:rPr>
                <a:t>Medien</a:t>
              </a:r>
            </a:p>
          </p:txBody>
        </p:sp>
      </p:grpSp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529" y="6219499"/>
            <a:ext cx="1869764" cy="519052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Round Same Side Corner Rectangle 6">
            <a:extLst>
              <a:ext uri="{FF2B5EF4-FFF2-40B4-BE49-F238E27FC236}">
                <a16:creationId xmlns="" xmlns:a16="http://schemas.microsoft.com/office/drawing/2014/main" id="{5E452DB9-650F-4617-9C8C-74FEA26E6E29}"/>
              </a:ext>
            </a:extLst>
          </p:cNvPr>
          <p:cNvSpPr/>
          <p:nvPr/>
        </p:nvSpPr>
        <p:spPr>
          <a:xfrm rot="2700000">
            <a:off x="9658514" y="3600972"/>
            <a:ext cx="511668" cy="1145803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2054" name="Picture 6" descr="Ãhnliches Fot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77" t="-47222" r="5177" b="97285"/>
          <a:stretch/>
        </p:blipFill>
        <p:spPr bwMode="auto">
          <a:xfrm>
            <a:off x="155575" y="-3505200"/>
            <a:ext cx="7315200" cy="365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1462224" y="4986258"/>
            <a:ext cx="850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3200" b="1" dirty="0">
                <a:solidFill>
                  <a:srgbClr val="C00000"/>
                </a:solidFill>
              </a:rPr>
              <a:t>Kita</a:t>
            </a:r>
          </a:p>
        </p:txBody>
      </p:sp>
      <p:sp>
        <p:nvSpPr>
          <p:cNvPr id="38" name="Rectangle 16">
            <a:extLst>
              <a:ext uri="{FF2B5EF4-FFF2-40B4-BE49-F238E27FC236}">
                <a16:creationId xmlns="" xmlns:a16="http://schemas.microsoft.com/office/drawing/2014/main" id="{CC068563-A580-47B0-951D-A9DF4D882B70}"/>
              </a:ext>
            </a:extLst>
          </p:cNvPr>
          <p:cNvSpPr/>
          <p:nvPr/>
        </p:nvSpPr>
        <p:spPr>
          <a:xfrm rot="2700000">
            <a:off x="1786723" y="3937212"/>
            <a:ext cx="898058" cy="117558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B51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Rechteck 7"/>
          <p:cNvSpPr/>
          <p:nvPr/>
        </p:nvSpPr>
        <p:spPr>
          <a:xfrm>
            <a:off x="9575760" y="4643950"/>
            <a:ext cx="12298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smtClean="0">
                <a:solidFill>
                  <a:srgbClr val="2F5597"/>
                </a:solidFill>
              </a:rPr>
              <a:t>Grund-</a:t>
            </a:r>
          </a:p>
          <a:p>
            <a:r>
              <a:rPr lang="de-DE" sz="2800" b="1" dirty="0" smtClean="0">
                <a:solidFill>
                  <a:srgbClr val="2F5597"/>
                </a:solidFill>
              </a:rPr>
              <a:t>schule</a:t>
            </a:r>
            <a:endParaRPr lang="de-DE" sz="2800" b="1" dirty="0">
              <a:solidFill>
                <a:srgbClr val="2F5597"/>
              </a:solidFill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583024" y="624139"/>
            <a:ext cx="11025952" cy="5389631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="" xmlns:a16="http://schemas.microsoft.com/office/drawing/2014/main" id="{89A317D4-E3AD-4547-916A-C050BCD12EFD}"/>
              </a:ext>
            </a:extLst>
          </p:cNvPr>
          <p:cNvSpPr txBox="1"/>
          <p:nvPr/>
        </p:nvSpPr>
        <p:spPr>
          <a:xfrm>
            <a:off x="858252" y="163780"/>
            <a:ext cx="824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Partnerschaft in Erziehung und Bildung </a:t>
            </a:r>
          </a:p>
        </p:txBody>
      </p:sp>
      <p:sp>
        <p:nvSpPr>
          <p:cNvPr id="19" name="Ovale Legende 18"/>
          <p:cNvSpPr/>
          <p:nvPr/>
        </p:nvSpPr>
        <p:spPr>
          <a:xfrm>
            <a:off x="680721" y="905441"/>
            <a:ext cx="3660167" cy="2290808"/>
          </a:xfrm>
          <a:prstGeom prst="wedgeEllipseCallout">
            <a:avLst>
              <a:gd name="adj1" fmla="val 3806"/>
              <a:gd name="adj2" fmla="val 4240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Nur mit dem Einverständnis der Eltern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können diese Informationen auch für die Schule </a:t>
            </a:r>
          </a:p>
          <a:p>
            <a:pPr algn="ctr"/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reigegeben werden</a:t>
            </a:r>
            <a:endParaRPr lang="de-DE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3" name="Gerade Verbindung mit Pfeil 22"/>
          <p:cNvCxnSpPr/>
          <p:nvPr/>
        </p:nvCxnSpPr>
        <p:spPr>
          <a:xfrm>
            <a:off x="2777167" y="5399687"/>
            <a:ext cx="6571208" cy="18472"/>
          </a:xfrm>
          <a:prstGeom prst="straightConnector1">
            <a:avLst/>
          </a:prstGeom>
          <a:ln w="111125" cap="rnd">
            <a:solidFill>
              <a:schemeClr val="accent4"/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: abgerundete Ecken 7">
            <a:extLst>
              <a:ext uri="{FF2B5EF4-FFF2-40B4-BE49-F238E27FC236}">
                <a16:creationId xmlns="" xmlns:a16="http://schemas.microsoft.com/office/drawing/2014/main" id="{248CF0E5-CA9E-43DB-B858-402C0597C4D9}"/>
              </a:ext>
            </a:extLst>
          </p:cNvPr>
          <p:cNvSpPr/>
          <p:nvPr/>
        </p:nvSpPr>
        <p:spPr>
          <a:xfrm>
            <a:off x="4601109" y="3088819"/>
            <a:ext cx="2989781" cy="186362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Eltern, Kita und Schule kennen das Kind und reden miteinander</a:t>
            </a:r>
          </a:p>
        </p:txBody>
      </p:sp>
      <p:sp>
        <p:nvSpPr>
          <p:cNvPr id="28" name="Rectangle 9">
            <a:extLst>
              <a:ext uri="{FF2B5EF4-FFF2-40B4-BE49-F238E27FC236}">
                <a16:creationId xmlns="" xmlns:a16="http://schemas.microsoft.com/office/drawing/2014/main" id="{226D7E44-4CBD-4099-BBFA-5B4FF777F65D}"/>
              </a:ext>
            </a:extLst>
          </p:cNvPr>
          <p:cNvSpPr/>
          <p:nvPr/>
        </p:nvSpPr>
        <p:spPr>
          <a:xfrm>
            <a:off x="5198087" y="560961"/>
            <a:ext cx="1789797" cy="131147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cxnSp>
        <p:nvCxnSpPr>
          <p:cNvPr id="30" name="Gerade Verbindung mit Pfeil 29"/>
          <p:cNvCxnSpPr/>
          <p:nvPr/>
        </p:nvCxnSpPr>
        <p:spPr>
          <a:xfrm>
            <a:off x="6717703" y="2002943"/>
            <a:ext cx="2630672" cy="3215283"/>
          </a:xfrm>
          <a:prstGeom prst="straightConnector1">
            <a:avLst/>
          </a:prstGeom>
          <a:ln w="111125" cap="rnd">
            <a:solidFill>
              <a:schemeClr val="accent4"/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5232315" y="1903098"/>
            <a:ext cx="1786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3200" b="1" dirty="0" smtClean="0">
                <a:solidFill>
                  <a:srgbClr val="70AD47"/>
                </a:solidFill>
              </a:rPr>
              <a:t>Familie</a:t>
            </a:r>
            <a:endParaRPr lang="de-DE" sz="3200" b="1" dirty="0">
              <a:solidFill>
                <a:srgbClr val="70AD47"/>
              </a:solidFill>
            </a:endParaRPr>
          </a:p>
        </p:txBody>
      </p:sp>
      <p:sp>
        <p:nvSpPr>
          <p:cNvPr id="45" name="Rounded Rectangle 51">
            <a:extLst>
              <a:ext uri="{FF2B5EF4-FFF2-40B4-BE49-F238E27FC236}">
                <a16:creationId xmlns:a16="http://schemas.microsoft.com/office/drawing/2014/main" xmlns="" id="{A0F85B75-1FBE-4236-A8C6-4319AF4EFA3E}"/>
              </a:ext>
            </a:extLst>
          </p:cNvPr>
          <p:cNvSpPr/>
          <p:nvPr/>
        </p:nvSpPr>
        <p:spPr>
          <a:xfrm rot="17366848" flipH="1">
            <a:off x="4069536" y="790777"/>
            <a:ext cx="918473" cy="961803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 rot="18600571" flipV="1">
            <a:off x="1983034" y="3578712"/>
            <a:ext cx="3957685" cy="135604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/>
          <p:cNvSpPr/>
          <p:nvPr/>
        </p:nvSpPr>
        <p:spPr>
          <a:xfrm rot="2393635">
            <a:off x="5144325" y="1878117"/>
            <a:ext cx="335142" cy="325046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Gleichschenkliges Dreieck 45"/>
          <p:cNvSpPr/>
          <p:nvPr/>
        </p:nvSpPr>
        <p:spPr>
          <a:xfrm rot="13422051">
            <a:off x="2524049" y="5003893"/>
            <a:ext cx="335142" cy="325046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7" name="Gruppieren 46"/>
          <p:cNvGrpSpPr/>
          <p:nvPr/>
        </p:nvGrpSpPr>
        <p:grpSpPr>
          <a:xfrm>
            <a:off x="366360" y="6171640"/>
            <a:ext cx="2144444" cy="369332"/>
            <a:chOff x="3702389" y="2719857"/>
            <a:chExt cx="2144444" cy="369332"/>
          </a:xfrm>
        </p:grpSpPr>
        <p:sp>
          <p:nvSpPr>
            <p:cNvPr id="48" name="Rectangle 9">
              <a:extLst>
                <a:ext uri="{FF2B5EF4-FFF2-40B4-BE49-F238E27FC236}">
                  <a16:creationId xmlns:a16="http://schemas.microsoft.com/office/drawing/2014/main" xmlns="" id="{0CEFC199-53BF-4FB3-9696-5A0679D99DA5}"/>
                </a:ext>
              </a:extLst>
            </p:cNvPr>
            <p:cNvSpPr/>
            <p:nvPr/>
          </p:nvSpPr>
          <p:spPr>
            <a:xfrm>
              <a:off x="3702389" y="2741950"/>
              <a:ext cx="383579" cy="347239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4150856" y="2719857"/>
              <a:ext cx="1695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Siehe Broschüre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670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529" y="6219499"/>
            <a:ext cx="1869764" cy="519052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Gleichschenkliges Dreieck 51"/>
          <p:cNvSpPr/>
          <p:nvPr/>
        </p:nvSpPr>
        <p:spPr>
          <a:xfrm>
            <a:off x="1100635" y="1195498"/>
            <a:ext cx="9615491" cy="4678996"/>
          </a:xfrm>
          <a:prstGeom prst="triangle">
            <a:avLst/>
          </a:prstGeom>
          <a:noFill/>
          <a:ln w="111125" cap="rnd" cmpd="sng">
            <a:solidFill>
              <a:schemeClr val="bg1">
                <a:lumMod val="95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xmlns="" id="{CC068563-A580-47B0-951D-A9DF4D882B70}"/>
              </a:ext>
            </a:extLst>
          </p:cNvPr>
          <p:cNvSpPr/>
          <p:nvPr/>
        </p:nvSpPr>
        <p:spPr>
          <a:xfrm rot="2700000">
            <a:off x="1076768" y="4660954"/>
            <a:ext cx="863172" cy="153288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B51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Rechteck: abgerundete Ecken 7">
            <a:extLst>
              <a:ext uri="{FF2B5EF4-FFF2-40B4-BE49-F238E27FC236}">
                <a16:creationId xmlns:a16="http://schemas.microsoft.com/office/drawing/2014/main" xmlns="" id="{248CF0E5-CA9E-43DB-B858-402C0597C4D9}"/>
              </a:ext>
            </a:extLst>
          </p:cNvPr>
          <p:cNvSpPr/>
          <p:nvPr/>
        </p:nvSpPr>
        <p:spPr>
          <a:xfrm>
            <a:off x="3736355" y="4605476"/>
            <a:ext cx="4268439" cy="165362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Bei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örderbedarf erhält das Kind über die </a:t>
            </a:r>
            <a:r>
              <a:rPr lang="de-DE" i="1" dirty="0" err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Kindertagesbetreung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der Stadt Köln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einen Platz in einem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Sprachförderkurs</a:t>
            </a:r>
          </a:p>
        </p:txBody>
      </p:sp>
      <p:sp>
        <p:nvSpPr>
          <p:cNvPr id="35" name="Rounded Rectangle 51">
            <a:extLst>
              <a:ext uri="{FF2B5EF4-FFF2-40B4-BE49-F238E27FC236}">
                <a16:creationId xmlns:a16="http://schemas.microsoft.com/office/drawing/2014/main" xmlns="" id="{A0F85B75-1FBE-4236-A8C6-4319AF4EFA3E}"/>
              </a:ext>
            </a:extLst>
          </p:cNvPr>
          <p:cNvSpPr/>
          <p:nvPr/>
        </p:nvSpPr>
        <p:spPr>
          <a:xfrm rot="18110630" flipH="1">
            <a:off x="8391849" y="1325612"/>
            <a:ext cx="1249855" cy="13333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6" name="Gerade Verbindung mit Pfeil 45"/>
          <p:cNvCxnSpPr/>
          <p:nvPr/>
        </p:nvCxnSpPr>
        <p:spPr>
          <a:xfrm>
            <a:off x="6496617" y="1742235"/>
            <a:ext cx="3791925" cy="3741335"/>
          </a:xfrm>
          <a:prstGeom prst="straightConnector1">
            <a:avLst/>
          </a:prstGeom>
          <a:ln w="111125" cap="rnd">
            <a:solidFill>
              <a:schemeClr val="accent4"/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10568247" y="5220518"/>
            <a:ext cx="13756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smtClean="0">
                <a:solidFill>
                  <a:srgbClr val="2F5597"/>
                </a:solidFill>
                <a:ea typeface="Verdana" panose="020B0604030504040204" pitchFamily="34" charset="0"/>
              </a:rPr>
              <a:t>Grund-</a:t>
            </a:r>
          </a:p>
          <a:p>
            <a:r>
              <a:rPr lang="de-DE" sz="3200" b="1" dirty="0" smtClean="0">
                <a:solidFill>
                  <a:srgbClr val="2F5597"/>
                </a:solidFill>
                <a:ea typeface="Verdana" panose="020B0604030504040204" pitchFamily="34" charset="0"/>
              </a:rPr>
              <a:t>schule</a:t>
            </a:r>
            <a:endParaRPr lang="de-DE" sz="3200" b="1" dirty="0">
              <a:solidFill>
                <a:srgbClr val="2F5597"/>
              </a:solidFill>
              <a:ea typeface="Verdana" panose="020B0604030504040204" pitchFamily="34" charset="0"/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4910311" y="1840091"/>
            <a:ext cx="1847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3200" b="1" dirty="0" smtClean="0">
                <a:solidFill>
                  <a:srgbClr val="70AD47"/>
                </a:solidFill>
              </a:rPr>
              <a:t>Familie</a:t>
            </a:r>
            <a:endParaRPr lang="de-DE" sz="3200" b="1" dirty="0">
              <a:solidFill>
                <a:srgbClr val="70AD47"/>
              </a:solidFill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xmlns="" id="{89A317D4-E3AD-4547-916A-C050BCD12EFD}"/>
              </a:ext>
            </a:extLst>
          </p:cNvPr>
          <p:cNvSpPr txBox="1"/>
          <p:nvPr/>
        </p:nvSpPr>
        <p:spPr>
          <a:xfrm>
            <a:off x="887822" y="178240"/>
            <a:ext cx="824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Partnerschaft in Erziehung und Bildung </a:t>
            </a:r>
          </a:p>
        </p:txBody>
      </p:sp>
      <p:sp>
        <p:nvSpPr>
          <p:cNvPr id="48" name="Titel 1"/>
          <p:cNvSpPr>
            <a:spLocks noGrp="1"/>
          </p:cNvSpPr>
          <p:nvPr>
            <p:ph type="ctrTitle"/>
          </p:nvPr>
        </p:nvSpPr>
        <p:spPr>
          <a:xfrm>
            <a:off x="715678" y="560173"/>
            <a:ext cx="11004489" cy="5780955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3" name="Gruppieren 32"/>
          <p:cNvGrpSpPr/>
          <p:nvPr/>
        </p:nvGrpSpPr>
        <p:grpSpPr>
          <a:xfrm>
            <a:off x="267211" y="6219499"/>
            <a:ext cx="2144444" cy="369332"/>
            <a:chOff x="3702389" y="2719857"/>
            <a:chExt cx="2144444" cy="369332"/>
          </a:xfrm>
        </p:grpSpPr>
        <p:sp>
          <p:nvSpPr>
            <p:cNvPr id="36" name="Rectangle 9">
              <a:extLst>
                <a:ext uri="{FF2B5EF4-FFF2-40B4-BE49-F238E27FC236}">
                  <a16:creationId xmlns="" xmlns:a16="http://schemas.microsoft.com/office/drawing/2014/main" id="{0CEFC199-53BF-4FB3-9696-5A0679D99DA5}"/>
                </a:ext>
              </a:extLst>
            </p:cNvPr>
            <p:cNvSpPr/>
            <p:nvPr/>
          </p:nvSpPr>
          <p:spPr>
            <a:xfrm>
              <a:off x="3702389" y="2741950"/>
              <a:ext cx="383579" cy="347239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4150856" y="2719857"/>
              <a:ext cx="1695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Siehe Broschüre</a:t>
              </a:r>
            </a:p>
          </p:txBody>
        </p:sp>
      </p:grpSp>
      <p:cxnSp>
        <p:nvCxnSpPr>
          <p:cNvPr id="50" name="Gerade Verbindung mit Pfeil 49"/>
          <p:cNvCxnSpPr/>
          <p:nvPr/>
        </p:nvCxnSpPr>
        <p:spPr>
          <a:xfrm flipV="1">
            <a:off x="2140348" y="1446492"/>
            <a:ext cx="3490753" cy="3401348"/>
          </a:xfrm>
          <a:prstGeom prst="straightConnector1">
            <a:avLst/>
          </a:prstGeom>
          <a:ln w="111125" cap="rnd">
            <a:solidFill>
              <a:schemeClr val="accent4"/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 Same Side Corner Rectangle 6">
            <a:extLst>
              <a:ext uri="{FF2B5EF4-FFF2-40B4-BE49-F238E27FC236}">
                <a16:creationId xmlns:a16="http://schemas.microsoft.com/office/drawing/2014/main" xmlns="" id="{5E452DB9-650F-4617-9C8C-74FEA26E6E29}"/>
              </a:ext>
            </a:extLst>
          </p:cNvPr>
          <p:cNvSpPr/>
          <p:nvPr/>
        </p:nvSpPr>
        <p:spPr>
          <a:xfrm rot="2700000">
            <a:off x="9915919" y="4597144"/>
            <a:ext cx="605733" cy="1592083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xmlns="" id="{226D7E44-4CBD-4099-BBFA-5B4FF777F65D}"/>
              </a:ext>
            </a:extLst>
          </p:cNvPr>
          <p:cNvSpPr/>
          <p:nvPr/>
        </p:nvSpPr>
        <p:spPr>
          <a:xfrm>
            <a:off x="4822088" y="537692"/>
            <a:ext cx="1958862" cy="137997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3" name="Rechteck: abgerundete Ecken 7">
            <a:extLst>
              <a:ext uri="{FF2B5EF4-FFF2-40B4-BE49-F238E27FC236}">
                <a16:creationId xmlns:a16="http://schemas.microsoft.com/office/drawing/2014/main" xmlns="" id="{248CF0E5-CA9E-43DB-B858-402C0597C4D9}"/>
              </a:ext>
            </a:extLst>
          </p:cNvPr>
          <p:cNvSpPr/>
          <p:nvPr/>
        </p:nvSpPr>
        <p:spPr>
          <a:xfrm>
            <a:off x="3740246" y="2621479"/>
            <a:ext cx="4219734" cy="188281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Für Kinder, die 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nicht zur Kita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gehen,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gibt es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eine </a:t>
            </a:r>
            <a:r>
              <a:rPr lang="de-DE" b="1" dirty="0" err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Sprachstandsfeststellung</a:t>
            </a:r>
            <a:endParaRPr lang="de-DE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 einer Grundschule </a:t>
            </a:r>
          </a:p>
        </p:txBody>
      </p:sp>
      <p:sp>
        <p:nvSpPr>
          <p:cNvPr id="51" name="Rechteck 50"/>
          <p:cNvSpPr/>
          <p:nvPr/>
        </p:nvSpPr>
        <p:spPr>
          <a:xfrm>
            <a:off x="639978" y="4385114"/>
            <a:ext cx="850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3200" b="1" dirty="0">
                <a:solidFill>
                  <a:srgbClr val="C00000"/>
                </a:solidFill>
              </a:rPr>
              <a:t>Kita</a:t>
            </a:r>
          </a:p>
        </p:txBody>
      </p:sp>
    </p:spTree>
    <p:extLst>
      <p:ext uri="{BB962C8B-B14F-4D97-AF65-F5344CB8AC3E}">
        <p14:creationId xmlns:p14="http://schemas.microsoft.com/office/powerpoint/2010/main" val="1259317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529" y="6219499"/>
            <a:ext cx="1869764" cy="5190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uppieren 6"/>
          <p:cNvGrpSpPr/>
          <p:nvPr/>
        </p:nvGrpSpPr>
        <p:grpSpPr>
          <a:xfrm>
            <a:off x="297138" y="2408518"/>
            <a:ext cx="11658630" cy="1858112"/>
            <a:chOff x="549139" y="2329814"/>
            <a:chExt cx="11658630" cy="1858112"/>
          </a:xfrm>
          <a:solidFill>
            <a:srgbClr val="7CAFDE"/>
          </a:solidFill>
          <a:effectLst/>
        </p:grpSpPr>
        <p:grpSp>
          <p:nvGrpSpPr>
            <p:cNvPr id="39" name="Group 12"/>
            <p:cNvGrpSpPr/>
            <p:nvPr/>
          </p:nvGrpSpPr>
          <p:grpSpPr>
            <a:xfrm>
              <a:off x="4690506" y="2329814"/>
              <a:ext cx="7517263" cy="1858112"/>
              <a:chOff x="240562" y="968665"/>
              <a:chExt cx="8648804" cy="2010090"/>
            </a:xfrm>
            <a:grpFill/>
          </p:grpSpPr>
          <p:sp>
            <p:nvSpPr>
              <p:cNvPr id="40" name="Chevron 2"/>
              <p:cNvSpPr/>
              <p:nvPr/>
            </p:nvSpPr>
            <p:spPr>
              <a:xfrm>
                <a:off x="240562" y="1453699"/>
                <a:ext cx="1743173" cy="1022171"/>
              </a:xfrm>
              <a:prstGeom prst="chevron">
                <a:avLst>
                  <a:gd name="adj" fmla="val 46568"/>
                </a:avLst>
              </a:prstGeom>
              <a:grpFill/>
              <a:ln>
                <a:noFill/>
              </a:ln>
              <a:effectLst/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altLang="ko-KR" sz="1600" b="1" dirty="0">
                    <a:solidFill>
                      <a:schemeClr val="accent5">
                        <a:lumMod val="50000"/>
                      </a:schemeClr>
                    </a:solidFill>
                  </a:rPr>
                  <a:t>Okt. </a:t>
                </a:r>
              </a:p>
              <a:p>
                <a:pPr algn="ctr"/>
                <a:r>
                  <a:rPr lang="de-DE" altLang="ko-KR" sz="16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2024</a:t>
                </a:r>
                <a:endParaRPr lang="ko-KR" altLang="en-US" sz="16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Chevron 8"/>
              <p:cNvSpPr/>
              <p:nvPr/>
            </p:nvSpPr>
            <p:spPr>
              <a:xfrm>
                <a:off x="1548363" y="1462675"/>
                <a:ext cx="1716592" cy="1022170"/>
              </a:xfrm>
              <a:prstGeom prst="chevron">
                <a:avLst>
                  <a:gd name="adj" fmla="val 44855"/>
                </a:avLst>
              </a:prstGeom>
              <a:grpFill/>
              <a:ln>
                <a:noFill/>
              </a:ln>
              <a:effectLst/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altLang="ko-KR" sz="1600" b="1" dirty="0">
                    <a:solidFill>
                      <a:schemeClr val="accent5">
                        <a:lumMod val="50000"/>
                      </a:schemeClr>
                    </a:solidFill>
                  </a:rPr>
                  <a:t>Nov. </a:t>
                </a:r>
              </a:p>
              <a:p>
                <a:pPr algn="ctr"/>
                <a:r>
                  <a:rPr lang="de-DE" altLang="ko-KR" sz="16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2024</a:t>
                </a:r>
                <a:endParaRPr lang="ko-KR" altLang="en-US" sz="16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Chevron 9"/>
              <p:cNvSpPr/>
              <p:nvPr/>
            </p:nvSpPr>
            <p:spPr>
              <a:xfrm>
                <a:off x="2848341" y="1453598"/>
                <a:ext cx="1609287" cy="1040224"/>
              </a:xfrm>
              <a:prstGeom prst="chevron">
                <a:avLst>
                  <a:gd name="adj" fmla="val 44028"/>
                </a:avLst>
              </a:prstGeom>
              <a:grpFill/>
              <a:ln>
                <a:noFill/>
              </a:ln>
              <a:effectLst/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de-DE" altLang="ko-KR" sz="1200" b="1" dirty="0">
                    <a:solidFill>
                      <a:schemeClr val="accent5">
                        <a:lumMod val="50000"/>
                      </a:schemeClr>
                    </a:solidFill>
                  </a:rPr>
                  <a:t>Nov. </a:t>
                </a:r>
                <a:r>
                  <a:rPr lang="de-DE" altLang="ko-KR" sz="12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2024 </a:t>
                </a:r>
                <a:r>
                  <a:rPr lang="de-DE" altLang="ko-KR" sz="1200" b="1" dirty="0">
                    <a:solidFill>
                      <a:schemeClr val="accent5">
                        <a:lumMod val="50000"/>
                      </a:schemeClr>
                    </a:solidFill>
                  </a:rPr>
                  <a:t>– Mai </a:t>
                </a:r>
                <a:r>
                  <a:rPr lang="de-DE" altLang="ko-KR" sz="12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2025</a:t>
                </a:r>
                <a:endParaRPr lang="ko-KR" altLang="en-US" sz="12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Up Arrow 7"/>
              <p:cNvSpPr/>
              <p:nvPr/>
            </p:nvSpPr>
            <p:spPr>
              <a:xfrm rot="5400000">
                <a:off x="6872960" y="962349"/>
                <a:ext cx="2010090" cy="2022722"/>
              </a:xfrm>
              <a:custGeom>
                <a:avLst/>
                <a:gdLst/>
                <a:ahLst/>
                <a:cxnLst/>
                <a:rect l="l" t="t" r="r" b="b"/>
                <a:pathLst>
                  <a:path w="1552788" h="2015662">
                    <a:moveTo>
                      <a:pt x="0" y="736643"/>
                    </a:moveTo>
                    <a:lnTo>
                      <a:pt x="776394" y="0"/>
                    </a:lnTo>
                    <a:lnTo>
                      <a:pt x="1552788" y="736643"/>
                    </a:lnTo>
                    <a:lnTo>
                      <a:pt x="1164591" y="736643"/>
                    </a:lnTo>
                    <a:lnTo>
                      <a:pt x="1164591" y="2015662"/>
                    </a:lnTo>
                    <a:lnTo>
                      <a:pt x="1162556" y="2015662"/>
                    </a:lnTo>
                    <a:lnTo>
                      <a:pt x="776394" y="1669237"/>
                    </a:lnTo>
                    <a:lnTo>
                      <a:pt x="390233" y="2015662"/>
                    </a:lnTo>
                    <a:lnTo>
                      <a:pt x="388197" y="2015662"/>
                    </a:lnTo>
                    <a:lnTo>
                      <a:pt x="388197" y="73664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altLang="ko-KR" sz="1600" b="1" dirty="0">
                    <a:solidFill>
                      <a:schemeClr val="accent5">
                        <a:lumMod val="50000"/>
                      </a:schemeClr>
                    </a:solidFill>
                  </a:rPr>
                  <a:t>Aug. </a:t>
                </a:r>
                <a:r>
                  <a:rPr lang="de-DE" altLang="ko-KR" sz="16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2025</a:t>
                </a:r>
                <a:endParaRPr lang="ko-KR" altLang="en-US" sz="16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1" name="Chevron 2"/>
            <p:cNvSpPr/>
            <p:nvPr/>
          </p:nvSpPr>
          <p:spPr>
            <a:xfrm>
              <a:off x="549139" y="2775813"/>
              <a:ext cx="1477961" cy="913873"/>
            </a:xfrm>
            <a:prstGeom prst="chevron">
              <a:avLst>
                <a:gd name="adj" fmla="val 44855"/>
              </a:avLst>
            </a:prstGeom>
            <a:grpFill/>
            <a:ln>
              <a:noFill/>
            </a:ln>
            <a:effectLst/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altLang="ko-KR" sz="1600" b="1" dirty="0">
                  <a:solidFill>
                    <a:schemeClr val="accent5">
                      <a:lumMod val="50000"/>
                    </a:schemeClr>
                  </a:solidFill>
                </a:rPr>
                <a:t>März</a:t>
              </a:r>
            </a:p>
            <a:p>
              <a:pPr algn="ctr"/>
              <a:r>
                <a:rPr lang="de-DE" altLang="ko-KR" sz="1600" b="1" dirty="0" smtClean="0">
                  <a:solidFill>
                    <a:schemeClr val="accent5">
                      <a:lumMod val="50000"/>
                    </a:schemeClr>
                  </a:solidFill>
                </a:rPr>
                <a:t>2023</a:t>
              </a:r>
              <a:endParaRPr lang="ko-KR" altLang="en-US" sz="16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2" name="Chevron 8"/>
            <p:cNvSpPr/>
            <p:nvPr/>
          </p:nvSpPr>
          <p:spPr>
            <a:xfrm>
              <a:off x="1666482" y="2778487"/>
              <a:ext cx="1426480" cy="919902"/>
            </a:xfrm>
            <a:prstGeom prst="chevron">
              <a:avLst>
                <a:gd name="adj" fmla="val 44855"/>
              </a:avLst>
            </a:prstGeom>
            <a:grpFill/>
            <a:ln>
              <a:noFill/>
            </a:ln>
            <a:effectLst/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altLang="ko-KR" sz="1600" b="1" dirty="0">
                  <a:solidFill>
                    <a:schemeClr val="accent5">
                      <a:lumMod val="50000"/>
                    </a:schemeClr>
                  </a:solidFill>
                </a:rPr>
                <a:t>Mai</a:t>
              </a:r>
              <a:r>
                <a:rPr lang="de-DE" altLang="ko-KR" b="1" dirty="0">
                  <a:solidFill>
                    <a:schemeClr val="tx1"/>
                  </a:solidFill>
                </a:rPr>
                <a:t> </a:t>
              </a:r>
              <a:r>
                <a:rPr lang="de-DE" altLang="ko-KR" sz="1600" b="1" dirty="0" smtClean="0">
                  <a:solidFill>
                    <a:schemeClr val="accent5">
                      <a:lumMod val="50000"/>
                    </a:schemeClr>
                  </a:solidFill>
                </a:rPr>
                <a:t>2023</a:t>
              </a:r>
              <a:endParaRPr lang="ko-KR" altLang="en-US" sz="16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3" name="Chevron 9"/>
            <p:cNvSpPr/>
            <p:nvPr/>
          </p:nvSpPr>
          <p:spPr>
            <a:xfrm>
              <a:off x="2892304" y="2778175"/>
              <a:ext cx="560502" cy="944888"/>
            </a:xfrm>
            <a:prstGeom prst="chevron">
              <a:avLst>
                <a:gd name="adj" fmla="val 44855"/>
              </a:avLst>
            </a:prstGeom>
            <a:grpFill/>
            <a:ln>
              <a:noFill/>
            </a:ln>
            <a:effectLst/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4" name="Chevron 10"/>
            <p:cNvSpPr/>
            <p:nvPr/>
          </p:nvSpPr>
          <p:spPr>
            <a:xfrm>
              <a:off x="3578424" y="2770190"/>
              <a:ext cx="1476402" cy="952873"/>
            </a:xfrm>
            <a:prstGeom prst="chevron">
              <a:avLst>
                <a:gd name="adj" fmla="val 45668"/>
              </a:avLst>
            </a:prstGeom>
            <a:grpFill/>
            <a:ln>
              <a:noFill/>
            </a:ln>
            <a:effectLst/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altLang="ko-KR" sz="1600" b="1" dirty="0" smtClean="0">
                  <a:solidFill>
                    <a:schemeClr val="accent5">
                      <a:lumMod val="50000"/>
                    </a:schemeClr>
                  </a:solidFill>
                </a:rPr>
                <a:t>Sep.</a:t>
              </a:r>
              <a:endParaRPr lang="de-DE" altLang="ko-KR" sz="1600" b="1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/>
              <a:r>
                <a:rPr lang="de-DE" altLang="ko-KR" sz="1600" b="1" dirty="0" smtClean="0">
                  <a:solidFill>
                    <a:schemeClr val="accent5">
                      <a:lumMod val="50000"/>
                    </a:schemeClr>
                  </a:solidFill>
                </a:rPr>
                <a:t>2024</a:t>
              </a:r>
              <a:endParaRPr lang="ko-KR" altLang="en-US" sz="16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cxnSp>
        <p:nvCxnSpPr>
          <p:cNvPr id="56" name="Straight Connector 27"/>
          <p:cNvCxnSpPr/>
          <p:nvPr/>
        </p:nvCxnSpPr>
        <p:spPr>
          <a:xfrm>
            <a:off x="1044112" y="3850113"/>
            <a:ext cx="0" cy="322350"/>
          </a:xfrm>
          <a:prstGeom prst="line">
            <a:avLst/>
          </a:prstGeom>
          <a:ln w="38100">
            <a:solidFill>
              <a:srgbClr val="7CAFDE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27"/>
          <p:cNvCxnSpPr/>
          <p:nvPr/>
        </p:nvCxnSpPr>
        <p:spPr>
          <a:xfrm>
            <a:off x="2188361" y="2470504"/>
            <a:ext cx="0" cy="322350"/>
          </a:xfrm>
          <a:prstGeom prst="line">
            <a:avLst/>
          </a:prstGeom>
          <a:ln w="38100">
            <a:solidFill>
              <a:srgbClr val="7CAFDE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27"/>
          <p:cNvCxnSpPr/>
          <p:nvPr/>
        </p:nvCxnSpPr>
        <p:spPr>
          <a:xfrm>
            <a:off x="4168312" y="2470504"/>
            <a:ext cx="0" cy="322350"/>
          </a:xfrm>
          <a:prstGeom prst="line">
            <a:avLst/>
          </a:prstGeom>
          <a:ln w="38100">
            <a:solidFill>
              <a:srgbClr val="7CAFDE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27"/>
          <p:cNvCxnSpPr/>
          <p:nvPr/>
        </p:nvCxnSpPr>
        <p:spPr>
          <a:xfrm>
            <a:off x="6302474" y="2470504"/>
            <a:ext cx="0" cy="322350"/>
          </a:xfrm>
          <a:prstGeom prst="line">
            <a:avLst/>
          </a:prstGeom>
          <a:ln w="38100">
            <a:solidFill>
              <a:srgbClr val="7CAFDE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27"/>
          <p:cNvCxnSpPr/>
          <p:nvPr/>
        </p:nvCxnSpPr>
        <p:spPr>
          <a:xfrm>
            <a:off x="8416462" y="2470504"/>
            <a:ext cx="0" cy="322350"/>
          </a:xfrm>
          <a:prstGeom prst="line">
            <a:avLst/>
          </a:prstGeom>
          <a:ln w="38100">
            <a:solidFill>
              <a:srgbClr val="7CAFDE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27"/>
          <p:cNvCxnSpPr/>
          <p:nvPr/>
        </p:nvCxnSpPr>
        <p:spPr>
          <a:xfrm>
            <a:off x="10731903" y="2470504"/>
            <a:ext cx="0" cy="322350"/>
          </a:xfrm>
          <a:prstGeom prst="line">
            <a:avLst/>
          </a:prstGeom>
          <a:ln w="38100">
            <a:solidFill>
              <a:srgbClr val="7CAFDE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27"/>
          <p:cNvCxnSpPr/>
          <p:nvPr/>
        </p:nvCxnSpPr>
        <p:spPr>
          <a:xfrm>
            <a:off x="5185831" y="3873443"/>
            <a:ext cx="0" cy="322350"/>
          </a:xfrm>
          <a:prstGeom prst="line">
            <a:avLst/>
          </a:prstGeom>
          <a:ln w="38100">
            <a:solidFill>
              <a:srgbClr val="7CAFDE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27"/>
          <p:cNvCxnSpPr/>
          <p:nvPr/>
        </p:nvCxnSpPr>
        <p:spPr>
          <a:xfrm>
            <a:off x="7368712" y="3873443"/>
            <a:ext cx="0" cy="322350"/>
          </a:xfrm>
          <a:prstGeom prst="line">
            <a:avLst/>
          </a:prstGeom>
          <a:ln w="38100">
            <a:solidFill>
              <a:srgbClr val="7CAFDE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27"/>
          <p:cNvCxnSpPr/>
          <p:nvPr/>
        </p:nvCxnSpPr>
        <p:spPr>
          <a:xfrm>
            <a:off x="9545216" y="3850113"/>
            <a:ext cx="0" cy="322350"/>
          </a:xfrm>
          <a:prstGeom prst="line">
            <a:avLst/>
          </a:prstGeom>
          <a:ln w="38100">
            <a:solidFill>
              <a:srgbClr val="7CAFDE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39"/>
          <p:cNvSpPr txBox="1"/>
          <p:nvPr/>
        </p:nvSpPr>
        <p:spPr>
          <a:xfrm>
            <a:off x="144112" y="4251458"/>
            <a:ext cx="1800000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altLang="ko-KR" dirty="0" smtClean="0">
                <a:solidFill>
                  <a:srgbClr val="002060"/>
                </a:solidFill>
                <a:cs typeface="Arial" pitchFamily="34" charset="0"/>
              </a:rPr>
              <a:t>Informations-veranstaltungen </a:t>
            </a:r>
            <a:r>
              <a:rPr lang="de-DE" altLang="ko-KR" dirty="0">
                <a:solidFill>
                  <a:srgbClr val="002060"/>
                </a:solidFill>
                <a:cs typeface="Arial" pitchFamily="34" charset="0"/>
              </a:rPr>
              <a:t>für die Eltern der vierjährigen Kinder</a:t>
            </a:r>
          </a:p>
        </p:txBody>
      </p:sp>
      <p:sp>
        <p:nvSpPr>
          <p:cNvPr id="67" name="TextBox 39"/>
          <p:cNvSpPr txBox="1"/>
          <p:nvPr/>
        </p:nvSpPr>
        <p:spPr>
          <a:xfrm>
            <a:off x="1123494" y="771812"/>
            <a:ext cx="1800000" cy="18000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altLang="ko-KR" dirty="0">
                <a:solidFill>
                  <a:srgbClr val="002060"/>
                </a:solidFill>
                <a:cs typeface="Arial" pitchFamily="34" charset="0"/>
              </a:rPr>
              <a:t>Sprachstands-feststellung bei Kindern, die </a:t>
            </a:r>
            <a:r>
              <a:rPr lang="de-DE" altLang="ko-KR" b="1" dirty="0">
                <a:solidFill>
                  <a:srgbClr val="002060"/>
                </a:solidFill>
                <a:cs typeface="Arial" pitchFamily="34" charset="0"/>
              </a:rPr>
              <a:t>nicht </a:t>
            </a:r>
            <a:r>
              <a:rPr lang="de-DE" altLang="ko-KR" dirty="0">
                <a:solidFill>
                  <a:srgbClr val="002060"/>
                </a:solidFill>
                <a:cs typeface="Arial" pitchFamily="34" charset="0"/>
              </a:rPr>
              <a:t>in eine Kindertages-stätte gehen</a:t>
            </a:r>
          </a:p>
        </p:txBody>
      </p:sp>
      <p:sp>
        <p:nvSpPr>
          <p:cNvPr id="68" name="TextBox 39"/>
          <p:cNvSpPr txBox="1"/>
          <p:nvPr/>
        </p:nvSpPr>
        <p:spPr>
          <a:xfrm>
            <a:off x="3266618" y="1043069"/>
            <a:ext cx="1800000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altLang="ko-KR" dirty="0">
                <a:solidFill>
                  <a:srgbClr val="002060"/>
                </a:solidFill>
                <a:cs typeface="Arial" pitchFamily="34" charset="0"/>
              </a:rPr>
              <a:t>Brief von der Stadt zur Anmeldung an einer Grundschule</a:t>
            </a:r>
          </a:p>
        </p:txBody>
      </p:sp>
      <p:sp>
        <p:nvSpPr>
          <p:cNvPr id="69" name="TextBox 39"/>
          <p:cNvSpPr txBox="1"/>
          <p:nvPr/>
        </p:nvSpPr>
        <p:spPr>
          <a:xfrm>
            <a:off x="5460735" y="1886169"/>
            <a:ext cx="18000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altLang="ko-KR" dirty="0">
                <a:solidFill>
                  <a:srgbClr val="002060"/>
                </a:solidFill>
                <a:cs typeface="Arial" pitchFamily="34" charset="0"/>
              </a:rPr>
              <a:t>Anmeldung an der Grundschule </a:t>
            </a:r>
          </a:p>
        </p:txBody>
      </p:sp>
      <p:sp>
        <p:nvSpPr>
          <p:cNvPr id="70" name="TextBox 39"/>
          <p:cNvSpPr txBox="1"/>
          <p:nvPr/>
        </p:nvSpPr>
        <p:spPr>
          <a:xfrm>
            <a:off x="4264524" y="4288126"/>
            <a:ext cx="1800000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altLang="ko-KR" dirty="0">
                <a:solidFill>
                  <a:srgbClr val="002060"/>
                </a:solidFill>
                <a:cs typeface="Arial" pitchFamily="34" charset="0"/>
              </a:rPr>
              <a:t>Informations-abende </a:t>
            </a:r>
            <a:r>
              <a:rPr lang="de-DE" altLang="ko-KR" dirty="0" smtClean="0">
                <a:solidFill>
                  <a:srgbClr val="002060"/>
                </a:solidFill>
                <a:cs typeface="Arial" pitchFamily="34" charset="0"/>
              </a:rPr>
              <a:t>der Grundschulen</a:t>
            </a:r>
            <a:endParaRPr lang="de-DE" altLang="ko-KR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71" name="TextBox 39"/>
          <p:cNvSpPr txBox="1"/>
          <p:nvPr/>
        </p:nvSpPr>
        <p:spPr>
          <a:xfrm>
            <a:off x="4243386" y="5228144"/>
            <a:ext cx="2059088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altLang="ko-KR" dirty="0">
                <a:solidFill>
                  <a:srgbClr val="002060"/>
                </a:solidFill>
                <a:cs typeface="Arial" pitchFamily="34" charset="0"/>
              </a:rPr>
              <a:t>Tage der offenen Tür in den Grundschulen</a:t>
            </a:r>
          </a:p>
        </p:txBody>
      </p:sp>
      <p:sp>
        <p:nvSpPr>
          <p:cNvPr id="72" name="TextBox 39"/>
          <p:cNvSpPr txBox="1"/>
          <p:nvPr/>
        </p:nvSpPr>
        <p:spPr>
          <a:xfrm>
            <a:off x="6468711" y="4288126"/>
            <a:ext cx="18000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altLang="ko-KR" dirty="0">
                <a:solidFill>
                  <a:srgbClr val="002060"/>
                </a:solidFill>
                <a:cs typeface="Arial" pitchFamily="34" charset="0"/>
              </a:rPr>
              <a:t>Schulärztliche Untersuchung</a:t>
            </a:r>
          </a:p>
        </p:txBody>
      </p:sp>
      <p:sp>
        <p:nvSpPr>
          <p:cNvPr id="73" name="TextBox 39"/>
          <p:cNvSpPr txBox="1"/>
          <p:nvPr/>
        </p:nvSpPr>
        <p:spPr>
          <a:xfrm>
            <a:off x="7812052" y="993176"/>
            <a:ext cx="1269616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altLang="ko-KR" dirty="0">
                <a:solidFill>
                  <a:srgbClr val="002060"/>
                </a:solidFill>
                <a:cs typeface="Arial" pitchFamily="34" charset="0"/>
              </a:rPr>
              <a:t>Brief von </a:t>
            </a:r>
          </a:p>
          <a:p>
            <a:pPr algn="ctr"/>
            <a:r>
              <a:rPr lang="de-DE" altLang="ko-KR" dirty="0">
                <a:solidFill>
                  <a:srgbClr val="002060"/>
                </a:solidFill>
                <a:cs typeface="Arial" pitchFamily="34" charset="0"/>
              </a:rPr>
              <a:t>der Schule </a:t>
            </a:r>
          </a:p>
          <a:p>
            <a:pPr algn="ctr"/>
            <a:r>
              <a:rPr lang="de-DE" altLang="ko-KR" dirty="0">
                <a:solidFill>
                  <a:srgbClr val="002060"/>
                </a:solidFill>
                <a:cs typeface="Arial" pitchFamily="34" charset="0"/>
              </a:rPr>
              <a:t>mit Zusage </a:t>
            </a:r>
          </a:p>
          <a:p>
            <a:pPr algn="ctr"/>
            <a:r>
              <a:rPr lang="de-DE" altLang="ko-KR" dirty="0">
                <a:solidFill>
                  <a:srgbClr val="002060"/>
                </a:solidFill>
                <a:cs typeface="Arial" pitchFamily="34" charset="0"/>
              </a:rPr>
              <a:t>für den </a:t>
            </a:r>
            <a:r>
              <a:rPr lang="de-DE" altLang="ko-KR" dirty="0" smtClean="0">
                <a:solidFill>
                  <a:srgbClr val="002060"/>
                </a:solidFill>
                <a:cs typeface="Arial" pitchFamily="34" charset="0"/>
              </a:rPr>
              <a:t>Schulplatz</a:t>
            </a:r>
            <a:endParaRPr lang="de-DE" altLang="ko-KR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74" name="TextBox 39"/>
          <p:cNvSpPr txBox="1"/>
          <p:nvPr/>
        </p:nvSpPr>
        <p:spPr>
          <a:xfrm>
            <a:off x="8672898" y="4251458"/>
            <a:ext cx="151128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altLang="ko-KR" dirty="0" err="1" smtClean="0">
                <a:solidFill>
                  <a:srgbClr val="002060"/>
                </a:solidFill>
                <a:cs typeface="Arial" pitchFamily="34" charset="0"/>
              </a:rPr>
              <a:t>Kennenlern</a:t>
            </a:r>
            <a:r>
              <a:rPr lang="de-DE" altLang="ko-KR" dirty="0" smtClean="0">
                <a:solidFill>
                  <a:srgbClr val="002060"/>
                </a:solidFill>
                <a:cs typeface="Arial" pitchFamily="34" charset="0"/>
              </a:rPr>
              <a:t> -</a:t>
            </a:r>
            <a:endParaRPr lang="de-DE" altLang="ko-KR" dirty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de-DE" altLang="ko-KR" smtClean="0">
                <a:solidFill>
                  <a:srgbClr val="002060"/>
                </a:solidFill>
                <a:cs typeface="Arial" pitchFamily="34" charset="0"/>
              </a:rPr>
              <a:t>Aktionen </a:t>
            </a:r>
            <a:r>
              <a:rPr lang="de-DE" altLang="ko-KR" dirty="0" smtClean="0">
                <a:solidFill>
                  <a:srgbClr val="002060"/>
                </a:solidFill>
                <a:cs typeface="Arial" pitchFamily="34" charset="0"/>
              </a:rPr>
              <a:t>in den Grundschulen</a:t>
            </a:r>
            <a:endParaRPr lang="de-DE" altLang="ko-KR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75" name="TextBox 39"/>
          <p:cNvSpPr txBox="1"/>
          <p:nvPr/>
        </p:nvSpPr>
        <p:spPr>
          <a:xfrm>
            <a:off x="9807728" y="1883665"/>
            <a:ext cx="18000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altLang="ko-KR" dirty="0">
                <a:solidFill>
                  <a:srgbClr val="002060"/>
                </a:solidFill>
                <a:cs typeface="Arial" pitchFamily="34" charset="0"/>
              </a:rPr>
              <a:t>Einschulung und</a:t>
            </a:r>
          </a:p>
          <a:p>
            <a:pPr algn="ctr"/>
            <a:r>
              <a:rPr lang="de-DE" altLang="ko-KR" dirty="0">
                <a:solidFill>
                  <a:srgbClr val="002060"/>
                </a:solidFill>
                <a:cs typeface="Arial" pitchFamily="34" charset="0"/>
              </a:rPr>
              <a:t>erster Schultag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71496" y="117101"/>
            <a:ext cx="7154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Termine im Übergang von der Kita in die Grundschule</a:t>
            </a:r>
          </a:p>
        </p:txBody>
      </p:sp>
      <p:sp>
        <p:nvSpPr>
          <p:cNvPr id="47" name="TextBox 39"/>
          <p:cNvSpPr txBox="1"/>
          <p:nvPr/>
        </p:nvSpPr>
        <p:spPr>
          <a:xfrm>
            <a:off x="10250086" y="4288126"/>
            <a:ext cx="161865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altLang="ko-KR" dirty="0">
                <a:solidFill>
                  <a:srgbClr val="002060"/>
                </a:solidFill>
                <a:cs typeface="Arial" pitchFamily="34" charset="0"/>
              </a:rPr>
              <a:t>Geburtsdatum: </a:t>
            </a:r>
          </a:p>
          <a:p>
            <a:pPr algn="ctr"/>
            <a:r>
              <a:rPr lang="de-DE" altLang="ko-KR" dirty="0">
                <a:solidFill>
                  <a:srgbClr val="002060"/>
                </a:solidFill>
                <a:cs typeface="Arial" pitchFamily="34" charset="0"/>
              </a:rPr>
              <a:t>vom </a:t>
            </a:r>
            <a:r>
              <a:rPr lang="de-DE" altLang="ko-KR" dirty="0" smtClean="0">
                <a:solidFill>
                  <a:srgbClr val="002060"/>
                </a:solidFill>
                <a:cs typeface="Arial" pitchFamily="34" charset="0"/>
              </a:rPr>
              <a:t>01.10.2018 30.09.2019</a:t>
            </a:r>
            <a:endParaRPr lang="de-DE" altLang="ko-KR" dirty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48" name="Straight Connector 27"/>
          <p:cNvCxnSpPr/>
          <p:nvPr/>
        </p:nvCxnSpPr>
        <p:spPr>
          <a:xfrm>
            <a:off x="10731903" y="3873443"/>
            <a:ext cx="0" cy="322350"/>
          </a:xfrm>
          <a:prstGeom prst="line">
            <a:avLst/>
          </a:prstGeom>
          <a:ln w="38100">
            <a:solidFill>
              <a:srgbClr val="7CAFDE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hevron 11"/>
          <p:cNvSpPr/>
          <p:nvPr/>
        </p:nvSpPr>
        <p:spPr>
          <a:xfrm>
            <a:off x="7759643" y="2857191"/>
            <a:ext cx="1559374" cy="967385"/>
          </a:xfrm>
          <a:prstGeom prst="chevron">
            <a:avLst>
              <a:gd name="adj" fmla="val 38910"/>
            </a:avLst>
          </a:prstGeom>
          <a:solidFill>
            <a:srgbClr val="7CAF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altLang="ko-KR" sz="1600" b="1" dirty="0" smtClean="0">
                <a:solidFill>
                  <a:schemeClr val="accent5">
                    <a:lumMod val="50000"/>
                  </a:schemeClr>
                </a:solidFill>
              </a:rPr>
              <a:t>März</a:t>
            </a:r>
          </a:p>
          <a:p>
            <a:pPr algn="ctr"/>
            <a:r>
              <a:rPr lang="de-DE" altLang="ko-KR" sz="1600" b="1" dirty="0" smtClean="0">
                <a:solidFill>
                  <a:schemeClr val="accent5">
                    <a:lumMod val="50000"/>
                  </a:schemeClr>
                </a:solidFill>
              </a:rPr>
              <a:t>2025</a:t>
            </a:r>
            <a:endParaRPr lang="ko-KR" alt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0" name="Chevron 9"/>
          <p:cNvSpPr/>
          <p:nvPr/>
        </p:nvSpPr>
        <p:spPr>
          <a:xfrm>
            <a:off x="2986899" y="2857034"/>
            <a:ext cx="586788" cy="936591"/>
          </a:xfrm>
          <a:prstGeom prst="chevron">
            <a:avLst>
              <a:gd name="adj" fmla="val 44855"/>
            </a:avLst>
          </a:prstGeom>
          <a:solidFill>
            <a:srgbClr val="7CAF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43" name="Gruppieren 42"/>
          <p:cNvGrpSpPr/>
          <p:nvPr/>
        </p:nvGrpSpPr>
        <p:grpSpPr>
          <a:xfrm>
            <a:off x="267211" y="6219499"/>
            <a:ext cx="2144444" cy="369332"/>
            <a:chOff x="3702389" y="2719857"/>
            <a:chExt cx="2144444" cy="369332"/>
          </a:xfrm>
        </p:grpSpPr>
        <p:sp>
          <p:nvSpPr>
            <p:cNvPr id="55" name="Rectangle 9">
              <a:extLst>
                <a:ext uri="{FF2B5EF4-FFF2-40B4-BE49-F238E27FC236}">
                  <a16:creationId xmlns:a16="http://schemas.microsoft.com/office/drawing/2014/main" xmlns="" id="{0CEFC199-53BF-4FB3-9696-5A0679D99DA5}"/>
                </a:ext>
              </a:extLst>
            </p:cNvPr>
            <p:cNvSpPr/>
            <p:nvPr/>
          </p:nvSpPr>
          <p:spPr>
            <a:xfrm>
              <a:off x="3702389" y="2741950"/>
              <a:ext cx="383579" cy="347239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4150856" y="2719857"/>
              <a:ext cx="1695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Siehe Broschüre</a:t>
              </a:r>
            </a:p>
          </p:txBody>
        </p:sp>
      </p:grpSp>
      <p:sp>
        <p:nvSpPr>
          <p:cNvPr id="77" name="Chevron 11"/>
          <p:cNvSpPr/>
          <p:nvPr/>
        </p:nvSpPr>
        <p:spPr>
          <a:xfrm>
            <a:off x="9036346" y="2865176"/>
            <a:ext cx="1435522" cy="944887"/>
          </a:xfrm>
          <a:prstGeom prst="chevron">
            <a:avLst>
              <a:gd name="adj" fmla="val 36319"/>
            </a:avLst>
          </a:prstGeom>
          <a:solidFill>
            <a:srgbClr val="7CAF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altLang="ko-KR" sz="1600" b="1" dirty="0" smtClean="0">
                <a:solidFill>
                  <a:schemeClr val="accent5">
                    <a:lumMod val="50000"/>
                  </a:schemeClr>
                </a:solidFill>
              </a:rPr>
              <a:t>Juni 2025</a:t>
            </a:r>
            <a:endParaRPr lang="ko-KR" alt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4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529" y="6219499"/>
            <a:ext cx="1869764" cy="519052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Round Same Side Corner Rectangle 6">
            <a:extLst>
              <a:ext uri="{FF2B5EF4-FFF2-40B4-BE49-F238E27FC236}">
                <a16:creationId xmlns="" xmlns:a16="http://schemas.microsoft.com/office/drawing/2014/main" id="{5E452DB9-650F-4617-9C8C-74FEA26E6E29}"/>
              </a:ext>
            </a:extLst>
          </p:cNvPr>
          <p:cNvSpPr/>
          <p:nvPr/>
        </p:nvSpPr>
        <p:spPr>
          <a:xfrm rot="2700000">
            <a:off x="10104614" y="3837993"/>
            <a:ext cx="673949" cy="131833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2054" name="Picture 6" descr="Ãhnliches Fot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77" t="-47222" r="5177" b="97285"/>
          <a:stretch/>
        </p:blipFill>
        <p:spPr bwMode="auto">
          <a:xfrm>
            <a:off x="155575" y="-3505200"/>
            <a:ext cx="7315200" cy="365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9">
            <a:extLst>
              <a:ext uri="{FF2B5EF4-FFF2-40B4-BE49-F238E27FC236}">
                <a16:creationId xmlns="" xmlns:a16="http://schemas.microsoft.com/office/drawing/2014/main" id="{226D7E44-4CBD-4099-BBFA-5B4FF777F65D}"/>
              </a:ext>
            </a:extLst>
          </p:cNvPr>
          <p:cNvSpPr/>
          <p:nvPr/>
        </p:nvSpPr>
        <p:spPr>
          <a:xfrm>
            <a:off x="5066021" y="688919"/>
            <a:ext cx="1930895" cy="133989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="" xmlns:a16="http://schemas.microsoft.com/office/drawing/2014/main" id="{CC068563-A580-47B0-951D-A9DF4D882B70}"/>
              </a:ext>
            </a:extLst>
          </p:cNvPr>
          <p:cNvSpPr/>
          <p:nvPr/>
        </p:nvSpPr>
        <p:spPr>
          <a:xfrm rot="2700000">
            <a:off x="2477979" y="3840915"/>
            <a:ext cx="881859" cy="131248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Rechteck 7"/>
          <p:cNvSpPr/>
          <p:nvPr/>
        </p:nvSpPr>
        <p:spPr>
          <a:xfrm>
            <a:off x="9222406" y="4929920"/>
            <a:ext cx="2332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2F5597"/>
                </a:solidFill>
              </a:rPr>
              <a:t>Grundschule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648644" y="549182"/>
            <a:ext cx="10897786" cy="553954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="" xmlns:a16="http://schemas.microsoft.com/office/drawing/2014/main" id="{12E97A69-172B-445E-B355-12E2D7AC2F4E}"/>
              </a:ext>
            </a:extLst>
          </p:cNvPr>
          <p:cNvSpPr txBox="1"/>
          <p:nvPr/>
        </p:nvSpPr>
        <p:spPr>
          <a:xfrm>
            <a:off x="768421" y="117580"/>
            <a:ext cx="824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Ausrüstung für einen guten Start in der Schule </a:t>
            </a:r>
            <a:endParaRPr lang="de-DE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774514" y="5020344"/>
            <a:ext cx="1121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Kita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104373" y="1978161"/>
            <a:ext cx="1854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70AD4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Familie</a:t>
            </a:r>
            <a:endParaRPr lang="de-DE" sz="3200" b="1" dirty="0">
              <a:solidFill>
                <a:srgbClr val="70AD4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705" y="2693708"/>
            <a:ext cx="1900623" cy="2951147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839478" y="1105247"/>
            <a:ext cx="4217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unterstützen </a:t>
            </a:r>
            <a:r>
              <a:rPr lang="de-DE" sz="2400" b="1" dirty="0" smtClean="0">
                <a:solidFill>
                  <a:srgbClr val="70AD4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Eltern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Kita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</a:t>
            </a:r>
            <a:r>
              <a:rPr lang="de-DE" sz="2400" b="1" dirty="0" smtClean="0"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Schule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die einzelnen Kinder?</a:t>
            </a:r>
            <a:endParaRPr lang="de-DE" sz="24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Gleichschenkliges Dreieck 24"/>
          <p:cNvSpPr/>
          <p:nvPr/>
        </p:nvSpPr>
        <p:spPr>
          <a:xfrm>
            <a:off x="3043453" y="2471248"/>
            <a:ext cx="6170287" cy="3042835"/>
          </a:xfrm>
          <a:prstGeom prst="triangle">
            <a:avLst>
              <a:gd name="adj" fmla="val 50181"/>
            </a:avLst>
          </a:prstGeom>
          <a:noFill/>
          <a:ln w="111125" cap="rnd" cmpd="sng">
            <a:solidFill>
              <a:schemeClr val="accent4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8" name="Gruppieren 17"/>
          <p:cNvGrpSpPr/>
          <p:nvPr/>
        </p:nvGrpSpPr>
        <p:grpSpPr>
          <a:xfrm>
            <a:off x="466717" y="6219498"/>
            <a:ext cx="2144444" cy="369332"/>
            <a:chOff x="3702389" y="2719857"/>
            <a:chExt cx="2144444" cy="369332"/>
          </a:xfrm>
        </p:grpSpPr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xmlns="" id="{0CEFC199-53BF-4FB3-9696-5A0679D99DA5}"/>
                </a:ext>
              </a:extLst>
            </p:cNvPr>
            <p:cNvSpPr/>
            <p:nvPr/>
          </p:nvSpPr>
          <p:spPr>
            <a:xfrm>
              <a:off x="3702389" y="2741950"/>
              <a:ext cx="383579" cy="347239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4150856" y="2719857"/>
              <a:ext cx="1695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Siehe Broschüre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66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9">
            <a:extLst>
              <a:ext uri="{FF2B5EF4-FFF2-40B4-BE49-F238E27FC236}">
                <a16:creationId xmlns="" xmlns:a16="http://schemas.microsoft.com/office/drawing/2014/main" id="{226D7E44-4CBD-4099-BBFA-5B4FF777F65D}"/>
              </a:ext>
            </a:extLst>
          </p:cNvPr>
          <p:cNvSpPr/>
          <p:nvPr/>
        </p:nvSpPr>
        <p:spPr>
          <a:xfrm>
            <a:off x="4945000" y="917842"/>
            <a:ext cx="2302001" cy="140275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70AD47">
              <a:alpha val="92941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Gleichschenkliges Dreieck 13"/>
          <p:cNvSpPr/>
          <p:nvPr/>
        </p:nvSpPr>
        <p:spPr>
          <a:xfrm>
            <a:off x="2216104" y="1542912"/>
            <a:ext cx="7679258" cy="4050861"/>
          </a:xfrm>
          <a:prstGeom prst="triangle">
            <a:avLst>
              <a:gd name="adj" fmla="val 50842"/>
            </a:avLst>
          </a:prstGeom>
          <a:noFill/>
          <a:ln w="111125" cap="rnd" cmpd="sng">
            <a:solidFill>
              <a:schemeClr val="accent4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1253" y="6215929"/>
            <a:ext cx="1869764" cy="519052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Round Same Side Corner Rectangle 6">
            <a:extLst>
              <a:ext uri="{FF2B5EF4-FFF2-40B4-BE49-F238E27FC236}">
                <a16:creationId xmlns="" xmlns:a16="http://schemas.microsoft.com/office/drawing/2014/main" id="{5E452DB9-650F-4617-9C8C-74FEA26E6E29}"/>
              </a:ext>
            </a:extLst>
          </p:cNvPr>
          <p:cNvSpPr/>
          <p:nvPr/>
        </p:nvSpPr>
        <p:spPr>
          <a:xfrm rot="2700000">
            <a:off x="9639528" y="3724899"/>
            <a:ext cx="511668" cy="1145803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2054" name="Picture 6" descr="Ãhnliches Fot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77" t="-47222" r="5177" b="97285"/>
          <a:stretch/>
        </p:blipFill>
        <p:spPr bwMode="auto">
          <a:xfrm>
            <a:off x="155575" y="-3505200"/>
            <a:ext cx="7315200" cy="365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1208521" y="5193189"/>
            <a:ext cx="858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3200" b="1" dirty="0">
                <a:solidFill>
                  <a:srgbClr val="B5112C"/>
                </a:solidFill>
              </a:rPr>
              <a:t>Kita</a:t>
            </a:r>
          </a:p>
        </p:txBody>
      </p:sp>
      <p:sp>
        <p:nvSpPr>
          <p:cNvPr id="38" name="Rectangle 16">
            <a:extLst>
              <a:ext uri="{FF2B5EF4-FFF2-40B4-BE49-F238E27FC236}">
                <a16:creationId xmlns="" xmlns:a16="http://schemas.microsoft.com/office/drawing/2014/main" id="{CC068563-A580-47B0-951D-A9DF4D882B70}"/>
              </a:ext>
            </a:extLst>
          </p:cNvPr>
          <p:cNvSpPr/>
          <p:nvPr/>
        </p:nvSpPr>
        <p:spPr>
          <a:xfrm rot="2700000">
            <a:off x="1806639" y="3876083"/>
            <a:ext cx="893673" cy="137492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B51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Rechteck 7"/>
          <p:cNvSpPr/>
          <p:nvPr/>
        </p:nvSpPr>
        <p:spPr>
          <a:xfrm>
            <a:off x="10020445" y="4654580"/>
            <a:ext cx="16145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smtClean="0">
                <a:solidFill>
                  <a:srgbClr val="2F5597"/>
                </a:solidFill>
              </a:rPr>
              <a:t>Grund-schule</a:t>
            </a:r>
            <a:endParaRPr lang="de-DE" sz="3200" b="1" dirty="0">
              <a:solidFill>
                <a:srgbClr val="2F5597"/>
              </a:solidFill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492368" y="699670"/>
            <a:ext cx="10956557" cy="5419776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de-DE" sz="3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="" xmlns:a16="http://schemas.microsoft.com/office/drawing/2014/main" id="{31C41C6D-5EA0-44FD-B724-EB435564D460}"/>
              </a:ext>
            </a:extLst>
          </p:cNvPr>
          <p:cNvSpPr txBox="1"/>
          <p:nvPr/>
        </p:nvSpPr>
        <p:spPr>
          <a:xfrm rot="1164507">
            <a:off x="6346124" y="1544186"/>
            <a:ext cx="517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Bildung ist eine gemeinsame Aufgabe!</a:t>
            </a:r>
          </a:p>
        </p:txBody>
      </p:sp>
      <p:sp>
        <p:nvSpPr>
          <p:cNvPr id="17" name="Rounded Rectangle 51">
            <a:extLst>
              <a:ext uri="{FF2B5EF4-FFF2-40B4-BE49-F238E27FC236}">
                <a16:creationId xmlns="" xmlns:a16="http://schemas.microsoft.com/office/drawing/2014/main" id="{03E6DFBD-B06A-47C1-AEB7-F616EA6545E6}"/>
              </a:ext>
            </a:extLst>
          </p:cNvPr>
          <p:cNvSpPr/>
          <p:nvPr/>
        </p:nvSpPr>
        <p:spPr>
          <a:xfrm rot="17366848" flipH="1">
            <a:off x="10754938" y="1626172"/>
            <a:ext cx="608940" cy="61116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="" xmlns:a16="http://schemas.microsoft.com/office/drawing/2014/main" id="{5670DB21-0CD3-4365-AA56-33E0D0492675}"/>
              </a:ext>
            </a:extLst>
          </p:cNvPr>
          <p:cNvSpPr txBox="1"/>
          <p:nvPr/>
        </p:nvSpPr>
        <p:spPr>
          <a:xfrm rot="1167409">
            <a:off x="8197862" y="2242560"/>
            <a:ext cx="310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Bildung ist Teamwork!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="" xmlns:a16="http://schemas.microsoft.com/office/drawing/2014/main" id="{89A317D4-E3AD-4547-916A-C050BCD12EFD}"/>
              </a:ext>
            </a:extLst>
          </p:cNvPr>
          <p:cNvSpPr txBox="1"/>
          <p:nvPr/>
        </p:nvSpPr>
        <p:spPr>
          <a:xfrm>
            <a:off x="902038" y="102062"/>
            <a:ext cx="824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Partnerschaft in Erziehung und Bildung </a:t>
            </a:r>
          </a:p>
        </p:txBody>
      </p:sp>
      <p:sp>
        <p:nvSpPr>
          <p:cNvPr id="19" name="Rechteck 18"/>
          <p:cNvSpPr/>
          <p:nvPr/>
        </p:nvSpPr>
        <p:spPr>
          <a:xfrm>
            <a:off x="5257248" y="2360889"/>
            <a:ext cx="1759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3200" b="1" dirty="0" smtClean="0">
                <a:solidFill>
                  <a:srgbClr val="70AD47"/>
                </a:solidFill>
              </a:rPr>
              <a:t>Familie</a:t>
            </a:r>
            <a:endParaRPr lang="de-DE" sz="3200" b="1" dirty="0">
              <a:solidFill>
                <a:srgbClr val="70AD47"/>
              </a:solidFill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267211" y="6219499"/>
            <a:ext cx="2144444" cy="369332"/>
            <a:chOff x="3702389" y="2719857"/>
            <a:chExt cx="2144444" cy="369332"/>
          </a:xfrm>
        </p:grpSpPr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xmlns="" id="{0CEFC199-53BF-4FB3-9696-5A0679D99DA5}"/>
                </a:ext>
              </a:extLst>
            </p:cNvPr>
            <p:cNvSpPr/>
            <p:nvPr/>
          </p:nvSpPr>
          <p:spPr>
            <a:xfrm>
              <a:off x="3702389" y="2741950"/>
              <a:ext cx="383579" cy="347239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4150856" y="2719857"/>
              <a:ext cx="1695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Siehe Broschüre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663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2"/>
          <p:cNvSpPr/>
          <p:nvPr/>
        </p:nvSpPr>
        <p:spPr>
          <a:xfrm rot="2209502" flipH="1">
            <a:off x="3952554" y="1175167"/>
            <a:ext cx="2757426" cy="5260314"/>
          </a:xfrm>
          <a:custGeom>
            <a:avLst/>
            <a:gdLst/>
            <a:ahLst/>
            <a:cxnLst/>
            <a:rect l="l" t="t" r="r" b="b"/>
            <a:pathLst>
              <a:path w="1574070" h="3149101">
                <a:moveTo>
                  <a:pt x="1396232" y="177838"/>
                </a:moveTo>
                <a:cubicBezTo>
                  <a:pt x="1732682" y="514288"/>
                  <a:pt x="1732682" y="1059782"/>
                  <a:pt x="1396232" y="1396232"/>
                </a:cubicBezTo>
                <a:cubicBezTo>
                  <a:pt x="1059782" y="1732681"/>
                  <a:pt x="514289" y="1732681"/>
                  <a:pt x="177839" y="1396232"/>
                </a:cubicBezTo>
                <a:cubicBezTo>
                  <a:pt x="-158611" y="1059782"/>
                  <a:pt x="-158611" y="514288"/>
                  <a:pt x="177839" y="177838"/>
                </a:cubicBezTo>
                <a:cubicBezTo>
                  <a:pt x="514289" y="-158611"/>
                  <a:pt x="1059782" y="-158611"/>
                  <a:pt x="1396232" y="177838"/>
                </a:cubicBezTo>
                <a:close/>
                <a:moveTo>
                  <a:pt x="1574070" y="0"/>
                </a:moveTo>
                <a:cubicBezTo>
                  <a:pt x="1139403" y="-434668"/>
                  <a:pt x="434668" y="-434668"/>
                  <a:pt x="0" y="0"/>
                </a:cubicBezTo>
                <a:cubicBezTo>
                  <a:pt x="-434668" y="434667"/>
                  <a:pt x="-434668" y="1139403"/>
                  <a:pt x="0" y="1574070"/>
                </a:cubicBezTo>
                <a:cubicBezTo>
                  <a:pt x="149565" y="1723636"/>
                  <a:pt x="331107" y="1821737"/>
                  <a:pt x="522925" y="1867116"/>
                </a:cubicBezTo>
                <a:lnTo>
                  <a:pt x="522925" y="3149101"/>
                </a:lnTo>
                <a:lnTo>
                  <a:pt x="1051145" y="3149101"/>
                </a:lnTo>
                <a:lnTo>
                  <a:pt x="1051145" y="1867115"/>
                </a:lnTo>
                <a:cubicBezTo>
                  <a:pt x="1242964" y="1821737"/>
                  <a:pt x="1424505" y="1723636"/>
                  <a:pt x="1574070" y="1574070"/>
                </a:cubicBezTo>
                <a:cubicBezTo>
                  <a:pt x="2008738" y="1139403"/>
                  <a:pt x="2008738" y="434667"/>
                  <a:pt x="157407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7" name="Round Same Side Corner Rectangle 13"/>
          <p:cNvSpPr/>
          <p:nvPr/>
        </p:nvSpPr>
        <p:spPr>
          <a:xfrm rot="13000217" flipH="1">
            <a:off x="3080435" y="5891540"/>
            <a:ext cx="934868" cy="54643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Ellipse 1"/>
          <p:cNvSpPr/>
          <p:nvPr/>
        </p:nvSpPr>
        <p:spPr>
          <a:xfrm>
            <a:off x="1079851" y="1076767"/>
            <a:ext cx="10379086" cy="4922485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529" y="6219499"/>
            <a:ext cx="1869764" cy="5190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" name="Group 17">
            <a:extLst>
              <a:ext uri="{FF2B5EF4-FFF2-40B4-BE49-F238E27FC236}">
                <a16:creationId xmlns="" xmlns:a16="http://schemas.microsoft.com/office/drawing/2014/main" id="{55E3C3D4-2FBB-44E3-846C-624D6DE0716C}"/>
              </a:ext>
            </a:extLst>
          </p:cNvPr>
          <p:cNvGrpSpPr/>
          <p:nvPr/>
        </p:nvGrpSpPr>
        <p:grpSpPr>
          <a:xfrm>
            <a:off x="4961327" y="1617103"/>
            <a:ext cx="2184600" cy="2115806"/>
            <a:chOff x="4370934" y="2033743"/>
            <a:chExt cx="3418963" cy="3025979"/>
          </a:xfrm>
          <a:solidFill>
            <a:schemeClr val="bg2">
              <a:lumMod val="90000"/>
            </a:schemeClr>
          </a:solidFill>
        </p:grpSpPr>
        <p:sp>
          <p:nvSpPr>
            <p:cNvPr id="33" name="Freeform 54">
              <a:extLst>
                <a:ext uri="{FF2B5EF4-FFF2-40B4-BE49-F238E27FC236}">
                  <a16:creationId xmlns="" xmlns:a16="http://schemas.microsoft.com/office/drawing/2014/main" id="{BE60FAE0-E0F0-4828-BF8B-EDE62476F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0204" y="3451196"/>
              <a:ext cx="1639693" cy="1608526"/>
            </a:xfrm>
            <a:custGeom>
              <a:avLst/>
              <a:gdLst>
                <a:gd name="T0" fmla="*/ 4287 w 4838"/>
                <a:gd name="T1" fmla="*/ 174 h 4745"/>
                <a:gd name="T2" fmla="*/ 3818 w 4838"/>
                <a:gd name="T3" fmla="*/ 301 h 4745"/>
                <a:gd name="T4" fmla="*/ 3447 w 4838"/>
                <a:gd name="T5" fmla="*/ 261 h 4745"/>
                <a:gd name="T6" fmla="*/ 3257 w 4838"/>
                <a:gd name="T7" fmla="*/ 585 h 4745"/>
                <a:gd name="T8" fmla="*/ 2944 w 4838"/>
                <a:gd name="T9" fmla="*/ 875 h 4745"/>
                <a:gd name="T10" fmla="*/ 2420 w 4838"/>
                <a:gd name="T11" fmla="*/ 998 h 4745"/>
                <a:gd name="T12" fmla="*/ 1891 w 4838"/>
                <a:gd name="T13" fmla="*/ 909 h 4745"/>
                <a:gd name="T14" fmla="*/ 1766 w 4838"/>
                <a:gd name="T15" fmla="*/ 990 h 4745"/>
                <a:gd name="T16" fmla="*/ 1269 w 4838"/>
                <a:gd name="T17" fmla="*/ 1150 h 4745"/>
                <a:gd name="T18" fmla="*/ 775 w 4838"/>
                <a:gd name="T19" fmla="*/ 1133 h 4745"/>
                <a:gd name="T20" fmla="*/ 287 w 4838"/>
                <a:gd name="T21" fmla="*/ 933 h 4745"/>
                <a:gd name="T22" fmla="*/ 22 w 4838"/>
                <a:gd name="T23" fmla="*/ 2755 h 4745"/>
                <a:gd name="T24" fmla="*/ 317 w 4838"/>
                <a:gd name="T25" fmla="*/ 3160 h 4745"/>
                <a:gd name="T26" fmla="*/ 644 w 4838"/>
                <a:gd name="T27" fmla="*/ 3307 h 4745"/>
                <a:gd name="T28" fmla="*/ 1109 w 4838"/>
                <a:gd name="T29" fmla="*/ 3298 h 4745"/>
                <a:gd name="T30" fmla="*/ 1151 w 4838"/>
                <a:gd name="T31" fmla="*/ 2952 h 4745"/>
                <a:gd name="T32" fmla="*/ 1460 w 4838"/>
                <a:gd name="T33" fmla="*/ 2736 h 4745"/>
                <a:gd name="T34" fmla="*/ 1297 w 4838"/>
                <a:gd name="T35" fmla="*/ 3241 h 4745"/>
                <a:gd name="T36" fmla="*/ 1416 w 4838"/>
                <a:gd name="T37" fmla="*/ 3619 h 4745"/>
                <a:gd name="T38" fmla="*/ 1493 w 4838"/>
                <a:gd name="T39" fmla="*/ 3965 h 4745"/>
                <a:gd name="T40" fmla="*/ 1164 w 4838"/>
                <a:gd name="T41" fmla="*/ 3543 h 4745"/>
                <a:gd name="T42" fmla="*/ 757 w 4838"/>
                <a:gd name="T43" fmla="*/ 3514 h 4745"/>
                <a:gd name="T44" fmla="*/ 276 w 4838"/>
                <a:gd name="T45" fmla="*/ 3362 h 4745"/>
                <a:gd name="T46" fmla="*/ 24 w 4838"/>
                <a:gd name="T47" fmla="*/ 3133 h 4745"/>
                <a:gd name="T48" fmla="*/ 37 w 4838"/>
                <a:gd name="T49" fmla="*/ 3702 h 4745"/>
                <a:gd name="T50" fmla="*/ 312 w 4838"/>
                <a:gd name="T51" fmla="*/ 4327 h 4745"/>
                <a:gd name="T52" fmla="*/ 775 w 4838"/>
                <a:gd name="T53" fmla="*/ 4660 h 4745"/>
                <a:gd name="T54" fmla="*/ 1336 w 4838"/>
                <a:gd name="T55" fmla="*/ 4744 h 4745"/>
                <a:gd name="T56" fmla="*/ 1905 w 4838"/>
                <a:gd name="T57" fmla="*/ 4626 h 4745"/>
                <a:gd name="T58" fmla="*/ 2392 w 4838"/>
                <a:gd name="T59" fmla="*/ 4346 h 4745"/>
                <a:gd name="T60" fmla="*/ 2687 w 4838"/>
                <a:gd name="T61" fmla="*/ 3994 h 4745"/>
                <a:gd name="T62" fmla="*/ 2833 w 4838"/>
                <a:gd name="T63" fmla="*/ 3679 h 4745"/>
                <a:gd name="T64" fmla="*/ 2862 w 4838"/>
                <a:gd name="T65" fmla="*/ 3321 h 4745"/>
                <a:gd name="T66" fmla="*/ 2631 w 4838"/>
                <a:gd name="T67" fmla="*/ 2784 h 4745"/>
                <a:gd name="T68" fmla="*/ 2309 w 4838"/>
                <a:gd name="T69" fmla="*/ 2626 h 4745"/>
                <a:gd name="T70" fmla="*/ 1906 w 4838"/>
                <a:gd name="T71" fmla="*/ 2880 h 4745"/>
                <a:gd name="T72" fmla="*/ 1914 w 4838"/>
                <a:gd name="T73" fmla="*/ 2672 h 4745"/>
                <a:gd name="T74" fmla="*/ 2331 w 4838"/>
                <a:gd name="T75" fmla="*/ 2275 h 4745"/>
                <a:gd name="T76" fmla="*/ 2421 w 4838"/>
                <a:gd name="T77" fmla="*/ 1709 h 4745"/>
                <a:gd name="T78" fmla="*/ 2611 w 4838"/>
                <a:gd name="T79" fmla="*/ 1926 h 4745"/>
                <a:gd name="T80" fmla="*/ 2558 w 4838"/>
                <a:gd name="T81" fmla="*/ 2428 h 4745"/>
                <a:gd name="T82" fmla="*/ 2989 w 4838"/>
                <a:gd name="T83" fmla="*/ 3038 h 4745"/>
                <a:gd name="T84" fmla="*/ 3053 w 4838"/>
                <a:gd name="T85" fmla="*/ 3501 h 4745"/>
                <a:gd name="T86" fmla="*/ 2989 w 4838"/>
                <a:gd name="T87" fmla="*/ 3982 h 4745"/>
                <a:gd name="T88" fmla="*/ 3674 w 4838"/>
                <a:gd name="T89" fmla="*/ 3563 h 4745"/>
                <a:gd name="T90" fmla="*/ 3930 w 4838"/>
                <a:gd name="T91" fmla="*/ 3150 h 4745"/>
                <a:gd name="T92" fmla="*/ 4003 w 4838"/>
                <a:gd name="T93" fmla="*/ 2852 h 4745"/>
                <a:gd name="T94" fmla="*/ 3953 w 4838"/>
                <a:gd name="T95" fmla="*/ 2265 h 4745"/>
                <a:gd name="T96" fmla="*/ 3713 w 4838"/>
                <a:gd name="T97" fmla="*/ 1898 h 4745"/>
                <a:gd name="T98" fmla="*/ 3099 w 4838"/>
                <a:gd name="T99" fmla="*/ 1576 h 4745"/>
                <a:gd name="T100" fmla="*/ 3476 w 4838"/>
                <a:gd name="T101" fmla="*/ 1513 h 4745"/>
                <a:gd name="T102" fmla="*/ 4029 w 4838"/>
                <a:gd name="T103" fmla="*/ 1989 h 4745"/>
                <a:gd name="T104" fmla="*/ 4193 w 4838"/>
                <a:gd name="T105" fmla="*/ 2447 h 4745"/>
                <a:gd name="T106" fmla="*/ 4448 w 4838"/>
                <a:gd name="T107" fmla="*/ 2161 h 4745"/>
                <a:gd name="T108" fmla="*/ 4517 w 4838"/>
                <a:gd name="T109" fmla="*/ 1755 h 4745"/>
                <a:gd name="T110" fmla="*/ 4602 w 4838"/>
                <a:gd name="T111" fmla="*/ 1452 h 4745"/>
                <a:gd name="T112" fmla="*/ 4832 w 4838"/>
                <a:gd name="T113" fmla="*/ 904 h 4745"/>
                <a:gd name="T114" fmla="*/ 4754 w 4838"/>
                <a:gd name="T115" fmla="*/ 357 h 4745"/>
                <a:gd name="T116" fmla="*/ 4505 w 4838"/>
                <a:gd name="T117" fmla="*/ 0 h 4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38" h="4745">
                  <a:moveTo>
                    <a:pt x="4505" y="0"/>
                  </a:moveTo>
                  <a:lnTo>
                    <a:pt x="4478" y="27"/>
                  </a:lnTo>
                  <a:lnTo>
                    <a:pt x="4421" y="81"/>
                  </a:lnTo>
                  <a:lnTo>
                    <a:pt x="4357" y="130"/>
                  </a:lnTo>
                  <a:lnTo>
                    <a:pt x="4287" y="174"/>
                  </a:lnTo>
                  <a:lnTo>
                    <a:pt x="4251" y="195"/>
                  </a:lnTo>
                  <a:lnTo>
                    <a:pt x="4189" y="226"/>
                  </a:lnTo>
                  <a:lnTo>
                    <a:pt x="4064" y="269"/>
                  </a:lnTo>
                  <a:lnTo>
                    <a:pt x="3940" y="292"/>
                  </a:lnTo>
                  <a:lnTo>
                    <a:pt x="3818" y="301"/>
                  </a:lnTo>
                  <a:lnTo>
                    <a:pt x="3761" y="300"/>
                  </a:lnTo>
                  <a:lnTo>
                    <a:pt x="3713" y="298"/>
                  </a:lnTo>
                  <a:lnTo>
                    <a:pt x="3620" y="292"/>
                  </a:lnTo>
                  <a:lnTo>
                    <a:pt x="3532" y="279"/>
                  </a:lnTo>
                  <a:lnTo>
                    <a:pt x="3447" y="261"/>
                  </a:lnTo>
                  <a:lnTo>
                    <a:pt x="3408" y="249"/>
                  </a:lnTo>
                  <a:lnTo>
                    <a:pt x="3392" y="302"/>
                  </a:lnTo>
                  <a:lnTo>
                    <a:pt x="3354" y="405"/>
                  </a:lnTo>
                  <a:lnTo>
                    <a:pt x="3309" y="499"/>
                  </a:lnTo>
                  <a:lnTo>
                    <a:pt x="3257" y="585"/>
                  </a:lnTo>
                  <a:lnTo>
                    <a:pt x="3200" y="664"/>
                  </a:lnTo>
                  <a:lnTo>
                    <a:pt x="3135" y="734"/>
                  </a:lnTo>
                  <a:lnTo>
                    <a:pt x="3064" y="797"/>
                  </a:lnTo>
                  <a:lnTo>
                    <a:pt x="2986" y="852"/>
                  </a:lnTo>
                  <a:lnTo>
                    <a:pt x="2944" y="875"/>
                  </a:lnTo>
                  <a:lnTo>
                    <a:pt x="2880" y="909"/>
                  </a:lnTo>
                  <a:lnTo>
                    <a:pt x="2747" y="955"/>
                  </a:lnTo>
                  <a:lnTo>
                    <a:pt x="2614" y="985"/>
                  </a:lnTo>
                  <a:lnTo>
                    <a:pt x="2483" y="998"/>
                  </a:lnTo>
                  <a:lnTo>
                    <a:pt x="2420" y="998"/>
                  </a:lnTo>
                  <a:lnTo>
                    <a:pt x="2366" y="998"/>
                  </a:lnTo>
                  <a:lnTo>
                    <a:pt x="2267" y="990"/>
                  </a:lnTo>
                  <a:lnTo>
                    <a:pt x="2131" y="972"/>
                  </a:lnTo>
                  <a:lnTo>
                    <a:pt x="1930" y="923"/>
                  </a:lnTo>
                  <a:lnTo>
                    <a:pt x="1891" y="909"/>
                  </a:lnTo>
                  <a:lnTo>
                    <a:pt x="1895" y="900"/>
                  </a:lnTo>
                  <a:lnTo>
                    <a:pt x="1892" y="901"/>
                  </a:lnTo>
                  <a:lnTo>
                    <a:pt x="1889" y="904"/>
                  </a:lnTo>
                  <a:lnTo>
                    <a:pt x="1849" y="935"/>
                  </a:lnTo>
                  <a:lnTo>
                    <a:pt x="1766" y="990"/>
                  </a:lnTo>
                  <a:lnTo>
                    <a:pt x="1677" y="1038"/>
                  </a:lnTo>
                  <a:lnTo>
                    <a:pt x="1582" y="1079"/>
                  </a:lnTo>
                  <a:lnTo>
                    <a:pt x="1484" y="1110"/>
                  </a:lnTo>
                  <a:lnTo>
                    <a:pt x="1379" y="1134"/>
                  </a:lnTo>
                  <a:lnTo>
                    <a:pt x="1269" y="1150"/>
                  </a:lnTo>
                  <a:lnTo>
                    <a:pt x="1153" y="1158"/>
                  </a:lnTo>
                  <a:lnTo>
                    <a:pt x="1094" y="1159"/>
                  </a:lnTo>
                  <a:lnTo>
                    <a:pt x="1017" y="1158"/>
                  </a:lnTo>
                  <a:lnTo>
                    <a:pt x="858" y="1145"/>
                  </a:lnTo>
                  <a:lnTo>
                    <a:pt x="775" y="1133"/>
                  </a:lnTo>
                  <a:lnTo>
                    <a:pt x="715" y="1123"/>
                  </a:lnTo>
                  <a:lnTo>
                    <a:pt x="600" y="1090"/>
                  </a:lnTo>
                  <a:lnTo>
                    <a:pt x="490" y="1048"/>
                  </a:lnTo>
                  <a:lnTo>
                    <a:pt x="386" y="994"/>
                  </a:lnTo>
                  <a:lnTo>
                    <a:pt x="287" y="933"/>
                  </a:lnTo>
                  <a:lnTo>
                    <a:pt x="197" y="866"/>
                  </a:lnTo>
                  <a:lnTo>
                    <a:pt x="72" y="760"/>
                  </a:lnTo>
                  <a:lnTo>
                    <a:pt x="0" y="688"/>
                  </a:lnTo>
                  <a:lnTo>
                    <a:pt x="0" y="2695"/>
                  </a:lnTo>
                  <a:lnTo>
                    <a:pt x="22" y="2755"/>
                  </a:lnTo>
                  <a:lnTo>
                    <a:pt x="84" y="2884"/>
                  </a:lnTo>
                  <a:lnTo>
                    <a:pt x="147" y="2981"/>
                  </a:lnTo>
                  <a:lnTo>
                    <a:pt x="197" y="3045"/>
                  </a:lnTo>
                  <a:lnTo>
                    <a:pt x="254" y="3104"/>
                  </a:lnTo>
                  <a:lnTo>
                    <a:pt x="317" y="3160"/>
                  </a:lnTo>
                  <a:lnTo>
                    <a:pt x="354" y="3185"/>
                  </a:lnTo>
                  <a:lnTo>
                    <a:pt x="390" y="3209"/>
                  </a:lnTo>
                  <a:lnTo>
                    <a:pt x="469" y="3251"/>
                  </a:lnTo>
                  <a:lnTo>
                    <a:pt x="554" y="3283"/>
                  </a:lnTo>
                  <a:lnTo>
                    <a:pt x="644" y="3307"/>
                  </a:lnTo>
                  <a:lnTo>
                    <a:pt x="738" y="3321"/>
                  </a:lnTo>
                  <a:lnTo>
                    <a:pt x="838" y="3326"/>
                  </a:lnTo>
                  <a:lnTo>
                    <a:pt x="942" y="3322"/>
                  </a:lnTo>
                  <a:lnTo>
                    <a:pt x="1052" y="3308"/>
                  </a:lnTo>
                  <a:lnTo>
                    <a:pt x="1109" y="3298"/>
                  </a:lnTo>
                  <a:lnTo>
                    <a:pt x="1107" y="3263"/>
                  </a:lnTo>
                  <a:lnTo>
                    <a:pt x="1107" y="3190"/>
                  </a:lnTo>
                  <a:lnTo>
                    <a:pt x="1114" y="3114"/>
                  </a:lnTo>
                  <a:lnTo>
                    <a:pt x="1129" y="3034"/>
                  </a:lnTo>
                  <a:lnTo>
                    <a:pt x="1151" y="2952"/>
                  </a:lnTo>
                  <a:lnTo>
                    <a:pt x="1182" y="2865"/>
                  </a:lnTo>
                  <a:lnTo>
                    <a:pt x="1222" y="2775"/>
                  </a:lnTo>
                  <a:lnTo>
                    <a:pt x="1271" y="2683"/>
                  </a:lnTo>
                  <a:lnTo>
                    <a:pt x="1300" y="2635"/>
                  </a:lnTo>
                  <a:lnTo>
                    <a:pt x="1460" y="2736"/>
                  </a:lnTo>
                  <a:lnTo>
                    <a:pt x="1423" y="2800"/>
                  </a:lnTo>
                  <a:lnTo>
                    <a:pt x="1363" y="2922"/>
                  </a:lnTo>
                  <a:lnTo>
                    <a:pt x="1324" y="3036"/>
                  </a:lnTo>
                  <a:lnTo>
                    <a:pt x="1302" y="3142"/>
                  </a:lnTo>
                  <a:lnTo>
                    <a:pt x="1297" y="3241"/>
                  </a:lnTo>
                  <a:lnTo>
                    <a:pt x="1304" y="3333"/>
                  </a:lnTo>
                  <a:lnTo>
                    <a:pt x="1320" y="3416"/>
                  </a:lnTo>
                  <a:lnTo>
                    <a:pt x="1348" y="3492"/>
                  </a:lnTo>
                  <a:lnTo>
                    <a:pt x="1380" y="3559"/>
                  </a:lnTo>
                  <a:lnTo>
                    <a:pt x="1416" y="3619"/>
                  </a:lnTo>
                  <a:lnTo>
                    <a:pt x="1475" y="3696"/>
                  </a:lnTo>
                  <a:lnTo>
                    <a:pt x="1581" y="3794"/>
                  </a:lnTo>
                  <a:lnTo>
                    <a:pt x="1606" y="3811"/>
                  </a:lnTo>
                  <a:lnTo>
                    <a:pt x="1503" y="3970"/>
                  </a:lnTo>
                  <a:lnTo>
                    <a:pt x="1493" y="3965"/>
                  </a:lnTo>
                  <a:lnTo>
                    <a:pt x="1415" y="3900"/>
                  </a:lnTo>
                  <a:lnTo>
                    <a:pt x="1330" y="3812"/>
                  </a:lnTo>
                  <a:lnTo>
                    <a:pt x="1270" y="3736"/>
                  </a:lnTo>
                  <a:lnTo>
                    <a:pt x="1213" y="3646"/>
                  </a:lnTo>
                  <a:lnTo>
                    <a:pt x="1164" y="3543"/>
                  </a:lnTo>
                  <a:lnTo>
                    <a:pt x="1144" y="3484"/>
                  </a:lnTo>
                  <a:lnTo>
                    <a:pt x="1065" y="3498"/>
                  </a:lnTo>
                  <a:lnTo>
                    <a:pt x="913" y="3514"/>
                  </a:lnTo>
                  <a:lnTo>
                    <a:pt x="841" y="3515"/>
                  </a:lnTo>
                  <a:lnTo>
                    <a:pt x="757" y="3514"/>
                  </a:lnTo>
                  <a:lnTo>
                    <a:pt x="596" y="3492"/>
                  </a:lnTo>
                  <a:lnTo>
                    <a:pt x="483" y="3461"/>
                  </a:lnTo>
                  <a:lnTo>
                    <a:pt x="412" y="3434"/>
                  </a:lnTo>
                  <a:lnTo>
                    <a:pt x="343" y="3400"/>
                  </a:lnTo>
                  <a:lnTo>
                    <a:pt x="276" y="3362"/>
                  </a:lnTo>
                  <a:lnTo>
                    <a:pt x="245" y="3340"/>
                  </a:lnTo>
                  <a:lnTo>
                    <a:pt x="207" y="3314"/>
                  </a:lnTo>
                  <a:lnTo>
                    <a:pt x="140" y="3257"/>
                  </a:lnTo>
                  <a:lnTo>
                    <a:pt x="79" y="3197"/>
                  </a:lnTo>
                  <a:lnTo>
                    <a:pt x="24" y="3133"/>
                  </a:lnTo>
                  <a:lnTo>
                    <a:pt x="0" y="3101"/>
                  </a:lnTo>
                  <a:lnTo>
                    <a:pt x="0" y="3266"/>
                  </a:lnTo>
                  <a:lnTo>
                    <a:pt x="1" y="3361"/>
                  </a:lnTo>
                  <a:lnTo>
                    <a:pt x="14" y="3539"/>
                  </a:lnTo>
                  <a:lnTo>
                    <a:pt x="37" y="3702"/>
                  </a:lnTo>
                  <a:lnTo>
                    <a:pt x="74" y="3852"/>
                  </a:lnTo>
                  <a:lnTo>
                    <a:pt x="119" y="3990"/>
                  </a:lnTo>
                  <a:lnTo>
                    <a:pt x="175" y="4114"/>
                  </a:lnTo>
                  <a:lnTo>
                    <a:pt x="239" y="4227"/>
                  </a:lnTo>
                  <a:lnTo>
                    <a:pt x="312" y="4327"/>
                  </a:lnTo>
                  <a:lnTo>
                    <a:pt x="392" y="4415"/>
                  </a:lnTo>
                  <a:lnTo>
                    <a:pt x="481" y="4493"/>
                  </a:lnTo>
                  <a:lnTo>
                    <a:pt x="574" y="4559"/>
                  </a:lnTo>
                  <a:lnTo>
                    <a:pt x="672" y="4614"/>
                  </a:lnTo>
                  <a:lnTo>
                    <a:pt x="775" y="4660"/>
                  </a:lnTo>
                  <a:lnTo>
                    <a:pt x="882" y="4695"/>
                  </a:lnTo>
                  <a:lnTo>
                    <a:pt x="993" y="4721"/>
                  </a:lnTo>
                  <a:lnTo>
                    <a:pt x="1105" y="4738"/>
                  </a:lnTo>
                  <a:lnTo>
                    <a:pt x="1221" y="4745"/>
                  </a:lnTo>
                  <a:lnTo>
                    <a:pt x="1336" y="4744"/>
                  </a:lnTo>
                  <a:lnTo>
                    <a:pt x="1453" y="4736"/>
                  </a:lnTo>
                  <a:lnTo>
                    <a:pt x="1568" y="4719"/>
                  </a:lnTo>
                  <a:lnTo>
                    <a:pt x="1682" y="4695"/>
                  </a:lnTo>
                  <a:lnTo>
                    <a:pt x="1795" y="4664"/>
                  </a:lnTo>
                  <a:lnTo>
                    <a:pt x="1905" y="4626"/>
                  </a:lnTo>
                  <a:lnTo>
                    <a:pt x="2013" y="4582"/>
                  </a:lnTo>
                  <a:lnTo>
                    <a:pt x="2115" y="4532"/>
                  </a:lnTo>
                  <a:lnTo>
                    <a:pt x="2213" y="4474"/>
                  </a:lnTo>
                  <a:lnTo>
                    <a:pt x="2305" y="4414"/>
                  </a:lnTo>
                  <a:lnTo>
                    <a:pt x="2392" y="4346"/>
                  </a:lnTo>
                  <a:lnTo>
                    <a:pt x="2473" y="4275"/>
                  </a:lnTo>
                  <a:lnTo>
                    <a:pt x="2544" y="4200"/>
                  </a:lnTo>
                  <a:lnTo>
                    <a:pt x="2609" y="4121"/>
                  </a:lnTo>
                  <a:lnTo>
                    <a:pt x="2663" y="4036"/>
                  </a:lnTo>
                  <a:lnTo>
                    <a:pt x="2687" y="3994"/>
                  </a:lnTo>
                  <a:lnTo>
                    <a:pt x="2693" y="3995"/>
                  </a:lnTo>
                  <a:lnTo>
                    <a:pt x="2700" y="3996"/>
                  </a:lnTo>
                  <a:lnTo>
                    <a:pt x="2735" y="3934"/>
                  </a:lnTo>
                  <a:lnTo>
                    <a:pt x="2797" y="3795"/>
                  </a:lnTo>
                  <a:lnTo>
                    <a:pt x="2833" y="3679"/>
                  </a:lnTo>
                  <a:lnTo>
                    <a:pt x="2851" y="3596"/>
                  </a:lnTo>
                  <a:lnTo>
                    <a:pt x="2863" y="3510"/>
                  </a:lnTo>
                  <a:lnTo>
                    <a:pt x="2867" y="3422"/>
                  </a:lnTo>
                  <a:lnTo>
                    <a:pt x="2865" y="3377"/>
                  </a:lnTo>
                  <a:lnTo>
                    <a:pt x="2862" y="3321"/>
                  </a:lnTo>
                  <a:lnTo>
                    <a:pt x="2842" y="3209"/>
                  </a:lnTo>
                  <a:lnTo>
                    <a:pt x="2810" y="3101"/>
                  </a:lnTo>
                  <a:lnTo>
                    <a:pt x="2763" y="2993"/>
                  </a:lnTo>
                  <a:lnTo>
                    <a:pt x="2705" y="2888"/>
                  </a:lnTo>
                  <a:lnTo>
                    <a:pt x="2631" y="2784"/>
                  </a:lnTo>
                  <a:lnTo>
                    <a:pt x="2545" y="2682"/>
                  </a:lnTo>
                  <a:lnTo>
                    <a:pt x="2447" y="2582"/>
                  </a:lnTo>
                  <a:lnTo>
                    <a:pt x="2391" y="2533"/>
                  </a:lnTo>
                  <a:lnTo>
                    <a:pt x="2366" y="2565"/>
                  </a:lnTo>
                  <a:lnTo>
                    <a:pt x="2309" y="2626"/>
                  </a:lnTo>
                  <a:lnTo>
                    <a:pt x="2246" y="2685"/>
                  </a:lnTo>
                  <a:lnTo>
                    <a:pt x="2175" y="2740"/>
                  </a:lnTo>
                  <a:lnTo>
                    <a:pt x="2094" y="2791"/>
                  </a:lnTo>
                  <a:lnTo>
                    <a:pt x="2005" y="2837"/>
                  </a:lnTo>
                  <a:lnTo>
                    <a:pt x="1906" y="2880"/>
                  </a:lnTo>
                  <a:lnTo>
                    <a:pt x="1797" y="2917"/>
                  </a:lnTo>
                  <a:lnTo>
                    <a:pt x="1739" y="2932"/>
                  </a:lnTo>
                  <a:lnTo>
                    <a:pt x="1692" y="2748"/>
                  </a:lnTo>
                  <a:lnTo>
                    <a:pt x="1773" y="2726"/>
                  </a:lnTo>
                  <a:lnTo>
                    <a:pt x="1914" y="2672"/>
                  </a:lnTo>
                  <a:lnTo>
                    <a:pt x="2033" y="2605"/>
                  </a:lnTo>
                  <a:lnTo>
                    <a:pt x="2133" y="2532"/>
                  </a:lnTo>
                  <a:lnTo>
                    <a:pt x="2216" y="2450"/>
                  </a:lnTo>
                  <a:lnTo>
                    <a:pt x="2281" y="2363"/>
                  </a:lnTo>
                  <a:lnTo>
                    <a:pt x="2331" y="2275"/>
                  </a:lnTo>
                  <a:lnTo>
                    <a:pt x="2370" y="2184"/>
                  </a:lnTo>
                  <a:lnTo>
                    <a:pt x="2398" y="2095"/>
                  </a:lnTo>
                  <a:lnTo>
                    <a:pt x="2414" y="2009"/>
                  </a:lnTo>
                  <a:lnTo>
                    <a:pt x="2427" y="1890"/>
                  </a:lnTo>
                  <a:lnTo>
                    <a:pt x="2421" y="1709"/>
                  </a:lnTo>
                  <a:lnTo>
                    <a:pt x="2414" y="1671"/>
                  </a:lnTo>
                  <a:lnTo>
                    <a:pt x="2600" y="1635"/>
                  </a:lnTo>
                  <a:lnTo>
                    <a:pt x="2602" y="1649"/>
                  </a:lnTo>
                  <a:lnTo>
                    <a:pt x="2614" y="1773"/>
                  </a:lnTo>
                  <a:lnTo>
                    <a:pt x="2611" y="1926"/>
                  </a:lnTo>
                  <a:lnTo>
                    <a:pt x="2597" y="2044"/>
                  </a:lnTo>
                  <a:lnTo>
                    <a:pt x="2570" y="2171"/>
                  </a:lnTo>
                  <a:lnTo>
                    <a:pt x="2525" y="2305"/>
                  </a:lnTo>
                  <a:lnTo>
                    <a:pt x="2493" y="2371"/>
                  </a:lnTo>
                  <a:lnTo>
                    <a:pt x="2558" y="2428"/>
                  </a:lnTo>
                  <a:lnTo>
                    <a:pt x="2676" y="2545"/>
                  </a:lnTo>
                  <a:lnTo>
                    <a:pt x="2777" y="2664"/>
                  </a:lnTo>
                  <a:lnTo>
                    <a:pt x="2864" y="2786"/>
                  </a:lnTo>
                  <a:lnTo>
                    <a:pt x="2934" y="2910"/>
                  </a:lnTo>
                  <a:lnTo>
                    <a:pt x="2989" y="3038"/>
                  </a:lnTo>
                  <a:lnTo>
                    <a:pt x="3027" y="3168"/>
                  </a:lnTo>
                  <a:lnTo>
                    <a:pt x="3051" y="3301"/>
                  </a:lnTo>
                  <a:lnTo>
                    <a:pt x="3055" y="3369"/>
                  </a:lnTo>
                  <a:lnTo>
                    <a:pt x="3056" y="3414"/>
                  </a:lnTo>
                  <a:lnTo>
                    <a:pt x="3053" y="3501"/>
                  </a:lnTo>
                  <a:lnTo>
                    <a:pt x="3039" y="3628"/>
                  </a:lnTo>
                  <a:lnTo>
                    <a:pt x="3000" y="3786"/>
                  </a:lnTo>
                  <a:lnTo>
                    <a:pt x="2947" y="3929"/>
                  </a:lnTo>
                  <a:lnTo>
                    <a:pt x="2916" y="3995"/>
                  </a:lnTo>
                  <a:lnTo>
                    <a:pt x="2989" y="3982"/>
                  </a:lnTo>
                  <a:lnTo>
                    <a:pt x="3139" y="3937"/>
                  </a:lnTo>
                  <a:lnTo>
                    <a:pt x="3289" y="3868"/>
                  </a:lnTo>
                  <a:lnTo>
                    <a:pt x="3437" y="3777"/>
                  </a:lnTo>
                  <a:lnTo>
                    <a:pt x="3577" y="3663"/>
                  </a:lnTo>
                  <a:lnTo>
                    <a:pt x="3674" y="3563"/>
                  </a:lnTo>
                  <a:lnTo>
                    <a:pt x="3735" y="3491"/>
                  </a:lnTo>
                  <a:lnTo>
                    <a:pt x="3791" y="3413"/>
                  </a:lnTo>
                  <a:lnTo>
                    <a:pt x="3843" y="3330"/>
                  </a:lnTo>
                  <a:lnTo>
                    <a:pt x="3889" y="3243"/>
                  </a:lnTo>
                  <a:lnTo>
                    <a:pt x="3930" y="3150"/>
                  </a:lnTo>
                  <a:lnTo>
                    <a:pt x="3948" y="3102"/>
                  </a:lnTo>
                  <a:lnTo>
                    <a:pt x="3945" y="3102"/>
                  </a:lnTo>
                  <a:lnTo>
                    <a:pt x="3952" y="3084"/>
                  </a:lnTo>
                  <a:lnTo>
                    <a:pt x="3983" y="2966"/>
                  </a:lnTo>
                  <a:lnTo>
                    <a:pt x="4003" y="2852"/>
                  </a:lnTo>
                  <a:lnTo>
                    <a:pt x="4016" y="2713"/>
                  </a:lnTo>
                  <a:lnTo>
                    <a:pt x="4014" y="2558"/>
                  </a:lnTo>
                  <a:lnTo>
                    <a:pt x="3998" y="2433"/>
                  </a:lnTo>
                  <a:lnTo>
                    <a:pt x="3979" y="2349"/>
                  </a:lnTo>
                  <a:lnTo>
                    <a:pt x="3953" y="2265"/>
                  </a:lnTo>
                  <a:lnTo>
                    <a:pt x="3918" y="2180"/>
                  </a:lnTo>
                  <a:lnTo>
                    <a:pt x="3897" y="2139"/>
                  </a:lnTo>
                  <a:lnTo>
                    <a:pt x="3867" y="2086"/>
                  </a:lnTo>
                  <a:lnTo>
                    <a:pt x="3796" y="1989"/>
                  </a:lnTo>
                  <a:lnTo>
                    <a:pt x="3713" y="1898"/>
                  </a:lnTo>
                  <a:lnTo>
                    <a:pt x="3616" y="1817"/>
                  </a:lnTo>
                  <a:lnTo>
                    <a:pt x="3506" y="1744"/>
                  </a:lnTo>
                  <a:lnTo>
                    <a:pt x="3383" y="1680"/>
                  </a:lnTo>
                  <a:lnTo>
                    <a:pt x="3248" y="1624"/>
                  </a:lnTo>
                  <a:lnTo>
                    <a:pt x="3099" y="1576"/>
                  </a:lnTo>
                  <a:lnTo>
                    <a:pt x="3020" y="1557"/>
                  </a:lnTo>
                  <a:lnTo>
                    <a:pt x="3064" y="1372"/>
                  </a:lnTo>
                  <a:lnTo>
                    <a:pt x="3153" y="1395"/>
                  </a:lnTo>
                  <a:lnTo>
                    <a:pt x="3322" y="1448"/>
                  </a:lnTo>
                  <a:lnTo>
                    <a:pt x="3476" y="1513"/>
                  </a:lnTo>
                  <a:lnTo>
                    <a:pt x="3615" y="1588"/>
                  </a:lnTo>
                  <a:lnTo>
                    <a:pt x="3740" y="1672"/>
                  </a:lnTo>
                  <a:lnTo>
                    <a:pt x="3852" y="1768"/>
                  </a:lnTo>
                  <a:lnTo>
                    <a:pt x="3948" y="1873"/>
                  </a:lnTo>
                  <a:lnTo>
                    <a:pt x="4029" y="1989"/>
                  </a:lnTo>
                  <a:lnTo>
                    <a:pt x="4064" y="2051"/>
                  </a:lnTo>
                  <a:lnTo>
                    <a:pt x="4093" y="2108"/>
                  </a:lnTo>
                  <a:lnTo>
                    <a:pt x="4140" y="2222"/>
                  </a:lnTo>
                  <a:lnTo>
                    <a:pt x="4172" y="2336"/>
                  </a:lnTo>
                  <a:lnTo>
                    <a:pt x="4193" y="2447"/>
                  </a:lnTo>
                  <a:lnTo>
                    <a:pt x="4199" y="2503"/>
                  </a:lnTo>
                  <a:lnTo>
                    <a:pt x="4237" y="2464"/>
                  </a:lnTo>
                  <a:lnTo>
                    <a:pt x="4313" y="2375"/>
                  </a:lnTo>
                  <a:lnTo>
                    <a:pt x="4386" y="2272"/>
                  </a:lnTo>
                  <a:lnTo>
                    <a:pt x="4448" y="2161"/>
                  </a:lnTo>
                  <a:lnTo>
                    <a:pt x="4496" y="2042"/>
                  </a:lnTo>
                  <a:lnTo>
                    <a:pt x="4518" y="1948"/>
                  </a:lnTo>
                  <a:lnTo>
                    <a:pt x="4524" y="1885"/>
                  </a:lnTo>
                  <a:lnTo>
                    <a:pt x="4524" y="1820"/>
                  </a:lnTo>
                  <a:lnTo>
                    <a:pt x="4517" y="1755"/>
                  </a:lnTo>
                  <a:lnTo>
                    <a:pt x="4500" y="1689"/>
                  </a:lnTo>
                  <a:lnTo>
                    <a:pt x="4474" y="1624"/>
                  </a:lnTo>
                  <a:lnTo>
                    <a:pt x="4457" y="1592"/>
                  </a:lnTo>
                  <a:lnTo>
                    <a:pt x="4510" y="1547"/>
                  </a:lnTo>
                  <a:lnTo>
                    <a:pt x="4602" y="1452"/>
                  </a:lnTo>
                  <a:lnTo>
                    <a:pt x="4677" y="1351"/>
                  </a:lnTo>
                  <a:lnTo>
                    <a:pt x="4737" y="1243"/>
                  </a:lnTo>
                  <a:lnTo>
                    <a:pt x="4782" y="1133"/>
                  </a:lnTo>
                  <a:lnTo>
                    <a:pt x="4814" y="1019"/>
                  </a:lnTo>
                  <a:lnTo>
                    <a:pt x="4832" y="904"/>
                  </a:lnTo>
                  <a:lnTo>
                    <a:pt x="4838" y="790"/>
                  </a:lnTo>
                  <a:lnTo>
                    <a:pt x="4832" y="676"/>
                  </a:lnTo>
                  <a:lnTo>
                    <a:pt x="4816" y="565"/>
                  </a:lnTo>
                  <a:lnTo>
                    <a:pt x="4790" y="458"/>
                  </a:lnTo>
                  <a:lnTo>
                    <a:pt x="4754" y="357"/>
                  </a:lnTo>
                  <a:lnTo>
                    <a:pt x="4711" y="262"/>
                  </a:lnTo>
                  <a:lnTo>
                    <a:pt x="4659" y="174"/>
                  </a:lnTo>
                  <a:lnTo>
                    <a:pt x="4602" y="96"/>
                  </a:lnTo>
                  <a:lnTo>
                    <a:pt x="4539" y="29"/>
                  </a:lnTo>
                  <a:lnTo>
                    <a:pt x="45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="" xmlns:a16="http://schemas.microsoft.com/office/drawing/2014/main" id="{F5B81FBE-886C-476E-92CF-262D7F6B4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0204" y="2033743"/>
              <a:ext cx="1539414" cy="1745392"/>
            </a:xfrm>
            <a:custGeom>
              <a:avLst/>
              <a:gdLst>
                <a:gd name="connsiteX0" fmla="*/ 1075964 w 1539414"/>
                <a:gd name="connsiteY0" fmla="*/ 503700 h 1745392"/>
                <a:gd name="connsiteX1" fmla="*/ 1076641 w 1539414"/>
                <a:gd name="connsiteY1" fmla="*/ 503700 h 1745392"/>
                <a:gd name="connsiteX2" fmla="*/ 1075286 w 1539414"/>
                <a:gd name="connsiteY2" fmla="*/ 504039 h 1745392"/>
                <a:gd name="connsiteX3" fmla="*/ 1075261 w 1539414"/>
                <a:gd name="connsiteY3" fmla="*/ 503841 h 1745392"/>
                <a:gd name="connsiteX4" fmla="*/ 727360 w 1539414"/>
                <a:gd name="connsiteY4" fmla="*/ 210043 h 1745392"/>
                <a:gd name="connsiteX5" fmla="*/ 764287 w 1539414"/>
                <a:gd name="connsiteY5" fmla="*/ 211737 h 1745392"/>
                <a:gd name="connsiteX6" fmla="*/ 800536 w 1539414"/>
                <a:gd name="connsiteY6" fmla="*/ 218172 h 1745392"/>
                <a:gd name="connsiteX7" fmla="*/ 835430 w 1539414"/>
                <a:gd name="connsiteY7" fmla="*/ 228333 h 1745392"/>
                <a:gd name="connsiteX8" fmla="*/ 868970 w 1539414"/>
                <a:gd name="connsiteY8" fmla="*/ 242559 h 1745392"/>
                <a:gd name="connsiteX9" fmla="*/ 900476 w 1539414"/>
                <a:gd name="connsiteY9" fmla="*/ 259494 h 1745392"/>
                <a:gd name="connsiteX10" fmla="*/ 930289 w 1539414"/>
                <a:gd name="connsiteY10" fmla="*/ 279139 h 1745392"/>
                <a:gd name="connsiteX11" fmla="*/ 958069 w 1539414"/>
                <a:gd name="connsiteY11" fmla="*/ 301155 h 1745392"/>
                <a:gd name="connsiteX12" fmla="*/ 983477 w 1539414"/>
                <a:gd name="connsiteY12" fmla="*/ 325203 h 1745392"/>
                <a:gd name="connsiteX13" fmla="*/ 1006175 w 1539414"/>
                <a:gd name="connsiteY13" fmla="*/ 351283 h 1745392"/>
                <a:gd name="connsiteX14" fmla="*/ 1026163 w 1539414"/>
                <a:gd name="connsiteY14" fmla="*/ 378041 h 1745392"/>
                <a:gd name="connsiteX15" fmla="*/ 1043102 w 1539414"/>
                <a:gd name="connsiteY15" fmla="*/ 406153 h 1745392"/>
                <a:gd name="connsiteX16" fmla="*/ 1056653 w 1539414"/>
                <a:gd name="connsiteY16" fmla="*/ 434266 h 1745392"/>
                <a:gd name="connsiteX17" fmla="*/ 1066817 w 1539414"/>
                <a:gd name="connsiteY17" fmla="*/ 462378 h 1745392"/>
                <a:gd name="connsiteX18" fmla="*/ 1073592 w 1539414"/>
                <a:gd name="connsiteY18" fmla="*/ 490491 h 1745392"/>
                <a:gd name="connsiteX19" fmla="*/ 1075261 w 1539414"/>
                <a:gd name="connsiteY19" fmla="*/ 503841 h 1745392"/>
                <a:gd name="connsiteX20" fmla="*/ 1074270 w 1539414"/>
                <a:gd name="connsiteY20" fmla="*/ 504039 h 1745392"/>
                <a:gd name="connsiteX21" fmla="*/ 1075286 w 1539414"/>
                <a:gd name="connsiteY21" fmla="*/ 504039 h 1745392"/>
                <a:gd name="connsiteX22" fmla="*/ 1084772 w 1539414"/>
                <a:gd name="connsiteY22" fmla="*/ 552812 h 1745392"/>
                <a:gd name="connsiteX23" fmla="*/ 1094935 w 1539414"/>
                <a:gd name="connsiteY23" fmla="*/ 615134 h 1745392"/>
                <a:gd name="connsiteX24" fmla="*/ 1098662 w 1539414"/>
                <a:gd name="connsiteY24" fmla="*/ 652730 h 1745392"/>
                <a:gd name="connsiteX25" fmla="*/ 1099001 w 1539414"/>
                <a:gd name="connsiteY25" fmla="*/ 686601 h 1745392"/>
                <a:gd name="connsiteX26" fmla="*/ 1095613 w 1539414"/>
                <a:gd name="connsiteY26" fmla="*/ 718439 h 1745392"/>
                <a:gd name="connsiteX27" fmla="*/ 1088499 w 1539414"/>
                <a:gd name="connsiteY27" fmla="*/ 748245 h 1745392"/>
                <a:gd name="connsiteX28" fmla="*/ 1076641 w 1539414"/>
                <a:gd name="connsiteY28" fmla="*/ 776358 h 1745392"/>
                <a:gd name="connsiteX29" fmla="*/ 1068511 w 1539414"/>
                <a:gd name="connsiteY29" fmla="*/ 789906 h 1745392"/>
                <a:gd name="connsiteX30" fmla="*/ 1061735 w 1539414"/>
                <a:gd name="connsiteY30" fmla="*/ 801083 h 1745392"/>
                <a:gd name="connsiteX31" fmla="*/ 1045474 w 1539414"/>
                <a:gd name="connsiteY31" fmla="*/ 822421 h 1745392"/>
                <a:gd name="connsiteX32" fmla="*/ 1027518 w 1539414"/>
                <a:gd name="connsiteY32" fmla="*/ 840712 h 1745392"/>
                <a:gd name="connsiteX33" fmla="*/ 1008208 w 1539414"/>
                <a:gd name="connsiteY33" fmla="*/ 857308 h 1745392"/>
                <a:gd name="connsiteX34" fmla="*/ 977379 w 1539414"/>
                <a:gd name="connsiteY34" fmla="*/ 878985 h 1745392"/>
                <a:gd name="connsiteX35" fmla="*/ 935709 w 1539414"/>
                <a:gd name="connsiteY35" fmla="*/ 900324 h 1745392"/>
                <a:gd name="connsiteX36" fmla="*/ 895056 w 1539414"/>
                <a:gd name="connsiteY36" fmla="*/ 915904 h 1745392"/>
                <a:gd name="connsiteX37" fmla="*/ 860161 w 1539414"/>
                <a:gd name="connsiteY37" fmla="*/ 926065 h 1745392"/>
                <a:gd name="connsiteX38" fmla="*/ 822218 w 1539414"/>
                <a:gd name="connsiteY38" fmla="*/ 933517 h 1745392"/>
                <a:gd name="connsiteX39" fmla="*/ 816120 w 1539414"/>
                <a:gd name="connsiteY39" fmla="*/ 933855 h 1745392"/>
                <a:gd name="connsiteX40" fmla="*/ 822218 w 1539414"/>
                <a:gd name="connsiteY40" fmla="*/ 997871 h 1745392"/>
                <a:gd name="connsiteX41" fmla="*/ 831704 w 1539414"/>
                <a:gd name="connsiteY41" fmla="*/ 997193 h 1745392"/>
                <a:gd name="connsiteX42" fmla="*/ 877100 w 1539414"/>
                <a:gd name="connsiteY42" fmla="*/ 987709 h 1745392"/>
                <a:gd name="connsiteX43" fmla="*/ 918431 w 1539414"/>
                <a:gd name="connsiteY43" fmla="*/ 975855 h 1745392"/>
                <a:gd name="connsiteX44" fmla="*/ 965522 w 1539414"/>
                <a:gd name="connsiteY44" fmla="*/ 957565 h 1745392"/>
                <a:gd name="connsiteX45" fmla="*/ 1002449 w 1539414"/>
                <a:gd name="connsiteY45" fmla="*/ 938597 h 1745392"/>
                <a:gd name="connsiteX46" fmla="*/ 1026841 w 1539414"/>
                <a:gd name="connsiteY46" fmla="*/ 923356 h 1745392"/>
                <a:gd name="connsiteX47" fmla="*/ 1051233 w 1539414"/>
                <a:gd name="connsiteY47" fmla="*/ 905743 h 1745392"/>
                <a:gd name="connsiteX48" fmla="*/ 1073931 w 1539414"/>
                <a:gd name="connsiteY48" fmla="*/ 885421 h 1745392"/>
                <a:gd name="connsiteX49" fmla="*/ 1095613 w 1539414"/>
                <a:gd name="connsiteY49" fmla="*/ 863066 h 1745392"/>
                <a:gd name="connsiteX50" fmla="*/ 1114923 w 1539414"/>
                <a:gd name="connsiteY50" fmla="*/ 837325 h 1745392"/>
                <a:gd name="connsiteX51" fmla="*/ 1123393 w 1539414"/>
                <a:gd name="connsiteY51" fmla="*/ 823099 h 1745392"/>
                <a:gd name="connsiteX52" fmla="*/ 1132879 w 1539414"/>
                <a:gd name="connsiteY52" fmla="*/ 807518 h 1745392"/>
                <a:gd name="connsiteX53" fmla="*/ 1147785 w 1539414"/>
                <a:gd name="connsiteY53" fmla="*/ 773987 h 1745392"/>
                <a:gd name="connsiteX54" fmla="*/ 1158626 w 1539414"/>
                <a:gd name="connsiteY54" fmla="*/ 738761 h 1745392"/>
                <a:gd name="connsiteX55" fmla="*/ 1165402 w 1539414"/>
                <a:gd name="connsiteY55" fmla="*/ 701504 h 1745392"/>
                <a:gd name="connsiteX56" fmla="*/ 1167773 w 1539414"/>
                <a:gd name="connsiteY56" fmla="*/ 662553 h 1745392"/>
                <a:gd name="connsiteX57" fmla="*/ 1166079 w 1539414"/>
                <a:gd name="connsiteY57" fmla="*/ 621231 h 1745392"/>
                <a:gd name="connsiteX58" fmla="*/ 1160997 w 1539414"/>
                <a:gd name="connsiteY58" fmla="*/ 578215 h 1745392"/>
                <a:gd name="connsiteX59" fmla="*/ 1151173 w 1539414"/>
                <a:gd name="connsiteY59" fmla="*/ 533845 h 1745392"/>
                <a:gd name="connsiteX60" fmla="*/ 1144736 w 1539414"/>
                <a:gd name="connsiteY60" fmla="*/ 510474 h 1745392"/>
                <a:gd name="connsiteX61" fmla="*/ 1161336 w 1539414"/>
                <a:gd name="connsiteY61" fmla="*/ 514877 h 1745392"/>
                <a:gd name="connsiteX62" fmla="*/ 1193859 w 1539414"/>
                <a:gd name="connsiteY62" fmla="*/ 526732 h 1745392"/>
                <a:gd name="connsiteX63" fmla="*/ 1225027 w 1539414"/>
                <a:gd name="connsiteY63" fmla="*/ 542313 h 1745392"/>
                <a:gd name="connsiteX64" fmla="*/ 1254839 w 1539414"/>
                <a:gd name="connsiteY64" fmla="*/ 561619 h 1745392"/>
                <a:gd name="connsiteX65" fmla="*/ 1283297 w 1539414"/>
                <a:gd name="connsiteY65" fmla="*/ 583973 h 1745392"/>
                <a:gd name="connsiteX66" fmla="*/ 1309383 w 1539414"/>
                <a:gd name="connsiteY66" fmla="*/ 609037 h 1745392"/>
                <a:gd name="connsiteX67" fmla="*/ 1333436 w 1539414"/>
                <a:gd name="connsiteY67" fmla="*/ 637150 h 1745392"/>
                <a:gd name="connsiteX68" fmla="*/ 1355457 w 1539414"/>
                <a:gd name="connsiteY68" fmla="*/ 667633 h 1745392"/>
                <a:gd name="connsiteX69" fmla="*/ 1374429 w 1539414"/>
                <a:gd name="connsiteY69" fmla="*/ 700149 h 1745392"/>
                <a:gd name="connsiteX70" fmla="*/ 1390690 w 1539414"/>
                <a:gd name="connsiteY70" fmla="*/ 734358 h 1745392"/>
                <a:gd name="connsiteX71" fmla="*/ 1403225 w 1539414"/>
                <a:gd name="connsiteY71" fmla="*/ 770600 h 1745392"/>
                <a:gd name="connsiteX72" fmla="*/ 1413049 w 1539414"/>
                <a:gd name="connsiteY72" fmla="*/ 807857 h 1745392"/>
                <a:gd name="connsiteX73" fmla="*/ 1418470 w 1539414"/>
                <a:gd name="connsiteY73" fmla="*/ 846470 h 1745392"/>
                <a:gd name="connsiteX74" fmla="*/ 1420841 w 1539414"/>
                <a:gd name="connsiteY74" fmla="*/ 885421 h 1745392"/>
                <a:gd name="connsiteX75" fmla="*/ 1418470 w 1539414"/>
                <a:gd name="connsiteY75" fmla="*/ 925049 h 1745392"/>
                <a:gd name="connsiteX76" fmla="*/ 1412033 w 1539414"/>
                <a:gd name="connsiteY76" fmla="*/ 964678 h 1745392"/>
                <a:gd name="connsiteX77" fmla="*/ 1407290 w 1539414"/>
                <a:gd name="connsiteY77" fmla="*/ 984322 h 1745392"/>
                <a:gd name="connsiteX78" fmla="*/ 1416437 w 1539414"/>
                <a:gd name="connsiteY78" fmla="*/ 987371 h 1745392"/>
                <a:gd name="connsiteX79" fmla="*/ 1434054 w 1539414"/>
                <a:gd name="connsiteY79" fmla="*/ 994484 h 1745392"/>
                <a:gd name="connsiteX80" fmla="*/ 1450315 w 1539414"/>
                <a:gd name="connsiteY80" fmla="*/ 1003290 h 1745392"/>
                <a:gd name="connsiteX81" fmla="*/ 1464883 w 1539414"/>
                <a:gd name="connsiteY81" fmla="*/ 1013790 h 1745392"/>
                <a:gd name="connsiteX82" fmla="*/ 1483516 w 1539414"/>
                <a:gd name="connsiteY82" fmla="*/ 1031741 h 1745392"/>
                <a:gd name="connsiteX83" fmla="*/ 1504181 w 1539414"/>
                <a:gd name="connsiteY83" fmla="*/ 1060531 h 1745392"/>
                <a:gd name="connsiteX84" fmla="*/ 1519765 w 1539414"/>
                <a:gd name="connsiteY84" fmla="*/ 1094063 h 1745392"/>
                <a:gd name="connsiteX85" fmla="*/ 1530606 w 1539414"/>
                <a:gd name="connsiteY85" fmla="*/ 1129965 h 1745392"/>
                <a:gd name="connsiteX86" fmla="*/ 1536704 w 1539414"/>
                <a:gd name="connsiteY86" fmla="*/ 1167900 h 1745392"/>
                <a:gd name="connsiteX87" fmla="*/ 1539414 w 1539414"/>
                <a:gd name="connsiteY87" fmla="*/ 1206513 h 1745392"/>
                <a:gd name="connsiteX88" fmla="*/ 1539414 w 1539414"/>
                <a:gd name="connsiteY88" fmla="*/ 1225819 h 1745392"/>
                <a:gd name="connsiteX89" fmla="*/ 1538059 w 1539414"/>
                <a:gd name="connsiteY89" fmla="*/ 1240722 h 1745392"/>
                <a:gd name="connsiteX90" fmla="*/ 1532639 w 1539414"/>
                <a:gd name="connsiteY90" fmla="*/ 1270528 h 1745392"/>
                <a:gd name="connsiteX91" fmla="*/ 1528912 w 1539414"/>
                <a:gd name="connsiteY91" fmla="*/ 1285092 h 1745392"/>
                <a:gd name="connsiteX92" fmla="*/ 1525185 w 1539414"/>
                <a:gd name="connsiteY92" fmla="*/ 1296608 h 1745392"/>
                <a:gd name="connsiteX93" fmla="*/ 1516716 w 1539414"/>
                <a:gd name="connsiteY93" fmla="*/ 1318285 h 1745392"/>
                <a:gd name="connsiteX94" fmla="*/ 1505536 w 1539414"/>
                <a:gd name="connsiteY94" fmla="*/ 1338946 h 1745392"/>
                <a:gd name="connsiteX95" fmla="*/ 1493001 w 1539414"/>
                <a:gd name="connsiteY95" fmla="*/ 1357914 h 1745392"/>
                <a:gd name="connsiteX96" fmla="*/ 1478434 w 1539414"/>
                <a:gd name="connsiteY96" fmla="*/ 1375527 h 1745392"/>
                <a:gd name="connsiteX97" fmla="*/ 1461156 w 1539414"/>
                <a:gd name="connsiteY97" fmla="*/ 1391784 h 1745392"/>
                <a:gd name="connsiteX98" fmla="*/ 1442184 w 1539414"/>
                <a:gd name="connsiteY98" fmla="*/ 1406687 h 1745392"/>
                <a:gd name="connsiteX99" fmla="*/ 1421180 w 1539414"/>
                <a:gd name="connsiteY99" fmla="*/ 1420236 h 1745392"/>
                <a:gd name="connsiteX100" fmla="*/ 1410000 w 1539414"/>
                <a:gd name="connsiteY100" fmla="*/ 1426671 h 1745392"/>
                <a:gd name="connsiteX101" fmla="*/ 1398821 w 1539414"/>
                <a:gd name="connsiteY101" fmla="*/ 1432429 h 1745392"/>
                <a:gd name="connsiteX102" fmla="*/ 1376122 w 1539414"/>
                <a:gd name="connsiteY102" fmla="*/ 1441235 h 1745392"/>
                <a:gd name="connsiteX103" fmla="*/ 1341906 w 1539414"/>
                <a:gd name="connsiteY103" fmla="*/ 1450380 h 1745392"/>
                <a:gd name="connsiteX104" fmla="*/ 1296509 w 1539414"/>
                <a:gd name="connsiteY104" fmla="*/ 1454783 h 1745392"/>
                <a:gd name="connsiteX105" fmla="*/ 1253484 w 1539414"/>
                <a:gd name="connsiteY105" fmla="*/ 1453767 h 1745392"/>
                <a:gd name="connsiteX106" fmla="*/ 1215202 w 1539414"/>
                <a:gd name="connsiteY106" fmla="*/ 1448009 h 1745392"/>
                <a:gd name="connsiteX107" fmla="*/ 1183357 w 1539414"/>
                <a:gd name="connsiteY107" fmla="*/ 1440558 h 1745392"/>
                <a:gd name="connsiteX108" fmla="*/ 1150495 w 1539414"/>
                <a:gd name="connsiteY108" fmla="*/ 1430058 h 1745392"/>
                <a:gd name="connsiteX109" fmla="*/ 1145414 w 1539414"/>
                <a:gd name="connsiteY109" fmla="*/ 1427687 h 1745392"/>
                <a:gd name="connsiteX110" fmla="*/ 1121699 w 1539414"/>
                <a:gd name="connsiteY110" fmla="*/ 1417187 h 1745392"/>
                <a:gd name="connsiteX111" fmla="*/ 1108487 w 1539414"/>
                <a:gd name="connsiteY111" fmla="*/ 1409397 h 1745392"/>
                <a:gd name="connsiteX112" fmla="*/ 1084772 w 1539414"/>
                <a:gd name="connsiteY112" fmla="*/ 1390430 h 1745392"/>
                <a:gd name="connsiteX113" fmla="*/ 1074270 w 1539414"/>
                <a:gd name="connsiteY113" fmla="*/ 1379930 h 1745392"/>
                <a:gd name="connsiteX114" fmla="*/ 1061058 w 1539414"/>
                <a:gd name="connsiteY114" fmla="*/ 1364011 h 1745392"/>
                <a:gd name="connsiteX115" fmla="*/ 1040731 w 1539414"/>
                <a:gd name="connsiteY115" fmla="*/ 1331156 h 1745392"/>
                <a:gd name="connsiteX116" fmla="*/ 1026502 w 1539414"/>
                <a:gd name="connsiteY116" fmla="*/ 1297286 h 1745392"/>
                <a:gd name="connsiteX117" fmla="*/ 1017016 w 1539414"/>
                <a:gd name="connsiteY117" fmla="*/ 1264431 h 1745392"/>
                <a:gd name="connsiteX118" fmla="*/ 1010241 w 1539414"/>
                <a:gd name="connsiteY118" fmla="*/ 1220061 h 1745392"/>
                <a:gd name="connsiteX119" fmla="*/ 1009224 w 1539414"/>
                <a:gd name="connsiteY119" fmla="*/ 1182465 h 1745392"/>
                <a:gd name="connsiteX120" fmla="*/ 1009224 w 1539414"/>
                <a:gd name="connsiteY120" fmla="*/ 1178062 h 1745392"/>
                <a:gd name="connsiteX121" fmla="*/ 945195 w 1539414"/>
                <a:gd name="connsiteY121" fmla="*/ 1172642 h 1745392"/>
                <a:gd name="connsiteX122" fmla="*/ 944856 w 1539414"/>
                <a:gd name="connsiteY122" fmla="*/ 1178739 h 1745392"/>
                <a:gd name="connsiteX123" fmla="*/ 945195 w 1539414"/>
                <a:gd name="connsiteY123" fmla="*/ 1212271 h 1745392"/>
                <a:gd name="connsiteX124" fmla="*/ 947905 w 1539414"/>
                <a:gd name="connsiteY124" fmla="*/ 1243770 h 1745392"/>
                <a:gd name="connsiteX125" fmla="*/ 954342 w 1539414"/>
                <a:gd name="connsiteY125" fmla="*/ 1280689 h 1745392"/>
                <a:gd name="connsiteX126" fmla="*/ 966199 w 1539414"/>
                <a:gd name="connsiteY126" fmla="*/ 1320656 h 1745392"/>
                <a:gd name="connsiteX127" fmla="*/ 984493 w 1539414"/>
                <a:gd name="connsiteY127" fmla="*/ 1362317 h 1745392"/>
                <a:gd name="connsiteX128" fmla="*/ 1003126 w 1539414"/>
                <a:gd name="connsiteY128" fmla="*/ 1393139 h 1745392"/>
                <a:gd name="connsiteX129" fmla="*/ 1018033 w 1539414"/>
                <a:gd name="connsiteY129" fmla="*/ 1413123 h 1745392"/>
                <a:gd name="connsiteX130" fmla="*/ 1026502 w 1539414"/>
                <a:gd name="connsiteY130" fmla="*/ 1422945 h 1745392"/>
                <a:gd name="connsiteX131" fmla="*/ 1041747 w 1539414"/>
                <a:gd name="connsiteY131" fmla="*/ 1438187 h 1745392"/>
                <a:gd name="connsiteX132" fmla="*/ 1075964 w 1539414"/>
                <a:gd name="connsiteY132" fmla="*/ 1464945 h 1745392"/>
                <a:gd name="connsiteX133" fmla="*/ 1094935 w 1539414"/>
                <a:gd name="connsiteY133" fmla="*/ 1476461 h 1745392"/>
                <a:gd name="connsiteX134" fmla="*/ 1090531 w 1539414"/>
                <a:gd name="connsiteY134" fmla="*/ 1492380 h 1745392"/>
                <a:gd name="connsiteX135" fmla="*/ 1080029 w 1539414"/>
                <a:gd name="connsiteY135" fmla="*/ 1522186 h 1745392"/>
                <a:gd name="connsiteX136" fmla="*/ 1067494 w 1539414"/>
                <a:gd name="connsiteY136" fmla="*/ 1549621 h 1745392"/>
                <a:gd name="connsiteX137" fmla="*/ 1053266 w 1539414"/>
                <a:gd name="connsiteY137" fmla="*/ 1574685 h 1745392"/>
                <a:gd name="connsiteX138" fmla="*/ 1037343 w 1539414"/>
                <a:gd name="connsiteY138" fmla="*/ 1597717 h 1745392"/>
                <a:gd name="connsiteX139" fmla="*/ 1019388 w 1539414"/>
                <a:gd name="connsiteY139" fmla="*/ 1617700 h 1745392"/>
                <a:gd name="connsiteX140" fmla="*/ 999738 w 1539414"/>
                <a:gd name="connsiteY140" fmla="*/ 1635313 h 1745392"/>
                <a:gd name="connsiteX141" fmla="*/ 978057 w 1539414"/>
                <a:gd name="connsiteY141" fmla="*/ 1650555 h 1745392"/>
                <a:gd name="connsiteX142" fmla="*/ 966877 w 1539414"/>
                <a:gd name="connsiteY142" fmla="*/ 1657329 h 1745392"/>
                <a:gd name="connsiteX143" fmla="*/ 947905 w 1539414"/>
                <a:gd name="connsiteY143" fmla="*/ 1666813 h 1745392"/>
                <a:gd name="connsiteX144" fmla="*/ 909284 w 1539414"/>
                <a:gd name="connsiteY144" fmla="*/ 1680700 h 1745392"/>
                <a:gd name="connsiteX145" fmla="*/ 869647 w 1539414"/>
                <a:gd name="connsiteY145" fmla="*/ 1688490 h 1745392"/>
                <a:gd name="connsiteX146" fmla="*/ 830688 w 1539414"/>
                <a:gd name="connsiteY146" fmla="*/ 1691538 h 1745392"/>
                <a:gd name="connsiteX147" fmla="*/ 793422 w 1539414"/>
                <a:gd name="connsiteY147" fmla="*/ 1690522 h 1745392"/>
                <a:gd name="connsiteX148" fmla="*/ 758527 w 1539414"/>
                <a:gd name="connsiteY148" fmla="*/ 1687135 h 1745392"/>
                <a:gd name="connsiteX149" fmla="*/ 713131 w 1539414"/>
                <a:gd name="connsiteY149" fmla="*/ 1679345 h 1745392"/>
                <a:gd name="connsiteX150" fmla="*/ 690433 w 1539414"/>
                <a:gd name="connsiteY150" fmla="*/ 1673587 h 1745392"/>
                <a:gd name="connsiteX151" fmla="*/ 706355 w 1539414"/>
                <a:gd name="connsiteY151" fmla="*/ 1653264 h 1745392"/>
                <a:gd name="connsiteX152" fmla="*/ 731764 w 1539414"/>
                <a:gd name="connsiteY152" fmla="*/ 1612959 h 1745392"/>
                <a:gd name="connsiteX153" fmla="*/ 751752 w 1539414"/>
                <a:gd name="connsiteY153" fmla="*/ 1572653 h 1745392"/>
                <a:gd name="connsiteX154" fmla="*/ 765642 w 1539414"/>
                <a:gd name="connsiteY154" fmla="*/ 1534379 h 1745392"/>
                <a:gd name="connsiteX155" fmla="*/ 779193 w 1539414"/>
                <a:gd name="connsiteY155" fmla="*/ 1484251 h 1745392"/>
                <a:gd name="connsiteX156" fmla="*/ 785969 w 1539414"/>
                <a:gd name="connsiteY156" fmla="*/ 1440897 h 1745392"/>
                <a:gd name="connsiteX157" fmla="*/ 786307 w 1539414"/>
                <a:gd name="connsiteY157" fmla="*/ 1434800 h 1745392"/>
                <a:gd name="connsiteX158" fmla="*/ 722278 w 1539414"/>
                <a:gd name="connsiteY158" fmla="*/ 1431074 h 1745392"/>
                <a:gd name="connsiteX159" fmla="*/ 721939 w 1539414"/>
                <a:gd name="connsiteY159" fmla="*/ 1436493 h 1745392"/>
                <a:gd name="connsiteX160" fmla="*/ 716519 w 1539414"/>
                <a:gd name="connsiteY160" fmla="*/ 1469348 h 1745392"/>
                <a:gd name="connsiteX161" fmla="*/ 708727 w 1539414"/>
                <a:gd name="connsiteY161" fmla="*/ 1501186 h 1745392"/>
                <a:gd name="connsiteX162" fmla="*/ 696192 w 1539414"/>
                <a:gd name="connsiteY162" fmla="*/ 1537766 h 1745392"/>
                <a:gd name="connsiteX163" fmla="*/ 677898 w 1539414"/>
                <a:gd name="connsiteY163" fmla="*/ 1577733 h 1745392"/>
                <a:gd name="connsiteX164" fmla="*/ 652490 w 1539414"/>
                <a:gd name="connsiteY164" fmla="*/ 1618378 h 1745392"/>
                <a:gd name="connsiteX165" fmla="*/ 628097 w 1539414"/>
                <a:gd name="connsiteY165" fmla="*/ 1647168 h 1745392"/>
                <a:gd name="connsiteX166" fmla="*/ 609465 w 1539414"/>
                <a:gd name="connsiteY166" fmla="*/ 1665797 h 1745392"/>
                <a:gd name="connsiteX167" fmla="*/ 598962 w 1539414"/>
                <a:gd name="connsiteY167" fmla="*/ 1673925 h 1745392"/>
                <a:gd name="connsiteX168" fmla="*/ 584395 w 1539414"/>
                <a:gd name="connsiteY168" fmla="*/ 1685780 h 1745392"/>
                <a:gd name="connsiteX169" fmla="*/ 551872 w 1539414"/>
                <a:gd name="connsiteY169" fmla="*/ 1705764 h 1745392"/>
                <a:gd name="connsiteX170" fmla="*/ 516639 w 1539414"/>
                <a:gd name="connsiteY170" fmla="*/ 1721344 h 1745392"/>
                <a:gd name="connsiteX171" fmla="*/ 478357 w 1539414"/>
                <a:gd name="connsiteY171" fmla="*/ 1733199 h 1745392"/>
                <a:gd name="connsiteX172" fmla="*/ 437703 w 1539414"/>
                <a:gd name="connsiteY172" fmla="*/ 1740989 h 1745392"/>
                <a:gd name="connsiteX173" fmla="*/ 393662 w 1539414"/>
                <a:gd name="connsiteY173" fmla="*/ 1745053 h 1745392"/>
                <a:gd name="connsiteX174" fmla="*/ 347249 w 1539414"/>
                <a:gd name="connsiteY174" fmla="*/ 1745392 h 1745392"/>
                <a:gd name="connsiteX175" fmla="*/ 298126 w 1539414"/>
                <a:gd name="connsiteY175" fmla="*/ 1741666 h 1745392"/>
                <a:gd name="connsiteX176" fmla="*/ 272040 w 1539414"/>
                <a:gd name="connsiteY176" fmla="*/ 1737602 h 1745392"/>
                <a:gd name="connsiteX177" fmla="*/ 249681 w 1539414"/>
                <a:gd name="connsiteY177" fmla="*/ 1733538 h 1745392"/>
                <a:gd name="connsiteX178" fmla="*/ 206317 w 1539414"/>
                <a:gd name="connsiteY178" fmla="*/ 1719651 h 1745392"/>
                <a:gd name="connsiteX179" fmla="*/ 166002 w 1539414"/>
                <a:gd name="connsiteY179" fmla="*/ 1700344 h 1745392"/>
                <a:gd name="connsiteX180" fmla="*/ 128059 w 1539414"/>
                <a:gd name="connsiteY180" fmla="*/ 1676635 h 1745392"/>
                <a:gd name="connsiteX181" fmla="*/ 93503 w 1539414"/>
                <a:gd name="connsiteY181" fmla="*/ 1649877 h 1745392"/>
                <a:gd name="connsiteX182" fmla="*/ 61658 w 1539414"/>
                <a:gd name="connsiteY182" fmla="*/ 1621426 h 1745392"/>
                <a:gd name="connsiteX183" fmla="*/ 21005 w 1539414"/>
                <a:gd name="connsiteY183" fmla="*/ 1578749 h 1745392"/>
                <a:gd name="connsiteX184" fmla="*/ 0 w 1539414"/>
                <a:gd name="connsiteY184" fmla="*/ 1552669 h 1745392"/>
                <a:gd name="connsiteX185" fmla="*/ 0 w 1539414"/>
                <a:gd name="connsiteY185" fmla="*/ 652392 h 1745392"/>
                <a:gd name="connsiteX186" fmla="*/ 27103 w 1539414"/>
                <a:gd name="connsiteY186" fmla="*/ 647650 h 1745392"/>
                <a:gd name="connsiteX187" fmla="*/ 79275 w 1539414"/>
                <a:gd name="connsiteY187" fmla="*/ 641553 h 1745392"/>
                <a:gd name="connsiteX188" fmla="*/ 128059 w 1539414"/>
                <a:gd name="connsiteY188" fmla="*/ 639860 h 1745392"/>
                <a:gd name="connsiteX189" fmla="*/ 173794 w 1539414"/>
                <a:gd name="connsiteY189" fmla="*/ 642231 h 1745392"/>
                <a:gd name="connsiteX190" fmla="*/ 216480 w 1539414"/>
                <a:gd name="connsiteY190" fmla="*/ 649343 h 1745392"/>
                <a:gd name="connsiteX191" fmla="*/ 255440 w 1539414"/>
                <a:gd name="connsiteY191" fmla="*/ 660859 h 1745392"/>
                <a:gd name="connsiteX192" fmla="*/ 291351 w 1539414"/>
                <a:gd name="connsiteY192" fmla="*/ 676440 h 1745392"/>
                <a:gd name="connsiteX193" fmla="*/ 323873 w 1539414"/>
                <a:gd name="connsiteY193" fmla="*/ 697101 h 1745392"/>
                <a:gd name="connsiteX194" fmla="*/ 338441 w 1539414"/>
                <a:gd name="connsiteY194" fmla="*/ 708955 h 1745392"/>
                <a:gd name="connsiteX195" fmla="*/ 348604 w 1539414"/>
                <a:gd name="connsiteY195" fmla="*/ 717762 h 1745392"/>
                <a:gd name="connsiteX196" fmla="*/ 366898 w 1539414"/>
                <a:gd name="connsiteY196" fmla="*/ 736729 h 1745392"/>
                <a:gd name="connsiteX197" fmla="*/ 383160 w 1539414"/>
                <a:gd name="connsiteY197" fmla="*/ 757051 h 1745392"/>
                <a:gd name="connsiteX198" fmla="*/ 397389 w 1539414"/>
                <a:gd name="connsiteY198" fmla="*/ 778390 h 1745392"/>
                <a:gd name="connsiteX199" fmla="*/ 415344 w 1539414"/>
                <a:gd name="connsiteY199" fmla="*/ 811244 h 1745392"/>
                <a:gd name="connsiteX200" fmla="*/ 432960 w 1539414"/>
                <a:gd name="connsiteY200" fmla="*/ 856631 h 1745392"/>
                <a:gd name="connsiteX201" fmla="*/ 445156 w 1539414"/>
                <a:gd name="connsiteY201" fmla="*/ 901001 h 1745392"/>
                <a:gd name="connsiteX202" fmla="*/ 452948 w 1539414"/>
                <a:gd name="connsiteY202" fmla="*/ 942662 h 1745392"/>
                <a:gd name="connsiteX203" fmla="*/ 458369 w 1539414"/>
                <a:gd name="connsiteY203" fmla="*/ 996177 h 1745392"/>
                <a:gd name="connsiteX204" fmla="*/ 458708 w 1539414"/>
                <a:gd name="connsiteY204" fmla="*/ 1019886 h 1745392"/>
                <a:gd name="connsiteX205" fmla="*/ 439397 w 1539414"/>
                <a:gd name="connsiteY205" fmla="*/ 1025983 h 1745392"/>
                <a:gd name="connsiteX206" fmla="*/ 404842 w 1539414"/>
                <a:gd name="connsiteY206" fmla="*/ 1041225 h 1745392"/>
                <a:gd name="connsiteX207" fmla="*/ 375029 w 1539414"/>
                <a:gd name="connsiteY207" fmla="*/ 1059515 h 1745392"/>
                <a:gd name="connsiteX208" fmla="*/ 348943 w 1539414"/>
                <a:gd name="connsiteY208" fmla="*/ 1078144 h 1745392"/>
                <a:gd name="connsiteX209" fmla="*/ 319131 w 1539414"/>
                <a:gd name="connsiteY209" fmla="*/ 1104901 h 1745392"/>
                <a:gd name="connsiteX210" fmla="*/ 297110 w 1539414"/>
                <a:gd name="connsiteY210" fmla="*/ 1129965 h 1745392"/>
                <a:gd name="connsiteX211" fmla="*/ 295077 w 1539414"/>
                <a:gd name="connsiteY211" fmla="*/ 1133014 h 1745392"/>
                <a:gd name="connsiteX212" fmla="*/ 347588 w 1539414"/>
                <a:gd name="connsiteY212" fmla="*/ 1169933 h 1745392"/>
                <a:gd name="connsiteX213" fmla="*/ 353686 w 1539414"/>
                <a:gd name="connsiteY213" fmla="*/ 1161804 h 1745392"/>
                <a:gd name="connsiteX214" fmla="*/ 388919 w 1539414"/>
                <a:gd name="connsiteY214" fmla="*/ 1127595 h 1745392"/>
                <a:gd name="connsiteX215" fmla="*/ 415344 w 1539414"/>
                <a:gd name="connsiteY215" fmla="*/ 1108627 h 1745392"/>
                <a:gd name="connsiteX216" fmla="*/ 436009 w 1539414"/>
                <a:gd name="connsiteY216" fmla="*/ 1097111 h 1745392"/>
                <a:gd name="connsiteX217" fmla="*/ 459724 w 1539414"/>
                <a:gd name="connsiteY217" fmla="*/ 1086950 h 1745392"/>
                <a:gd name="connsiteX218" fmla="*/ 485471 w 1539414"/>
                <a:gd name="connsiteY218" fmla="*/ 1079160 h 1745392"/>
                <a:gd name="connsiteX219" fmla="*/ 513929 w 1539414"/>
                <a:gd name="connsiteY219" fmla="*/ 1074418 h 1745392"/>
                <a:gd name="connsiteX220" fmla="*/ 544758 w 1539414"/>
                <a:gd name="connsiteY220" fmla="*/ 1073402 h 1745392"/>
                <a:gd name="connsiteX221" fmla="*/ 578297 w 1539414"/>
                <a:gd name="connsiteY221" fmla="*/ 1076450 h 1745392"/>
                <a:gd name="connsiteX222" fmla="*/ 614207 w 1539414"/>
                <a:gd name="connsiteY222" fmla="*/ 1085256 h 1745392"/>
                <a:gd name="connsiteX223" fmla="*/ 651812 w 1539414"/>
                <a:gd name="connsiteY223" fmla="*/ 1100159 h 1745392"/>
                <a:gd name="connsiteX224" fmla="*/ 692465 w 1539414"/>
                <a:gd name="connsiteY224" fmla="*/ 1121837 h 1745392"/>
                <a:gd name="connsiteX225" fmla="*/ 713470 w 1539414"/>
                <a:gd name="connsiteY225" fmla="*/ 1135723 h 1745392"/>
                <a:gd name="connsiteX226" fmla="*/ 749719 w 1539414"/>
                <a:gd name="connsiteY226" fmla="*/ 1082547 h 1745392"/>
                <a:gd name="connsiteX227" fmla="*/ 733797 w 1539414"/>
                <a:gd name="connsiteY227" fmla="*/ 1072047 h 1745392"/>
                <a:gd name="connsiteX228" fmla="*/ 702290 w 1539414"/>
                <a:gd name="connsiteY228" fmla="*/ 1053757 h 1745392"/>
                <a:gd name="connsiteX229" fmla="*/ 671800 w 1539414"/>
                <a:gd name="connsiteY229" fmla="*/ 1038854 h 1745392"/>
                <a:gd name="connsiteX230" fmla="*/ 642326 w 1539414"/>
                <a:gd name="connsiteY230" fmla="*/ 1026999 h 1745392"/>
                <a:gd name="connsiteX231" fmla="*/ 613869 w 1539414"/>
                <a:gd name="connsiteY231" fmla="*/ 1018532 h 1745392"/>
                <a:gd name="connsiteX232" fmla="*/ 586428 w 1539414"/>
                <a:gd name="connsiteY232" fmla="*/ 1012435 h 1745392"/>
                <a:gd name="connsiteX233" fmla="*/ 560341 w 1539414"/>
                <a:gd name="connsiteY233" fmla="*/ 1009387 h 1745392"/>
                <a:gd name="connsiteX234" fmla="*/ 535272 w 1539414"/>
                <a:gd name="connsiteY234" fmla="*/ 1008370 h 1745392"/>
                <a:gd name="connsiteX235" fmla="*/ 522737 w 1539414"/>
                <a:gd name="connsiteY235" fmla="*/ 1009048 h 1745392"/>
                <a:gd name="connsiteX236" fmla="*/ 522398 w 1539414"/>
                <a:gd name="connsiteY236" fmla="*/ 989064 h 1745392"/>
                <a:gd name="connsiteX237" fmla="*/ 517655 w 1539414"/>
                <a:gd name="connsiteY237" fmla="*/ 936904 h 1745392"/>
                <a:gd name="connsiteX238" fmla="*/ 505798 w 1539414"/>
                <a:gd name="connsiteY238" fmla="*/ 874582 h 1745392"/>
                <a:gd name="connsiteX239" fmla="*/ 489875 w 1539414"/>
                <a:gd name="connsiteY239" fmla="*/ 824454 h 1745392"/>
                <a:gd name="connsiteX240" fmla="*/ 476324 w 1539414"/>
                <a:gd name="connsiteY240" fmla="*/ 790583 h 1745392"/>
                <a:gd name="connsiteX241" fmla="*/ 468532 w 1539414"/>
                <a:gd name="connsiteY241" fmla="*/ 773987 h 1745392"/>
                <a:gd name="connsiteX242" fmla="*/ 492924 w 1539414"/>
                <a:gd name="connsiteY242" fmla="*/ 759084 h 1745392"/>
                <a:gd name="connsiteX243" fmla="*/ 537304 w 1539414"/>
                <a:gd name="connsiteY243" fmla="*/ 727584 h 1745392"/>
                <a:gd name="connsiteX244" fmla="*/ 568472 w 1539414"/>
                <a:gd name="connsiteY244" fmla="*/ 700826 h 1745392"/>
                <a:gd name="connsiteX245" fmla="*/ 599301 w 1539414"/>
                <a:gd name="connsiteY245" fmla="*/ 669666 h 1745392"/>
                <a:gd name="connsiteX246" fmla="*/ 629114 w 1539414"/>
                <a:gd name="connsiteY246" fmla="*/ 633424 h 1745392"/>
                <a:gd name="connsiteX247" fmla="*/ 655877 w 1539414"/>
                <a:gd name="connsiteY247" fmla="*/ 592780 h 1745392"/>
                <a:gd name="connsiteX248" fmla="*/ 678576 w 1539414"/>
                <a:gd name="connsiteY248" fmla="*/ 547054 h 1745392"/>
                <a:gd name="connsiteX249" fmla="*/ 687384 w 1539414"/>
                <a:gd name="connsiteY249" fmla="*/ 521990 h 1745392"/>
                <a:gd name="connsiteX250" fmla="*/ 693143 w 1539414"/>
                <a:gd name="connsiteY250" fmla="*/ 504378 h 1745392"/>
                <a:gd name="connsiteX251" fmla="*/ 701613 w 1539414"/>
                <a:gd name="connsiteY251" fmla="*/ 468136 h 1745392"/>
                <a:gd name="connsiteX252" fmla="*/ 706355 w 1539414"/>
                <a:gd name="connsiteY252" fmla="*/ 431556 h 1745392"/>
                <a:gd name="connsiteX253" fmla="*/ 707711 w 1539414"/>
                <a:gd name="connsiteY253" fmla="*/ 393960 h 1745392"/>
                <a:gd name="connsiteX254" fmla="*/ 705678 w 1539414"/>
                <a:gd name="connsiteY254" fmla="*/ 355686 h 1745392"/>
                <a:gd name="connsiteX255" fmla="*/ 699919 w 1539414"/>
                <a:gd name="connsiteY255" fmla="*/ 316735 h 1745392"/>
                <a:gd name="connsiteX256" fmla="*/ 690433 w 1539414"/>
                <a:gd name="connsiteY256" fmla="*/ 277107 h 1745392"/>
                <a:gd name="connsiteX257" fmla="*/ 678237 w 1539414"/>
                <a:gd name="connsiteY257" fmla="*/ 236801 h 1745392"/>
                <a:gd name="connsiteX258" fmla="*/ 670445 w 1539414"/>
                <a:gd name="connsiteY258" fmla="*/ 216140 h 1745392"/>
                <a:gd name="connsiteX259" fmla="*/ 689755 w 1539414"/>
                <a:gd name="connsiteY259" fmla="*/ 212414 h 1745392"/>
                <a:gd name="connsiteX260" fmla="*/ 262894 w 1539414"/>
                <a:gd name="connsiteY260" fmla="*/ 0 h 1745392"/>
                <a:gd name="connsiteX261" fmla="*/ 280510 w 1539414"/>
                <a:gd name="connsiteY261" fmla="*/ 0 h 1745392"/>
                <a:gd name="connsiteX262" fmla="*/ 294400 w 1539414"/>
                <a:gd name="connsiteY262" fmla="*/ 0 h 1745392"/>
                <a:gd name="connsiteX263" fmla="*/ 321164 w 1539414"/>
                <a:gd name="connsiteY263" fmla="*/ 2033 h 1745392"/>
                <a:gd name="connsiteX264" fmla="*/ 360123 w 1539414"/>
                <a:gd name="connsiteY264" fmla="*/ 9147 h 1745392"/>
                <a:gd name="connsiteX265" fmla="*/ 406875 w 1539414"/>
                <a:gd name="connsiteY265" fmla="*/ 25070 h 1745392"/>
                <a:gd name="connsiteX266" fmla="*/ 449900 w 1539414"/>
                <a:gd name="connsiteY266" fmla="*/ 46752 h 1745392"/>
                <a:gd name="connsiteX267" fmla="*/ 487843 w 1539414"/>
                <a:gd name="connsiteY267" fmla="*/ 73177 h 1745392"/>
                <a:gd name="connsiteX268" fmla="*/ 521044 w 1539414"/>
                <a:gd name="connsiteY268" fmla="*/ 102312 h 1745392"/>
                <a:gd name="connsiteX269" fmla="*/ 549501 w 1539414"/>
                <a:gd name="connsiteY269" fmla="*/ 132802 h 1745392"/>
                <a:gd name="connsiteX270" fmla="*/ 573216 w 1539414"/>
                <a:gd name="connsiteY270" fmla="*/ 163969 h 1745392"/>
                <a:gd name="connsiteX271" fmla="*/ 583041 w 1539414"/>
                <a:gd name="connsiteY271" fmla="*/ 179215 h 1745392"/>
                <a:gd name="connsiteX272" fmla="*/ 593882 w 1539414"/>
                <a:gd name="connsiteY272" fmla="*/ 201574 h 1745392"/>
                <a:gd name="connsiteX273" fmla="*/ 612514 w 1539414"/>
                <a:gd name="connsiteY273" fmla="*/ 244938 h 1745392"/>
                <a:gd name="connsiteX274" fmla="*/ 627082 w 1539414"/>
                <a:gd name="connsiteY274" fmla="*/ 286947 h 1745392"/>
                <a:gd name="connsiteX275" fmla="*/ 636568 w 1539414"/>
                <a:gd name="connsiteY275" fmla="*/ 328278 h 1745392"/>
                <a:gd name="connsiteX276" fmla="*/ 642327 w 1539414"/>
                <a:gd name="connsiteY276" fmla="*/ 368592 h 1745392"/>
                <a:gd name="connsiteX277" fmla="*/ 643682 w 1539414"/>
                <a:gd name="connsiteY277" fmla="*/ 408230 h 1745392"/>
                <a:gd name="connsiteX278" fmla="*/ 639956 w 1539414"/>
                <a:gd name="connsiteY278" fmla="*/ 446512 h 1745392"/>
                <a:gd name="connsiteX279" fmla="*/ 632502 w 1539414"/>
                <a:gd name="connsiteY279" fmla="*/ 483439 h 1745392"/>
                <a:gd name="connsiteX280" fmla="*/ 627082 w 1539414"/>
                <a:gd name="connsiteY280" fmla="*/ 501394 h 1745392"/>
                <a:gd name="connsiteX281" fmla="*/ 618951 w 1539414"/>
                <a:gd name="connsiteY281" fmla="*/ 522737 h 1745392"/>
                <a:gd name="connsiteX282" fmla="*/ 599302 w 1539414"/>
                <a:gd name="connsiteY282" fmla="*/ 562374 h 1745392"/>
                <a:gd name="connsiteX283" fmla="*/ 575926 w 1539414"/>
                <a:gd name="connsiteY283" fmla="*/ 597607 h 1745392"/>
                <a:gd name="connsiteX284" fmla="*/ 549501 w 1539414"/>
                <a:gd name="connsiteY284" fmla="*/ 628775 h 1745392"/>
                <a:gd name="connsiteX285" fmla="*/ 522399 w 1539414"/>
                <a:gd name="connsiteY285" fmla="*/ 655878 h 1745392"/>
                <a:gd name="connsiteX286" fmla="*/ 494619 w 1539414"/>
                <a:gd name="connsiteY286" fmla="*/ 678915 h 1745392"/>
                <a:gd name="connsiteX287" fmla="*/ 455998 w 1539414"/>
                <a:gd name="connsiteY287" fmla="*/ 707033 h 1745392"/>
                <a:gd name="connsiteX288" fmla="*/ 434655 w 1539414"/>
                <a:gd name="connsiteY288" fmla="*/ 719568 h 1745392"/>
                <a:gd name="connsiteX289" fmla="*/ 422798 w 1539414"/>
                <a:gd name="connsiteY289" fmla="*/ 703646 h 1745392"/>
                <a:gd name="connsiteX290" fmla="*/ 396034 w 1539414"/>
                <a:gd name="connsiteY290" fmla="*/ 674510 h 1745392"/>
                <a:gd name="connsiteX291" fmla="*/ 380450 w 1539414"/>
                <a:gd name="connsiteY291" fmla="*/ 660620 h 1745392"/>
                <a:gd name="connsiteX292" fmla="*/ 363172 w 1539414"/>
                <a:gd name="connsiteY292" fmla="*/ 646731 h 1745392"/>
                <a:gd name="connsiteX293" fmla="*/ 325568 w 1539414"/>
                <a:gd name="connsiteY293" fmla="*/ 622677 h 1745392"/>
                <a:gd name="connsiteX294" fmla="*/ 284575 w 1539414"/>
                <a:gd name="connsiteY294" fmla="*/ 603706 h 1745392"/>
                <a:gd name="connsiteX295" fmla="*/ 240195 w 1539414"/>
                <a:gd name="connsiteY295" fmla="*/ 589138 h 1745392"/>
                <a:gd name="connsiteX296" fmla="*/ 192766 w 1539414"/>
                <a:gd name="connsiteY296" fmla="*/ 579991 h 1745392"/>
                <a:gd name="connsiteX297" fmla="*/ 141610 w 1539414"/>
                <a:gd name="connsiteY297" fmla="*/ 575926 h 1745392"/>
                <a:gd name="connsiteX298" fmla="*/ 87405 w 1539414"/>
                <a:gd name="connsiteY298" fmla="*/ 576942 h 1745392"/>
                <a:gd name="connsiteX299" fmla="*/ 29813 w 1539414"/>
                <a:gd name="connsiteY299" fmla="*/ 582701 h 1745392"/>
                <a:gd name="connsiteX300" fmla="*/ 0 w 1539414"/>
                <a:gd name="connsiteY300" fmla="*/ 587783 h 1745392"/>
                <a:gd name="connsiteX301" fmla="*/ 0 w 1539414"/>
                <a:gd name="connsiteY301" fmla="*/ 353347 h 1745392"/>
                <a:gd name="connsiteX302" fmla="*/ 0 w 1539414"/>
                <a:gd name="connsiteY302" fmla="*/ 334376 h 1745392"/>
                <a:gd name="connsiteX303" fmla="*/ 2033 w 1539414"/>
                <a:gd name="connsiteY303" fmla="*/ 298465 h 1745392"/>
                <a:gd name="connsiteX304" fmla="*/ 6437 w 1539414"/>
                <a:gd name="connsiteY304" fmla="*/ 263232 h 1745392"/>
                <a:gd name="connsiteX305" fmla="*/ 13213 w 1539414"/>
                <a:gd name="connsiteY305" fmla="*/ 230032 h 1745392"/>
                <a:gd name="connsiteX306" fmla="*/ 21682 w 1539414"/>
                <a:gd name="connsiteY306" fmla="*/ 197847 h 1745392"/>
                <a:gd name="connsiteX307" fmla="*/ 32862 w 1539414"/>
                <a:gd name="connsiteY307" fmla="*/ 168035 h 1745392"/>
                <a:gd name="connsiteX308" fmla="*/ 45397 w 1539414"/>
                <a:gd name="connsiteY308" fmla="*/ 139916 h 1745392"/>
                <a:gd name="connsiteX309" fmla="*/ 60981 w 1539414"/>
                <a:gd name="connsiteY309" fmla="*/ 114169 h 1745392"/>
                <a:gd name="connsiteX310" fmla="*/ 78597 w 1539414"/>
                <a:gd name="connsiteY310" fmla="*/ 89777 h 1745392"/>
                <a:gd name="connsiteX311" fmla="*/ 98246 w 1539414"/>
                <a:gd name="connsiteY311" fmla="*/ 68772 h 1745392"/>
                <a:gd name="connsiteX312" fmla="*/ 120267 w 1539414"/>
                <a:gd name="connsiteY312" fmla="*/ 50139 h 1745392"/>
                <a:gd name="connsiteX313" fmla="*/ 144321 w 1539414"/>
                <a:gd name="connsiteY313" fmla="*/ 33878 h 1745392"/>
                <a:gd name="connsiteX314" fmla="*/ 170745 w 1539414"/>
                <a:gd name="connsiteY314" fmla="*/ 20666 h 1745392"/>
                <a:gd name="connsiteX315" fmla="*/ 199203 w 1539414"/>
                <a:gd name="connsiteY315" fmla="*/ 10502 h 1745392"/>
                <a:gd name="connsiteX316" fmla="*/ 230032 w 1539414"/>
                <a:gd name="connsiteY316" fmla="*/ 3388 h 174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</a:cxnLst>
              <a:rect l="l" t="t" r="r" b="b"/>
              <a:pathLst>
                <a:path w="1539414" h="1745392">
                  <a:moveTo>
                    <a:pt x="1075964" y="503700"/>
                  </a:moveTo>
                  <a:lnTo>
                    <a:pt x="1076641" y="503700"/>
                  </a:lnTo>
                  <a:lnTo>
                    <a:pt x="1075286" y="504039"/>
                  </a:lnTo>
                  <a:lnTo>
                    <a:pt x="1075261" y="503841"/>
                  </a:lnTo>
                  <a:close/>
                  <a:moveTo>
                    <a:pt x="727360" y="210043"/>
                  </a:moveTo>
                  <a:lnTo>
                    <a:pt x="764287" y="211737"/>
                  </a:lnTo>
                  <a:lnTo>
                    <a:pt x="800536" y="218172"/>
                  </a:lnTo>
                  <a:lnTo>
                    <a:pt x="835430" y="228333"/>
                  </a:lnTo>
                  <a:lnTo>
                    <a:pt x="868970" y="242559"/>
                  </a:lnTo>
                  <a:lnTo>
                    <a:pt x="900476" y="259494"/>
                  </a:lnTo>
                  <a:lnTo>
                    <a:pt x="930289" y="279139"/>
                  </a:lnTo>
                  <a:lnTo>
                    <a:pt x="958069" y="301155"/>
                  </a:lnTo>
                  <a:lnTo>
                    <a:pt x="983477" y="325203"/>
                  </a:lnTo>
                  <a:lnTo>
                    <a:pt x="1006175" y="351283"/>
                  </a:lnTo>
                  <a:lnTo>
                    <a:pt x="1026163" y="378041"/>
                  </a:lnTo>
                  <a:lnTo>
                    <a:pt x="1043102" y="406153"/>
                  </a:lnTo>
                  <a:lnTo>
                    <a:pt x="1056653" y="434266"/>
                  </a:lnTo>
                  <a:lnTo>
                    <a:pt x="1066817" y="462378"/>
                  </a:lnTo>
                  <a:lnTo>
                    <a:pt x="1073592" y="490491"/>
                  </a:lnTo>
                  <a:lnTo>
                    <a:pt x="1075261" y="503841"/>
                  </a:lnTo>
                  <a:lnTo>
                    <a:pt x="1074270" y="504039"/>
                  </a:lnTo>
                  <a:lnTo>
                    <a:pt x="1075286" y="504039"/>
                  </a:lnTo>
                  <a:lnTo>
                    <a:pt x="1084772" y="552812"/>
                  </a:lnTo>
                  <a:lnTo>
                    <a:pt x="1094935" y="615134"/>
                  </a:lnTo>
                  <a:lnTo>
                    <a:pt x="1098662" y="652730"/>
                  </a:lnTo>
                  <a:lnTo>
                    <a:pt x="1099001" y="686601"/>
                  </a:lnTo>
                  <a:lnTo>
                    <a:pt x="1095613" y="718439"/>
                  </a:lnTo>
                  <a:lnTo>
                    <a:pt x="1088499" y="748245"/>
                  </a:lnTo>
                  <a:lnTo>
                    <a:pt x="1076641" y="776358"/>
                  </a:lnTo>
                  <a:lnTo>
                    <a:pt x="1068511" y="789906"/>
                  </a:lnTo>
                  <a:lnTo>
                    <a:pt x="1061735" y="801083"/>
                  </a:lnTo>
                  <a:lnTo>
                    <a:pt x="1045474" y="822421"/>
                  </a:lnTo>
                  <a:lnTo>
                    <a:pt x="1027518" y="840712"/>
                  </a:lnTo>
                  <a:lnTo>
                    <a:pt x="1008208" y="857308"/>
                  </a:lnTo>
                  <a:lnTo>
                    <a:pt x="977379" y="878985"/>
                  </a:lnTo>
                  <a:lnTo>
                    <a:pt x="935709" y="900324"/>
                  </a:lnTo>
                  <a:lnTo>
                    <a:pt x="895056" y="915904"/>
                  </a:lnTo>
                  <a:lnTo>
                    <a:pt x="860161" y="926065"/>
                  </a:lnTo>
                  <a:lnTo>
                    <a:pt x="822218" y="933517"/>
                  </a:lnTo>
                  <a:lnTo>
                    <a:pt x="816120" y="933855"/>
                  </a:lnTo>
                  <a:lnTo>
                    <a:pt x="822218" y="997871"/>
                  </a:lnTo>
                  <a:lnTo>
                    <a:pt x="831704" y="997193"/>
                  </a:lnTo>
                  <a:lnTo>
                    <a:pt x="877100" y="987709"/>
                  </a:lnTo>
                  <a:lnTo>
                    <a:pt x="918431" y="975855"/>
                  </a:lnTo>
                  <a:lnTo>
                    <a:pt x="965522" y="957565"/>
                  </a:lnTo>
                  <a:lnTo>
                    <a:pt x="1002449" y="938597"/>
                  </a:lnTo>
                  <a:lnTo>
                    <a:pt x="1026841" y="923356"/>
                  </a:lnTo>
                  <a:lnTo>
                    <a:pt x="1051233" y="905743"/>
                  </a:lnTo>
                  <a:lnTo>
                    <a:pt x="1073931" y="885421"/>
                  </a:lnTo>
                  <a:lnTo>
                    <a:pt x="1095613" y="863066"/>
                  </a:lnTo>
                  <a:lnTo>
                    <a:pt x="1114923" y="837325"/>
                  </a:lnTo>
                  <a:lnTo>
                    <a:pt x="1123393" y="823099"/>
                  </a:lnTo>
                  <a:lnTo>
                    <a:pt x="1132879" y="807518"/>
                  </a:lnTo>
                  <a:lnTo>
                    <a:pt x="1147785" y="773987"/>
                  </a:lnTo>
                  <a:lnTo>
                    <a:pt x="1158626" y="738761"/>
                  </a:lnTo>
                  <a:lnTo>
                    <a:pt x="1165402" y="701504"/>
                  </a:lnTo>
                  <a:lnTo>
                    <a:pt x="1167773" y="662553"/>
                  </a:lnTo>
                  <a:lnTo>
                    <a:pt x="1166079" y="621231"/>
                  </a:lnTo>
                  <a:lnTo>
                    <a:pt x="1160997" y="578215"/>
                  </a:lnTo>
                  <a:lnTo>
                    <a:pt x="1151173" y="533845"/>
                  </a:lnTo>
                  <a:lnTo>
                    <a:pt x="1144736" y="510474"/>
                  </a:lnTo>
                  <a:lnTo>
                    <a:pt x="1161336" y="514877"/>
                  </a:lnTo>
                  <a:lnTo>
                    <a:pt x="1193859" y="526732"/>
                  </a:lnTo>
                  <a:lnTo>
                    <a:pt x="1225027" y="542313"/>
                  </a:lnTo>
                  <a:lnTo>
                    <a:pt x="1254839" y="561619"/>
                  </a:lnTo>
                  <a:lnTo>
                    <a:pt x="1283297" y="583973"/>
                  </a:lnTo>
                  <a:lnTo>
                    <a:pt x="1309383" y="609037"/>
                  </a:lnTo>
                  <a:lnTo>
                    <a:pt x="1333436" y="637150"/>
                  </a:lnTo>
                  <a:lnTo>
                    <a:pt x="1355457" y="667633"/>
                  </a:lnTo>
                  <a:lnTo>
                    <a:pt x="1374429" y="700149"/>
                  </a:lnTo>
                  <a:lnTo>
                    <a:pt x="1390690" y="734358"/>
                  </a:lnTo>
                  <a:lnTo>
                    <a:pt x="1403225" y="770600"/>
                  </a:lnTo>
                  <a:lnTo>
                    <a:pt x="1413049" y="807857"/>
                  </a:lnTo>
                  <a:lnTo>
                    <a:pt x="1418470" y="846470"/>
                  </a:lnTo>
                  <a:lnTo>
                    <a:pt x="1420841" y="885421"/>
                  </a:lnTo>
                  <a:lnTo>
                    <a:pt x="1418470" y="925049"/>
                  </a:lnTo>
                  <a:lnTo>
                    <a:pt x="1412033" y="964678"/>
                  </a:lnTo>
                  <a:lnTo>
                    <a:pt x="1407290" y="984322"/>
                  </a:lnTo>
                  <a:lnTo>
                    <a:pt x="1416437" y="987371"/>
                  </a:lnTo>
                  <a:lnTo>
                    <a:pt x="1434054" y="994484"/>
                  </a:lnTo>
                  <a:lnTo>
                    <a:pt x="1450315" y="1003290"/>
                  </a:lnTo>
                  <a:lnTo>
                    <a:pt x="1464883" y="1013790"/>
                  </a:lnTo>
                  <a:lnTo>
                    <a:pt x="1483516" y="1031741"/>
                  </a:lnTo>
                  <a:lnTo>
                    <a:pt x="1504181" y="1060531"/>
                  </a:lnTo>
                  <a:lnTo>
                    <a:pt x="1519765" y="1094063"/>
                  </a:lnTo>
                  <a:lnTo>
                    <a:pt x="1530606" y="1129965"/>
                  </a:lnTo>
                  <a:lnTo>
                    <a:pt x="1536704" y="1167900"/>
                  </a:lnTo>
                  <a:lnTo>
                    <a:pt x="1539414" y="1206513"/>
                  </a:lnTo>
                  <a:lnTo>
                    <a:pt x="1539414" y="1225819"/>
                  </a:lnTo>
                  <a:lnTo>
                    <a:pt x="1538059" y="1240722"/>
                  </a:lnTo>
                  <a:lnTo>
                    <a:pt x="1532639" y="1270528"/>
                  </a:lnTo>
                  <a:lnTo>
                    <a:pt x="1528912" y="1285092"/>
                  </a:lnTo>
                  <a:lnTo>
                    <a:pt x="1525185" y="1296608"/>
                  </a:lnTo>
                  <a:lnTo>
                    <a:pt x="1516716" y="1318285"/>
                  </a:lnTo>
                  <a:lnTo>
                    <a:pt x="1505536" y="1338946"/>
                  </a:lnTo>
                  <a:lnTo>
                    <a:pt x="1493001" y="1357914"/>
                  </a:lnTo>
                  <a:lnTo>
                    <a:pt x="1478434" y="1375527"/>
                  </a:lnTo>
                  <a:lnTo>
                    <a:pt x="1461156" y="1391784"/>
                  </a:lnTo>
                  <a:lnTo>
                    <a:pt x="1442184" y="1406687"/>
                  </a:lnTo>
                  <a:lnTo>
                    <a:pt x="1421180" y="1420236"/>
                  </a:lnTo>
                  <a:lnTo>
                    <a:pt x="1410000" y="1426671"/>
                  </a:lnTo>
                  <a:lnTo>
                    <a:pt x="1398821" y="1432429"/>
                  </a:lnTo>
                  <a:lnTo>
                    <a:pt x="1376122" y="1441235"/>
                  </a:lnTo>
                  <a:lnTo>
                    <a:pt x="1341906" y="1450380"/>
                  </a:lnTo>
                  <a:lnTo>
                    <a:pt x="1296509" y="1454783"/>
                  </a:lnTo>
                  <a:lnTo>
                    <a:pt x="1253484" y="1453767"/>
                  </a:lnTo>
                  <a:lnTo>
                    <a:pt x="1215202" y="1448009"/>
                  </a:lnTo>
                  <a:lnTo>
                    <a:pt x="1183357" y="1440558"/>
                  </a:lnTo>
                  <a:lnTo>
                    <a:pt x="1150495" y="1430058"/>
                  </a:lnTo>
                  <a:lnTo>
                    <a:pt x="1145414" y="1427687"/>
                  </a:lnTo>
                  <a:lnTo>
                    <a:pt x="1121699" y="1417187"/>
                  </a:lnTo>
                  <a:lnTo>
                    <a:pt x="1108487" y="1409397"/>
                  </a:lnTo>
                  <a:lnTo>
                    <a:pt x="1084772" y="1390430"/>
                  </a:lnTo>
                  <a:lnTo>
                    <a:pt x="1074270" y="1379930"/>
                  </a:lnTo>
                  <a:lnTo>
                    <a:pt x="1061058" y="1364011"/>
                  </a:lnTo>
                  <a:lnTo>
                    <a:pt x="1040731" y="1331156"/>
                  </a:lnTo>
                  <a:lnTo>
                    <a:pt x="1026502" y="1297286"/>
                  </a:lnTo>
                  <a:lnTo>
                    <a:pt x="1017016" y="1264431"/>
                  </a:lnTo>
                  <a:lnTo>
                    <a:pt x="1010241" y="1220061"/>
                  </a:lnTo>
                  <a:lnTo>
                    <a:pt x="1009224" y="1182465"/>
                  </a:lnTo>
                  <a:lnTo>
                    <a:pt x="1009224" y="1178062"/>
                  </a:lnTo>
                  <a:lnTo>
                    <a:pt x="945195" y="1172642"/>
                  </a:lnTo>
                  <a:lnTo>
                    <a:pt x="944856" y="1178739"/>
                  </a:lnTo>
                  <a:lnTo>
                    <a:pt x="945195" y="1212271"/>
                  </a:lnTo>
                  <a:lnTo>
                    <a:pt x="947905" y="1243770"/>
                  </a:lnTo>
                  <a:lnTo>
                    <a:pt x="954342" y="1280689"/>
                  </a:lnTo>
                  <a:lnTo>
                    <a:pt x="966199" y="1320656"/>
                  </a:lnTo>
                  <a:lnTo>
                    <a:pt x="984493" y="1362317"/>
                  </a:lnTo>
                  <a:lnTo>
                    <a:pt x="1003126" y="1393139"/>
                  </a:lnTo>
                  <a:lnTo>
                    <a:pt x="1018033" y="1413123"/>
                  </a:lnTo>
                  <a:lnTo>
                    <a:pt x="1026502" y="1422945"/>
                  </a:lnTo>
                  <a:lnTo>
                    <a:pt x="1041747" y="1438187"/>
                  </a:lnTo>
                  <a:lnTo>
                    <a:pt x="1075964" y="1464945"/>
                  </a:lnTo>
                  <a:lnTo>
                    <a:pt x="1094935" y="1476461"/>
                  </a:lnTo>
                  <a:lnTo>
                    <a:pt x="1090531" y="1492380"/>
                  </a:lnTo>
                  <a:lnTo>
                    <a:pt x="1080029" y="1522186"/>
                  </a:lnTo>
                  <a:lnTo>
                    <a:pt x="1067494" y="1549621"/>
                  </a:lnTo>
                  <a:lnTo>
                    <a:pt x="1053266" y="1574685"/>
                  </a:lnTo>
                  <a:lnTo>
                    <a:pt x="1037343" y="1597717"/>
                  </a:lnTo>
                  <a:lnTo>
                    <a:pt x="1019388" y="1617700"/>
                  </a:lnTo>
                  <a:lnTo>
                    <a:pt x="999738" y="1635313"/>
                  </a:lnTo>
                  <a:lnTo>
                    <a:pt x="978057" y="1650555"/>
                  </a:lnTo>
                  <a:lnTo>
                    <a:pt x="966877" y="1657329"/>
                  </a:lnTo>
                  <a:lnTo>
                    <a:pt x="947905" y="1666813"/>
                  </a:lnTo>
                  <a:lnTo>
                    <a:pt x="909284" y="1680700"/>
                  </a:lnTo>
                  <a:lnTo>
                    <a:pt x="869647" y="1688490"/>
                  </a:lnTo>
                  <a:lnTo>
                    <a:pt x="830688" y="1691538"/>
                  </a:lnTo>
                  <a:lnTo>
                    <a:pt x="793422" y="1690522"/>
                  </a:lnTo>
                  <a:lnTo>
                    <a:pt x="758527" y="1687135"/>
                  </a:lnTo>
                  <a:lnTo>
                    <a:pt x="713131" y="1679345"/>
                  </a:lnTo>
                  <a:lnTo>
                    <a:pt x="690433" y="1673587"/>
                  </a:lnTo>
                  <a:lnTo>
                    <a:pt x="706355" y="1653264"/>
                  </a:lnTo>
                  <a:lnTo>
                    <a:pt x="731764" y="1612959"/>
                  </a:lnTo>
                  <a:lnTo>
                    <a:pt x="751752" y="1572653"/>
                  </a:lnTo>
                  <a:lnTo>
                    <a:pt x="765642" y="1534379"/>
                  </a:lnTo>
                  <a:lnTo>
                    <a:pt x="779193" y="1484251"/>
                  </a:lnTo>
                  <a:lnTo>
                    <a:pt x="785969" y="1440897"/>
                  </a:lnTo>
                  <a:lnTo>
                    <a:pt x="786307" y="1434800"/>
                  </a:lnTo>
                  <a:lnTo>
                    <a:pt x="722278" y="1431074"/>
                  </a:lnTo>
                  <a:lnTo>
                    <a:pt x="721939" y="1436493"/>
                  </a:lnTo>
                  <a:lnTo>
                    <a:pt x="716519" y="1469348"/>
                  </a:lnTo>
                  <a:lnTo>
                    <a:pt x="708727" y="1501186"/>
                  </a:lnTo>
                  <a:lnTo>
                    <a:pt x="696192" y="1537766"/>
                  </a:lnTo>
                  <a:lnTo>
                    <a:pt x="677898" y="1577733"/>
                  </a:lnTo>
                  <a:lnTo>
                    <a:pt x="652490" y="1618378"/>
                  </a:lnTo>
                  <a:lnTo>
                    <a:pt x="628097" y="1647168"/>
                  </a:lnTo>
                  <a:lnTo>
                    <a:pt x="609465" y="1665797"/>
                  </a:lnTo>
                  <a:lnTo>
                    <a:pt x="598962" y="1673925"/>
                  </a:lnTo>
                  <a:lnTo>
                    <a:pt x="584395" y="1685780"/>
                  </a:lnTo>
                  <a:lnTo>
                    <a:pt x="551872" y="1705764"/>
                  </a:lnTo>
                  <a:lnTo>
                    <a:pt x="516639" y="1721344"/>
                  </a:lnTo>
                  <a:lnTo>
                    <a:pt x="478357" y="1733199"/>
                  </a:lnTo>
                  <a:lnTo>
                    <a:pt x="437703" y="1740989"/>
                  </a:lnTo>
                  <a:lnTo>
                    <a:pt x="393662" y="1745053"/>
                  </a:lnTo>
                  <a:lnTo>
                    <a:pt x="347249" y="1745392"/>
                  </a:lnTo>
                  <a:lnTo>
                    <a:pt x="298126" y="1741666"/>
                  </a:lnTo>
                  <a:lnTo>
                    <a:pt x="272040" y="1737602"/>
                  </a:lnTo>
                  <a:lnTo>
                    <a:pt x="249681" y="1733538"/>
                  </a:lnTo>
                  <a:lnTo>
                    <a:pt x="206317" y="1719651"/>
                  </a:lnTo>
                  <a:lnTo>
                    <a:pt x="166002" y="1700344"/>
                  </a:lnTo>
                  <a:lnTo>
                    <a:pt x="128059" y="1676635"/>
                  </a:lnTo>
                  <a:lnTo>
                    <a:pt x="93503" y="1649877"/>
                  </a:lnTo>
                  <a:lnTo>
                    <a:pt x="61658" y="1621426"/>
                  </a:lnTo>
                  <a:lnTo>
                    <a:pt x="21005" y="1578749"/>
                  </a:lnTo>
                  <a:lnTo>
                    <a:pt x="0" y="1552669"/>
                  </a:lnTo>
                  <a:lnTo>
                    <a:pt x="0" y="652392"/>
                  </a:lnTo>
                  <a:lnTo>
                    <a:pt x="27103" y="647650"/>
                  </a:lnTo>
                  <a:lnTo>
                    <a:pt x="79275" y="641553"/>
                  </a:lnTo>
                  <a:lnTo>
                    <a:pt x="128059" y="639860"/>
                  </a:lnTo>
                  <a:lnTo>
                    <a:pt x="173794" y="642231"/>
                  </a:lnTo>
                  <a:lnTo>
                    <a:pt x="216480" y="649343"/>
                  </a:lnTo>
                  <a:lnTo>
                    <a:pt x="255440" y="660859"/>
                  </a:lnTo>
                  <a:lnTo>
                    <a:pt x="291351" y="676440"/>
                  </a:lnTo>
                  <a:lnTo>
                    <a:pt x="323873" y="697101"/>
                  </a:lnTo>
                  <a:lnTo>
                    <a:pt x="338441" y="708955"/>
                  </a:lnTo>
                  <a:lnTo>
                    <a:pt x="348604" y="717762"/>
                  </a:lnTo>
                  <a:lnTo>
                    <a:pt x="366898" y="736729"/>
                  </a:lnTo>
                  <a:lnTo>
                    <a:pt x="383160" y="757051"/>
                  </a:lnTo>
                  <a:lnTo>
                    <a:pt x="397389" y="778390"/>
                  </a:lnTo>
                  <a:lnTo>
                    <a:pt x="415344" y="811244"/>
                  </a:lnTo>
                  <a:lnTo>
                    <a:pt x="432960" y="856631"/>
                  </a:lnTo>
                  <a:lnTo>
                    <a:pt x="445156" y="901001"/>
                  </a:lnTo>
                  <a:lnTo>
                    <a:pt x="452948" y="942662"/>
                  </a:lnTo>
                  <a:lnTo>
                    <a:pt x="458369" y="996177"/>
                  </a:lnTo>
                  <a:lnTo>
                    <a:pt x="458708" y="1019886"/>
                  </a:lnTo>
                  <a:lnTo>
                    <a:pt x="439397" y="1025983"/>
                  </a:lnTo>
                  <a:lnTo>
                    <a:pt x="404842" y="1041225"/>
                  </a:lnTo>
                  <a:lnTo>
                    <a:pt x="375029" y="1059515"/>
                  </a:lnTo>
                  <a:lnTo>
                    <a:pt x="348943" y="1078144"/>
                  </a:lnTo>
                  <a:lnTo>
                    <a:pt x="319131" y="1104901"/>
                  </a:lnTo>
                  <a:lnTo>
                    <a:pt x="297110" y="1129965"/>
                  </a:lnTo>
                  <a:lnTo>
                    <a:pt x="295077" y="1133014"/>
                  </a:lnTo>
                  <a:lnTo>
                    <a:pt x="347588" y="1169933"/>
                  </a:lnTo>
                  <a:lnTo>
                    <a:pt x="353686" y="1161804"/>
                  </a:lnTo>
                  <a:lnTo>
                    <a:pt x="388919" y="1127595"/>
                  </a:lnTo>
                  <a:lnTo>
                    <a:pt x="415344" y="1108627"/>
                  </a:lnTo>
                  <a:lnTo>
                    <a:pt x="436009" y="1097111"/>
                  </a:lnTo>
                  <a:lnTo>
                    <a:pt x="459724" y="1086950"/>
                  </a:lnTo>
                  <a:lnTo>
                    <a:pt x="485471" y="1079160"/>
                  </a:lnTo>
                  <a:lnTo>
                    <a:pt x="513929" y="1074418"/>
                  </a:lnTo>
                  <a:lnTo>
                    <a:pt x="544758" y="1073402"/>
                  </a:lnTo>
                  <a:lnTo>
                    <a:pt x="578297" y="1076450"/>
                  </a:lnTo>
                  <a:lnTo>
                    <a:pt x="614207" y="1085256"/>
                  </a:lnTo>
                  <a:lnTo>
                    <a:pt x="651812" y="1100159"/>
                  </a:lnTo>
                  <a:lnTo>
                    <a:pt x="692465" y="1121837"/>
                  </a:lnTo>
                  <a:lnTo>
                    <a:pt x="713470" y="1135723"/>
                  </a:lnTo>
                  <a:lnTo>
                    <a:pt x="749719" y="1082547"/>
                  </a:lnTo>
                  <a:lnTo>
                    <a:pt x="733797" y="1072047"/>
                  </a:lnTo>
                  <a:lnTo>
                    <a:pt x="702290" y="1053757"/>
                  </a:lnTo>
                  <a:lnTo>
                    <a:pt x="671800" y="1038854"/>
                  </a:lnTo>
                  <a:lnTo>
                    <a:pt x="642326" y="1026999"/>
                  </a:lnTo>
                  <a:lnTo>
                    <a:pt x="613869" y="1018532"/>
                  </a:lnTo>
                  <a:lnTo>
                    <a:pt x="586428" y="1012435"/>
                  </a:lnTo>
                  <a:lnTo>
                    <a:pt x="560341" y="1009387"/>
                  </a:lnTo>
                  <a:lnTo>
                    <a:pt x="535272" y="1008370"/>
                  </a:lnTo>
                  <a:lnTo>
                    <a:pt x="522737" y="1009048"/>
                  </a:lnTo>
                  <a:lnTo>
                    <a:pt x="522398" y="989064"/>
                  </a:lnTo>
                  <a:lnTo>
                    <a:pt x="517655" y="936904"/>
                  </a:lnTo>
                  <a:lnTo>
                    <a:pt x="505798" y="874582"/>
                  </a:lnTo>
                  <a:lnTo>
                    <a:pt x="489875" y="824454"/>
                  </a:lnTo>
                  <a:lnTo>
                    <a:pt x="476324" y="790583"/>
                  </a:lnTo>
                  <a:lnTo>
                    <a:pt x="468532" y="773987"/>
                  </a:lnTo>
                  <a:lnTo>
                    <a:pt x="492924" y="759084"/>
                  </a:lnTo>
                  <a:lnTo>
                    <a:pt x="537304" y="727584"/>
                  </a:lnTo>
                  <a:lnTo>
                    <a:pt x="568472" y="700826"/>
                  </a:lnTo>
                  <a:lnTo>
                    <a:pt x="599301" y="669666"/>
                  </a:lnTo>
                  <a:lnTo>
                    <a:pt x="629114" y="633424"/>
                  </a:lnTo>
                  <a:lnTo>
                    <a:pt x="655877" y="592780"/>
                  </a:lnTo>
                  <a:lnTo>
                    <a:pt x="678576" y="547054"/>
                  </a:lnTo>
                  <a:lnTo>
                    <a:pt x="687384" y="521990"/>
                  </a:lnTo>
                  <a:lnTo>
                    <a:pt x="693143" y="504378"/>
                  </a:lnTo>
                  <a:lnTo>
                    <a:pt x="701613" y="468136"/>
                  </a:lnTo>
                  <a:lnTo>
                    <a:pt x="706355" y="431556"/>
                  </a:lnTo>
                  <a:lnTo>
                    <a:pt x="707711" y="393960"/>
                  </a:lnTo>
                  <a:lnTo>
                    <a:pt x="705678" y="355686"/>
                  </a:lnTo>
                  <a:lnTo>
                    <a:pt x="699919" y="316735"/>
                  </a:lnTo>
                  <a:lnTo>
                    <a:pt x="690433" y="277107"/>
                  </a:lnTo>
                  <a:lnTo>
                    <a:pt x="678237" y="236801"/>
                  </a:lnTo>
                  <a:lnTo>
                    <a:pt x="670445" y="216140"/>
                  </a:lnTo>
                  <a:lnTo>
                    <a:pt x="689755" y="212414"/>
                  </a:lnTo>
                  <a:close/>
                  <a:moveTo>
                    <a:pt x="262894" y="0"/>
                  </a:moveTo>
                  <a:lnTo>
                    <a:pt x="280510" y="0"/>
                  </a:lnTo>
                  <a:lnTo>
                    <a:pt x="294400" y="0"/>
                  </a:lnTo>
                  <a:lnTo>
                    <a:pt x="321164" y="2033"/>
                  </a:lnTo>
                  <a:lnTo>
                    <a:pt x="360123" y="9147"/>
                  </a:lnTo>
                  <a:lnTo>
                    <a:pt x="406875" y="25070"/>
                  </a:lnTo>
                  <a:lnTo>
                    <a:pt x="449900" y="46752"/>
                  </a:lnTo>
                  <a:lnTo>
                    <a:pt x="487843" y="73177"/>
                  </a:lnTo>
                  <a:lnTo>
                    <a:pt x="521044" y="102312"/>
                  </a:lnTo>
                  <a:lnTo>
                    <a:pt x="549501" y="132802"/>
                  </a:lnTo>
                  <a:lnTo>
                    <a:pt x="573216" y="163969"/>
                  </a:lnTo>
                  <a:lnTo>
                    <a:pt x="583041" y="179215"/>
                  </a:lnTo>
                  <a:lnTo>
                    <a:pt x="593882" y="201574"/>
                  </a:lnTo>
                  <a:lnTo>
                    <a:pt x="612514" y="244938"/>
                  </a:lnTo>
                  <a:lnTo>
                    <a:pt x="627082" y="286947"/>
                  </a:lnTo>
                  <a:lnTo>
                    <a:pt x="636568" y="328278"/>
                  </a:lnTo>
                  <a:lnTo>
                    <a:pt x="642327" y="368592"/>
                  </a:lnTo>
                  <a:lnTo>
                    <a:pt x="643682" y="408230"/>
                  </a:lnTo>
                  <a:lnTo>
                    <a:pt x="639956" y="446512"/>
                  </a:lnTo>
                  <a:lnTo>
                    <a:pt x="632502" y="483439"/>
                  </a:lnTo>
                  <a:lnTo>
                    <a:pt x="627082" y="501394"/>
                  </a:lnTo>
                  <a:lnTo>
                    <a:pt x="618951" y="522737"/>
                  </a:lnTo>
                  <a:lnTo>
                    <a:pt x="599302" y="562374"/>
                  </a:lnTo>
                  <a:lnTo>
                    <a:pt x="575926" y="597607"/>
                  </a:lnTo>
                  <a:lnTo>
                    <a:pt x="549501" y="628775"/>
                  </a:lnTo>
                  <a:lnTo>
                    <a:pt x="522399" y="655878"/>
                  </a:lnTo>
                  <a:lnTo>
                    <a:pt x="494619" y="678915"/>
                  </a:lnTo>
                  <a:lnTo>
                    <a:pt x="455998" y="707033"/>
                  </a:lnTo>
                  <a:lnTo>
                    <a:pt x="434655" y="719568"/>
                  </a:lnTo>
                  <a:lnTo>
                    <a:pt x="422798" y="703646"/>
                  </a:lnTo>
                  <a:lnTo>
                    <a:pt x="396034" y="674510"/>
                  </a:lnTo>
                  <a:lnTo>
                    <a:pt x="380450" y="660620"/>
                  </a:lnTo>
                  <a:lnTo>
                    <a:pt x="363172" y="646731"/>
                  </a:lnTo>
                  <a:lnTo>
                    <a:pt x="325568" y="622677"/>
                  </a:lnTo>
                  <a:lnTo>
                    <a:pt x="284575" y="603706"/>
                  </a:lnTo>
                  <a:lnTo>
                    <a:pt x="240195" y="589138"/>
                  </a:lnTo>
                  <a:lnTo>
                    <a:pt x="192766" y="579991"/>
                  </a:lnTo>
                  <a:lnTo>
                    <a:pt x="141610" y="575926"/>
                  </a:lnTo>
                  <a:lnTo>
                    <a:pt x="87405" y="576942"/>
                  </a:lnTo>
                  <a:lnTo>
                    <a:pt x="29813" y="582701"/>
                  </a:lnTo>
                  <a:lnTo>
                    <a:pt x="0" y="587783"/>
                  </a:lnTo>
                  <a:lnTo>
                    <a:pt x="0" y="353347"/>
                  </a:lnTo>
                  <a:lnTo>
                    <a:pt x="0" y="334376"/>
                  </a:lnTo>
                  <a:lnTo>
                    <a:pt x="2033" y="298465"/>
                  </a:lnTo>
                  <a:lnTo>
                    <a:pt x="6437" y="263232"/>
                  </a:lnTo>
                  <a:lnTo>
                    <a:pt x="13213" y="230032"/>
                  </a:lnTo>
                  <a:lnTo>
                    <a:pt x="21682" y="197847"/>
                  </a:lnTo>
                  <a:lnTo>
                    <a:pt x="32862" y="168035"/>
                  </a:lnTo>
                  <a:lnTo>
                    <a:pt x="45397" y="139916"/>
                  </a:lnTo>
                  <a:lnTo>
                    <a:pt x="60981" y="114169"/>
                  </a:lnTo>
                  <a:lnTo>
                    <a:pt x="78597" y="89777"/>
                  </a:lnTo>
                  <a:lnTo>
                    <a:pt x="98246" y="68772"/>
                  </a:lnTo>
                  <a:lnTo>
                    <a:pt x="120267" y="50139"/>
                  </a:lnTo>
                  <a:lnTo>
                    <a:pt x="144321" y="33878"/>
                  </a:lnTo>
                  <a:lnTo>
                    <a:pt x="170745" y="20666"/>
                  </a:lnTo>
                  <a:lnTo>
                    <a:pt x="199203" y="10502"/>
                  </a:lnTo>
                  <a:lnTo>
                    <a:pt x="230032" y="3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5" name="Freeform: Shape 14">
              <a:extLst>
                <a:ext uri="{FF2B5EF4-FFF2-40B4-BE49-F238E27FC236}">
                  <a16:creationId xmlns="" xmlns:a16="http://schemas.microsoft.com/office/drawing/2014/main" id="{1DD72775-4B86-472C-80C7-0DEF254A0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858" y="2033743"/>
              <a:ext cx="1539414" cy="1848381"/>
            </a:xfrm>
            <a:custGeom>
              <a:avLst/>
              <a:gdLst>
                <a:gd name="connsiteX0" fmla="*/ 540662 w 1539414"/>
                <a:gd name="connsiteY0" fmla="*/ 773773 h 1848381"/>
                <a:gd name="connsiteX1" fmla="*/ 561652 w 1539414"/>
                <a:gd name="connsiteY1" fmla="*/ 785292 h 1848381"/>
                <a:gd name="connsiteX2" fmla="*/ 602955 w 1539414"/>
                <a:gd name="connsiteY2" fmla="*/ 805280 h 1848381"/>
                <a:gd name="connsiteX3" fmla="*/ 643919 w 1539414"/>
                <a:gd name="connsiteY3" fmla="*/ 820863 h 1848381"/>
                <a:gd name="connsiteX4" fmla="*/ 683868 w 1539414"/>
                <a:gd name="connsiteY4" fmla="*/ 831704 h 1848381"/>
                <a:gd name="connsiteX5" fmla="*/ 723817 w 1539414"/>
                <a:gd name="connsiteY5" fmla="*/ 838819 h 1848381"/>
                <a:gd name="connsiteX6" fmla="*/ 762750 w 1539414"/>
                <a:gd name="connsiteY6" fmla="*/ 840851 h 1848381"/>
                <a:gd name="connsiteX7" fmla="*/ 801006 w 1539414"/>
                <a:gd name="connsiteY7" fmla="*/ 838819 h 1848381"/>
                <a:gd name="connsiteX8" fmla="*/ 838585 w 1539414"/>
                <a:gd name="connsiteY8" fmla="*/ 832382 h 1848381"/>
                <a:gd name="connsiteX9" fmla="*/ 857543 w 1539414"/>
                <a:gd name="connsiteY9" fmla="*/ 826962 h 1848381"/>
                <a:gd name="connsiteX10" fmla="*/ 873455 w 1539414"/>
                <a:gd name="connsiteY10" fmla="*/ 821541 h 1848381"/>
                <a:gd name="connsiteX11" fmla="*/ 903248 w 1539414"/>
                <a:gd name="connsiteY11" fmla="*/ 809684 h 1848381"/>
                <a:gd name="connsiteX12" fmla="*/ 917128 w 1539414"/>
                <a:gd name="connsiteY12" fmla="*/ 802231 h 1848381"/>
                <a:gd name="connsiteX13" fmla="*/ 930331 w 1539414"/>
                <a:gd name="connsiteY13" fmla="*/ 823913 h 1848381"/>
                <a:gd name="connsiteX14" fmla="*/ 952337 w 1539414"/>
                <a:gd name="connsiteY14" fmla="*/ 864566 h 1848381"/>
                <a:gd name="connsiteX15" fmla="*/ 969603 w 1539414"/>
                <a:gd name="connsiteY15" fmla="*/ 904542 h 1848381"/>
                <a:gd name="connsiteX16" fmla="*/ 981452 w 1539414"/>
                <a:gd name="connsiteY16" fmla="*/ 943841 h 1848381"/>
                <a:gd name="connsiteX17" fmla="*/ 988900 w 1539414"/>
                <a:gd name="connsiteY17" fmla="*/ 982461 h 1848381"/>
                <a:gd name="connsiteX18" fmla="*/ 991947 w 1539414"/>
                <a:gd name="connsiteY18" fmla="*/ 1020066 h 1848381"/>
                <a:gd name="connsiteX19" fmla="*/ 989577 w 1539414"/>
                <a:gd name="connsiteY19" fmla="*/ 1058009 h 1848381"/>
                <a:gd name="connsiteX20" fmla="*/ 983484 w 1539414"/>
                <a:gd name="connsiteY20" fmla="*/ 1095614 h 1848381"/>
                <a:gd name="connsiteX21" fmla="*/ 978067 w 1539414"/>
                <a:gd name="connsiteY21" fmla="*/ 1114585 h 1848381"/>
                <a:gd name="connsiteX22" fmla="*/ 974004 w 1539414"/>
                <a:gd name="connsiteY22" fmla="*/ 1127459 h 1848381"/>
                <a:gd name="connsiteX23" fmla="*/ 959785 w 1539414"/>
                <a:gd name="connsiteY23" fmla="*/ 1151851 h 1848381"/>
                <a:gd name="connsiteX24" fmla="*/ 940149 w 1539414"/>
                <a:gd name="connsiteY24" fmla="*/ 1174549 h 1848381"/>
                <a:gd name="connsiteX25" fmla="*/ 915435 w 1539414"/>
                <a:gd name="connsiteY25" fmla="*/ 1195215 h 1848381"/>
                <a:gd name="connsiteX26" fmla="*/ 887674 w 1539414"/>
                <a:gd name="connsiteY26" fmla="*/ 1214187 h 1848381"/>
                <a:gd name="connsiteX27" fmla="*/ 857882 w 1539414"/>
                <a:gd name="connsiteY27" fmla="*/ 1230109 h 1848381"/>
                <a:gd name="connsiteX28" fmla="*/ 826736 w 1539414"/>
                <a:gd name="connsiteY28" fmla="*/ 1242305 h 1848381"/>
                <a:gd name="connsiteX29" fmla="*/ 796266 w 1539414"/>
                <a:gd name="connsiteY29" fmla="*/ 1251452 h 1848381"/>
                <a:gd name="connsiteX30" fmla="*/ 781032 w 1539414"/>
                <a:gd name="connsiteY30" fmla="*/ 1254163 h 1848381"/>
                <a:gd name="connsiteX31" fmla="*/ 739052 w 1539414"/>
                <a:gd name="connsiteY31" fmla="*/ 1260938 h 1848381"/>
                <a:gd name="connsiteX32" fmla="*/ 756995 w 1539414"/>
                <a:gd name="connsiteY32" fmla="*/ 1299559 h 1848381"/>
                <a:gd name="connsiteX33" fmla="*/ 762411 w 1539414"/>
                <a:gd name="connsiteY33" fmla="*/ 1311416 h 1848381"/>
                <a:gd name="connsiteX34" fmla="*/ 770537 w 1539414"/>
                <a:gd name="connsiteY34" fmla="*/ 1335131 h 1848381"/>
                <a:gd name="connsiteX35" fmla="*/ 776292 w 1539414"/>
                <a:gd name="connsiteY35" fmla="*/ 1357829 h 1848381"/>
                <a:gd name="connsiteX36" fmla="*/ 779000 w 1539414"/>
                <a:gd name="connsiteY36" fmla="*/ 1379850 h 1848381"/>
                <a:gd name="connsiteX37" fmla="*/ 778662 w 1539414"/>
                <a:gd name="connsiteY37" fmla="*/ 1401193 h 1848381"/>
                <a:gd name="connsiteX38" fmla="*/ 775615 w 1539414"/>
                <a:gd name="connsiteY38" fmla="*/ 1421520 h 1848381"/>
                <a:gd name="connsiteX39" fmla="*/ 769859 w 1539414"/>
                <a:gd name="connsiteY39" fmla="*/ 1441169 h 1848381"/>
                <a:gd name="connsiteX40" fmla="*/ 760719 w 1539414"/>
                <a:gd name="connsiteY40" fmla="*/ 1459802 h 1848381"/>
                <a:gd name="connsiteX41" fmla="*/ 755302 w 1539414"/>
                <a:gd name="connsiteY41" fmla="*/ 1468949 h 1848381"/>
                <a:gd name="connsiteX42" fmla="*/ 747854 w 1539414"/>
                <a:gd name="connsiteY42" fmla="*/ 1479112 h 1848381"/>
                <a:gd name="connsiteX43" fmla="*/ 730588 w 1539414"/>
                <a:gd name="connsiteY43" fmla="*/ 1497745 h 1848381"/>
                <a:gd name="connsiteX44" fmla="*/ 710275 w 1539414"/>
                <a:gd name="connsiteY44" fmla="*/ 1514007 h 1848381"/>
                <a:gd name="connsiteX45" fmla="*/ 686577 w 1539414"/>
                <a:gd name="connsiteY45" fmla="*/ 1528574 h 1848381"/>
                <a:gd name="connsiteX46" fmla="*/ 660170 w 1539414"/>
                <a:gd name="connsiteY46" fmla="*/ 1540431 h 1848381"/>
                <a:gd name="connsiteX47" fmla="*/ 631055 w 1539414"/>
                <a:gd name="connsiteY47" fmla="*/ 1550256 h 1848381"/>
                <a:gd name="connsiteX48" fmla="*/ 600247 w 1539414"/>
                <a:gd name="connsiteY48" fmla="*/ 1557032 h 1848381"/>
                <a:gd name="connsiteX49" fmla="*/ 568085 w 1539414"/>
                <a:gd name="connsiteY49" fmla="*/ 1561436 h 1848381"/>
                <a:gd name="connsiteX50" fmla="*/ 550819 w 1539414"/>
                <a:gd name="connsiteY50" fmla="*/ 1562452 h 1848381"/>
                <a:gd name="connsiteX51" fmla="*/ 548787 w 1539414"/>
                <a:gd name="connsiteY51" fmla="*/ 1550595 h 1848381"/>
                <a:gd name="connsiteX52" fmla="*/ 542355 w 1539414"/>
                <a:gd name="connsiteY52" fmla="*/ 1526542 h 1848381"/>
                <a:gd name="connsiteX53" fmla="*/ 533553 w 1539414"/>
                <a:gd name="connsiteY53" fmla="*/ 1502149 h 1848381"/>
                <a:gd name="connsiteX54" fmla="*/ 522719 w 1539414"/>
                <a:gd name="connsiteY54" fmla="*/ 1478096 h 1848381"/>
                <a:gd name="connsiteX55" fmla="*/ 516287 w 1539414"/>
                <a:gd name="connsiteY55" fmla="*/ 1466239 h 1848381"/>
                <a:gd name="connsiteX56" fmla="*/ 507484 w 1539414"/>
                <a:gd name="connsiteY56" fmla="*/ 1451332 h 1848381"/>
                <a:gd name="connsiteX57" fmla="*/ 487510 w 1539414"/>
                <a:gd name="connsiteY57" fmla="*/ 1423553 h 1848381"/>
                <a:gd name="connsiteX58" fmla="*/ 465166 w 1539414"/>
                <a:gd name="connsiteY58" fmla="*/ 1398822 h 1848381"/>
                <a:gd name="connsiteX59" fmla="*/ 440790 w 1539414"/>
                <a:gd name="connsiteY59" fmla="*/ 1375785 h 1848381"/>
                <a:gd name="connsiteX60" fmla="*/ 414045 w 1539414"/>
                <a:gd name="connsiteY60" fmla="*/ 1356135 h 1848381"/>
                <a:gd name="connsiteX61" fmla="*/ 385268 w 1539414"/>
                <a:gd name="connsiteY61" fmla="*/ 1339535 h 1848381"/>
                <a:gd name="connsiteX62" fmla="*/ 356153 w 1539414"/>
                <a:gd name="connsiteY62" fmla="*/ 1325306 h 1848381"/>
                <a:gd name="connsiteX63" fmla="*/ 325007 w 1539414"/>
                <a:gd name="connsiteY63" fmla="*/ 1315143 h 1848381"/>
                <a:gd name="connsiteX64" fmla="*/ 309095 w 1539414"/>
                <a:gd name="connsiteY64" fmla="*/ 1311755 h 1848381"/>
                <a:gd name="connsiteX65" fmla="*/ 289459 w 1539414"/>
                <a:gd name="connsiteY65" fmla="*/ 1307690 h 1848381"/>
                <a:gd name="connsiteX66" fmla="*/ 249849 w 1539414"/>
                <a:gd name="connsiteY66" fmla="*/ 1304302 h 1848381"/>
                <a:gd name="connsiteX67" fmla="*/ 210916 w 1539414"/>
                <a:gd name="connsiteY67" fmla="*/ 1303963 h 1848381"/>
                <a:gd name="connsiteX68" fmla="*/ 172999 w 1539414"/>
                <a:gd name="connsiteY68" fmla="*/ 1307012 h 1848381"/>
                <a:gd name="connsiteX69" fmla="*/ 135758 w 1539414"/>
                <a:gd name="connsiteY69" fmla="*/ 1312433 h 1848381"/>
                <a:gd name="connsiteX70" fmla="*/ 100549 w 1539414"/>
                <a:gd name="connsiteY70" fmla="*/ 1320563 h 1848381"/>
                <a:gd name="connsiteX71" fmla="*/ 50443 w 1539414"/>
                <a:gd name="connsiteY71" fmla="*/ 1335470 h 1848381"/>
                <a:gd name="connsiteX72" fmla="*/ 21328 w 1539414"/>
                <a:gd name="connsiteY72" fmla="*/ 1346988 h 1848381"/>
                <a:gd name="connsiteX73" fmla="*/ 14557 w 1539414"/>
                <a:gd name="connsiteY73" fmla="*/ 1326323 h 1848381"/>
                <a:gd name="connsiteX74" fmla="*/ 4401 w 1539414"/>
                <a:gd name="connsiteY74" fmla="*/ 1278216 h 1848381"/>
                <a:gd name="connsiteX75" fmla="*/ 0 w 1539414"/>
                <a:gd name="connsiteY75" fmla="*/ 1226044 h 1848381"/>
                <a:gd name="connsiteX76" fmla="*/ 2370 w 1539414"/>
                <a:gd name="connsiteY76" fmla="*/ 1172178 h 1848381"/>
                <a:gd name="connsiteX77" fmla="*/ 8802 w 1539414"/>
                <a:gd name="connsiteY77" fmla="*/ 1132202 h 1848381"/>
                <a:gd name="connsiteX78" fmla="*/ 15573 w 1539414"/>
                <a:gd name="connsiteY78" fmla="*/ 1106794 h 1848381"/>
                <a:gd name="connsiteX79" fmla="*/ 24714 w 1539414"/>
                <a:gd name="connsiteY79" fmla="*/ 1082401 h 1848381"/>
                <a:gd name="connsiteX80" fmla="*/ 36224 w 1539414"/>
                <a:gd name="connsiteY80" fmla="*/ 1059703 h 1848381"/>
                <a:gd name="connsiteX81" fmla="*/ 50105 w 1539414"/>
                <a:gd name="connsiteY81" fmla="*/ 1039038 h 1848381"/>
                <a:gd name="connsiteX82" fmla="*/ 66694 w 1539414"/>
                <a:gd name="connsiteY82" fmla="*/ 1020743 h 1848381"/>
                <a:gd name="connsiteX83" fmla="*/ 86668 w 1539414"/>
                <a:gd name="connsiteY83" fmla="*/ 1005160 h 1848381"/>
                <a:gd name="connsiteX84" fmla="*/ 109012 w 1539414"/>
                <a:gd name="connsiteY84" fmla="*/ 992625 h 1848381"/>
                <a:gd name="connsiteX85" fmla="*/ 121201 w 1539414"/>
                <a:gd name="connsiteY85" fmla="*/ 988221 h 1848381"/>
                <a:gd name="connsiteX86" fmla="*/ 137112 w 1539414"/>
                <a:gd name="connsiteY86" fmla="*/ 989915 h 1848381"/>
                <a:gd name="connsiteX87" fmla="*/ 168936 w 1539414"/>
                <a:gd name="connsiteY87" fmla="*/ 991947 h 1848381"/>
                <a:gd name="connsiteX88" fmla="*/ 185186 w 1539414"/>
                <a:gd name="connsiteY88" fmla="*/ 992625 h 1848381"/>
                <a:gd name="connsiteX89" fmla="*/ 212947 w 1539414"/>
                <a:gd name="connsiteY89" fmla="*/ 991947 h 1848381"/>
                <a:gd name="connsiteX90" fmla="*/ 269146 w 1539414"/>
                <a:gd name="connsiteY90" fmla="*/ 984494 h 1848381"/>
                <a:gd name="connsiteX91" fmla="*/ 297246 w 1539414"/>
                <a:gd name="connsiteY91" fmla="*/ 978057 h 1848381"/>
                <a:gd name="connsiteX92" fmla="*/ 321621 w 1539414"/>
                <a:gd name="connsiteY92" fmla="*/ 970943 h 1848381"/>
                <a:gd name="connsiteX93" fmla="*/ 366648 w 1539414"/>
                <a:gd name="connsiteY93" fmla="*/ 951294 h 1848381"/>
                <a:gd name="connsiteX94" fmla="*/ 405920 w 1539414"/>
                <a:gd name="connsiteY94" fmla="*/ 926563 h 1848381"/>
                <a:gd name="connsiteX95" fmla="*/ 441129 w 1539414"/>
                <a:gd name="connsiteY95" fmla="*/ 898444 h 1848381"/>
                <a:gd name="connsiteX96" fmla="*/ 471260 w 1539414"/>
                <a:gd name="connsiteY96" fmla="*/ 868970 h 1848381"/>
                <a:gd name="connsiteX97" fmla="*/ 496989 w 1539414"/>
                <a:gd name="connsiteY97" fmla="*/ 838819 h 1848381"/>
                <a:gd name="connsiteX98" fmla="*/ 527120 w 1539414"/>
                <a:gd name="connsiteY98" fmla="*/ 796810 h 1848381"/>
                <a:gd name="connsiteX99" fmla="*/ 1241288 w 1539414"/>
                <a:gd name="connsiteY99" fmla="*/ 0 h 1848381"/>
                <a:gd name="connsiteX100" fmla="*/ 1258566 w 1539414"/>
                <a:gd name="connsiteY100" fmla="*/ 0 h 1848381"/>
                <a:gd name="connsiteX101" fmla="*/ 1276182 w 1539414"/>
                <a:gd name="connsiteY101" fmla="*/ 0 h 1848381"/>
                <a:gd name="connsiteX102" fmla="*/ 1309722 w 1539414"/>
                <a:gd name="connsiteY102" fmla="*/ 3387 h 1848381"/>
                <a:gd name="connsiteX103" fmla="*/ 1340212 w 1539414"/>
                <a:gd name="connsiteY103" fmla="*/ 10498 h 1848381"/>
                <a:gd name="connsiteX104" fmla="*/ 1369008 w 1539414"/>
                <a:gd name="connsiteY104" fmla="*/ 20658 h 1848381"/>
                <a:gd name="connsiteX105" fmla="*/ 1395094 w 1539414"/>
                <a:gd name="connsiteY105" fmla="*/ 33866 h 1848381"/>
                <a:gd name="connsiteX106" fmla="*/ 1419486 w 1539414"/>
                <a:gd name="connsiteY106" fmla="*/ 50121 h 1848381"/>
                <a:gd name="connsiteX107" fmla="*/ 1441507 w 1539414"/>
                <a:gd name="connsiteY107" fmla="*/ 68747 h 1848381"/>
                <a:gd name="connsiteX108" fmla="*/ 1460817 w 1539414"/>
                <a:gd name="connsiteY108" fmla="*/ 89744 h 1848381"/>
                <a:gd name="connsiteX109" fmla="*/ 1478095 w 1539414"/>
                <a:gd name="connsiteY109" fmla="*/ 114127 h 1848381"/>
                <a:gd name="connsiteX110" fmla="*/ 1493679 w 1539414"/>
                <a:gd name="connsiteY110" fmla="*/ 139865 h 1848381"/>
                <a:gd name="connsiteX111" fmla="*/ 1506891 w 1539414"/>
                <a:gd name="connsiteY111" fmla="*/ 167973 h 1848381"/>
                <a:gd name="connsiteX112" fmla="*/ 1517732 w 1539414"/>
                <a:gd name="connsiteY112" fmla="*/ 197775 h 1848381"/>
                <a:gd name="connsiteX113" fmla="*/ 1526202 w 1539414"/>
                <a:gd name="connsiteY113" fmla="*/ 229947 h 1848381"/>
                <a:gd name="connsiteX114" fmla="*/ 1532639 w 1539414"/>
                <a:gd name="connsiteY114" fmla="*/ 263135 h 1848381"/>
                <a:gd name="connsiteX115" fmla="*/ 1537043 w 1539414"/>
                <a:gd name="connsiteY115" fmla="*/ 298356 h 1848381"/>
                <a:gd name="connsiteX116" fmla="*/ 1539414 w 1539414"/>
                <a:gd name="connsiteY116" fmla="*/ 334253 h 1848381"/>
                <a:gd name="connsiteX117" fmla="*/ 1539414 w 1539414"/>
                <a:gd name="connsiteY117" fmla="*/ 353218 h 1848381"/>
                <a:gd name="connsiteX118" fmla="*/ 1539414 w 1539414"/>
                <a:gd name="connsiteY118" fmla="*/ 1658734 h 1848381"/>
                <a:gd name="connsiteX119" fmla="*/ 1517394 w 1539414"/>
                <a:gd name="connsiteY119" fmla="*/ 1648236 h 1848381"/>
                <a:gd name="connsiteX120" fmla="*/ 1473013 w 1539414"/>
                <a:gd name="connsiteY120" fmla="*/ 1630964 h 1848381"/>
                <a:gd name="connsiteX121" fmla="*/ 1428294 w 1539414"/>
                <a:gd name="connsiteY121" fmla="*/ 1618773 h 1848381"/>
                <a:gd name="connsiteX122" fmla="*/ 1383237 w 1539414"/>
                <a:gd name="connsiteY122" fmla="*/ 1611661 h 1848381"/>
                <a:gd name="connsiteX123" fmla="*/ 1338179 w 1539414"/>
                <a:gd name="connsiteY123" fmla="*/ 1608952 h 1848381"/>
                <a:gd name="connsiteX124" fmla="*/ 1293799 w 1539414"/>
                <a:gd name="connsiteY124" fmla="*/ 1611661 h 1848381"/>
                <a:gd name="connsiteX125" fmla="*/ 1249758 w 1539414"/>
                <a:gd name="connsiteY125" fmla="*/ 1619450 h 1848381"/>
                <a:gd name="connsiteX126" fmla="*/ 1206733 w 1539414"/>
                <a:gd name="connsiteY126" fmla="*/ 1632319 h 1848381"/>
                <a:gd name="connsiteX127" fmla="*/ 1185728 w 1539414"/>
                <a:gd name="connsiteY127" fmla="*/ 1640785 h 1848381"/>
                <a:gd name="connsiteX128" fmla="*/ 1168112 w 1539414"/>
                <a:gd name="connsiteY128" fmla="*/ 1648575 h 1848381"/>
                <a:gd name="connsiteX129" fmla="*/ 1134911 w 1539414"/>
                <a:gd name="connsiteY129" fmla="*/ 1666523 h 1848381"/>
                <a:gd name="connsiteX130" fmla="*/ 1103405 w 1539414"/>
                <a:gd name="connsiteY130" fmla="*/ 1688197 h 1848381"/>
                <a:gd name="connsiteX131" fmla="*/ 1074609 w 1539414"/>
                <a:gd name="connsiteY131" fmla="*/ 1712242 h 1848381"/>
                <a:gd name="connsiteX132" fmla="*/ 1048523 w 1539414"/>
                <a:gd name="connsiteY132" fmla="*/ 1738657 h 1848381"/>
                <a:gd name="connsiteX133" fmla="*/ 1025147 w 1539414"/>
                <a:gd name="connsiteY133" fmla="*/ 1767443 h 1848381"/>
                <a:gd name="connsiteX134" fmla="*/ 1004820 w 1539414"/>
                <a:gd name="connsiteY134" fmla="*/ 1798260 h 1848381"/>
                <a:gd name="connsiteX135" fmla="*/ 987881 w 1539414"/>
                <a:gd name="connsiteY135" fmla="*/ 1831110 h 1848381"/>
                <a:gd name="connsiteX136" fmla="*/ 980767 w 1539414"/>
                <a:gd name="connsiteY136" fmla="*/ 1848381 h 1848381"/>
                <a:gd name="connsiteX137" fmla="*/ 974330 w 1539414"/>
                <a:gd name="connsiteY137" fmla="*/ 1832126 h 1848381"/>
                <a:gd name="connsiteX138" fmla="*/ 959762 w 1539414"/>
                <a:gd name="connsiteY138" fmla="*/ 1801647 h 1848381"/>
                <a:gd name="connsiteX139" fmla="*/ 944178 w 1539414"/>
                <a:gd name="connsiteY139" fmla="*/ 1774216 h 1848381"/>
                <a:gd name="connsiteX140" fmla="*/ 927240 w 1539414"/>
                <a:gd name="connsiteY140" fmla="*/ 1749494 h 1848381"/>
                <a:gd name="connsiteX141" fmla="*/ 909284 w 1539414"/>
                <a:gd name="connsiteY141" fmla="*/ 1727143 h 1848381"/>
                <a:gd name="connsiteX142" fmla="*/ 890313 w 1539414"/>
                <a:gd name="connsiteY142" fmla="*/ 1706823 h 1848381"/>
                <a:gd name="connsiteX143" fmla="*/ 869986 w 1539414"/>
                <a:gd name="connsiteY143" fmla="*/ 1688875 h 1848381"/>
                <a:gd name="connsiteX144" fmla="*/ 849320 w 1539414"/>
                <a:gd name="connsiteY144" fmla="*/ 1673635 h 1848381"/>
                <a:gd name="connsiteX145" fmla="*/ 816797 w 1539414"/>
                <a:gd name="connsiteY145" fmla="*/ 1653316 h 1848381"/>
                <a:gd name="connsiteX146" fmla="*/ 772756 w 1539414"/>
                <a:gd name="connsiteY146" fmla="*/ 1633335 h 1848381"/>
                <a:gd name="connsiteX147" fmla="*/ 727021 w 1539414"/>
                <a:gd name="connsiteY147" fmla="*/ 1619450 h 1848381"/>
                <a:gd name="connsiteX148" fmla="*/ 682302 w 1539414"/>
                <a:gd name="connsiteY148" fmla="*/ 1611322 h 1848381"/>
                <a:gd name="connsiteX149" fmla="*/ 660281 w 1539414"/>
                <a:gd name="connsiteY149" fmla="*/ 1608952 h 1848381"/>
                <a:gd name="connsiteX150" fmla="*/ 683996 w 1539414"/>
                <a:gd name="connsiteY150" fmla="*/ 1601163 h 1848381"/>
                <a:gd name="connsiteX151" fmla="*/ 727021 w 1539414"/>
                <a:gd name="connsiteY151" fmla="*/ 1580166 h 1848381"/>
                <a:gd name="connsiteX152" fmla="*/ 764625 w 1539414"/>
                <a:gd name="connsiteY152" fmla="*/ 1553751 h 1848381"/>
                <a:gd name="connsiteX153" fmla="*/ 789017 w 1539414"/>
                <a:gd name="connsiteY153" fmla="*/ 1530384 h 1848381"/>
                <a:gd name="connsiteX154" fmla="*/ 802569 w 1539414"/>
                <a:gd name="connsiteY154" fmla="*/ 1513451 h 1848381"/>
                <a:gd name="connsiteX155" fmla="*/ 809005 w 1539414"/>
                <a:gd name="connsiteY155" fmla="*/ 1504646 h 1848381"/>
                <a:gd name="connsiteX156" fmla="*/ 819169 w 1539414"/>
                <a:gd name="connsiteY156" fmla="*/ 1488052 h 1848381"/>
                <a:gd name="connsiteX157" fmla="*/ 833736 w 1539414"/>
                <a:gd name="connsiteY157" fmla="*/ 1453170 h 1848381"/>
                <a:gd name="connsiteX158" fmla="*/ 841867 w 1539414"/>
                <a:gd name="connsiteY158" fmla="*/ 1415918 h 1848381"/>
                <a:gd name="connsiteX159" fmla="*/ 843222 w 1539414"/>
                <a:gd name="connsiteY159" fmla="*/ 1377312 h 1848381"/>
                <a:gd name="connsiteX160" fmla="*/ 841190 w 1539414"/>
                <a:gd name="connsiteY160" fmla="*/ 1357670 h 1848381"/>
                <a:gd name="connsiteX161" fmla="*/ 860500 w 1539414"/>
                <a:gd name="connsiteY161" fmla="*/ 1369861 h 1848381"/>
                <a:gd name="connsiteX162" fmla="*/ 899121 w 1539414"/>
                <a:gd name="connsiteY162" fmla="*/ 1392212 h 1848381"/>
                <a:gd name="connsiteX163" fmla="*/ 936387 w 1539414"/>
                <a:gd name="connsiteY163" fmla="*/ 1411177 h 1848381"/>
                <a:gd name="connsiteX164" fmla="*/ 972975 w 1539414"/>
                <a:gd name="connsiteY164" fmla="*/ 1426755 h 1848381"/>
                <a:gd name="connsiteX165" fmla="*/ 1008547 w 1539414"/>
                <a:gd name="connsiteY165" fmla="*/ 1439624 h 1848381"/>
                <a:gd name="connsiteX166" fmla="*/ 1043102 w 1539414"/>
                <a:gd name="connsiteY166" fmla="*/ 1449445 h 1848381"/>
                <a:gd name="connsiteX167" fmla="*/ 1076980 w 1539414"/>
                <a:gd name="connsiteY167" fmla="*/ 1455880 h 1848381"/>
                <a:gd name="connsiteX168" fmla="*/ 1109503 w 1539414"/>
                <a:gd name="connsiteY168" fmla="*/ 1458928 h 1848381"/>
                <a:gd name="connsiteX169" fmla="*/ 1125764 w 1539414"/>
                <a:gd name="connsiteY169" fmla="*/ 1458928 h 1848381"/>
                <a:gd name="connsiteX170" fmla="*/ 1149818 w 1539414"/>
                <a:gd name="connsiteY170" fmla="*/ 1458589 h 1848381"/>
                <a:gd name="connsiteX171" fmla="*/ 1196230 w 1539414"/>
                <a:gd name="connsiteY171" fmla="*/ 1451138 h 1848381"/>
                <a:gd name="connsiteX172" fmla="*/ 1218251 w 1539414"/>
                <a:gd name="connsiteY172" fmla="*/ 1444027 h 1848381"/>
                <a:gd name="connsiteX173" fmla="*/ 1231802 w 1539414"/>
                <a:gd name="connsiteY173" fmla="*/ 1439286 h 1848381"/>
                <a:gd name="connsiteX174" fmla="*/ 1257550 w 1539414"/>
                <a:gd name="connsiteY174" fmla="*/ 1427433 h 1848381"/>
                <a:gd name="connsiteX175" fmla="*/ 1280248 w 1539414"/>
                <a:gd name="connsiteY175" fmla="*/ 1413886 h 1848381"/>
                <a:gd name="connsiteX176" fmla="*/ 1301252 w 1539414"/>
                <a:gd name="connsiteY176" fmla="*/ 1398986 h 1848381"/>
                <a:gd name="connsiteX177" fmla="*/ 1329032 w 1539414"/>
                <a:gd name="connsiteY177" fmla="*/ 1373925 h 1848381"/>
                <a:gd name="connsiteX178" fmla="*/ 1358845 w 1539414"/>
                <a:gd name="connsiteY178" fmla="*/ 1338705 h 1848381"/>
                <a:gd name="connsiteX179" fmla="*/ 1381543 w 1539414"/>
                <a:gd name="connsiteY179" fmla="*/ 1304501 h 1848381"/>
                <a:gd name="connsiteX180" fmla="*/ 1397804 w 1539414"/>
                <a:gd name="connsiteY180" fmla="*/ 1273344 h 1848381"/>
                <a:gd name="connsiteX181" fmla="*/ 1412372 w 1539414"/>
                <a:gd name="connsiteY181" fmla="*/ 1238463 h 1848381"/>
                <a:gd name="connsiteX182" fmla="*/ 1414743 w 1539414"/>
                <a:gd name="connsiteY182" fmla="*/ 1231012 h 1848381"/>
                <a:gd name="connsiteX183" fmla="*/ 1352747 w 1539414"/>
                <a:gd name="connsiteY183" fmla="*/ 1213064 h 1848381"/>
                <a:gd name="connsiteX184" fmla="*/ 1351392 w 1539414"/>
                <a:gd name="connsiteY184" fmla="*/ 1217466 h 1848381"/>
                <a:gd name="connsiteX185" fmla="*/ 1339873 w 1539414"/>
                <a:gd name="connsiteY185" fmla="*/ 1245236 h 1848381"/>
                <a:gd name="connsiteX186" fmla="*/ 1326661 w 1539414"/>
                <a:gd name="connsiteY186" fmla="*/ 1270296 h 1848381"/>
                <a:gd name="connsiteX187" fmla="*/ 1308367 w 1539414"/>
                <a:gd name="connsiteY187" fmla="*/ 1298405 h 1848381"/>
                <a:gd name="connsiteX188" fmla="*/ 1284652 w 1539414"/>
                <a:gd name="connsiteY188" fmla="*/ 1326852 h 1848381"/>
                <a:gd name="connsiteX189" fmla="*/ 1254162 w 1539414"/>
                <a:gd name="connsiteY189" fmla="*/ 1353606 h 1848381"/>
                <a:gd name="connsiteX190" fmla="*/ 1227398 w 1539414"/>
                <a:gd name="connsiteY190" fmla="*/ 1370200 h 1848381"/>
                <a:gd name="connsiteX191" fmla="*/ 1207749 w 1539414"/>
                <a:gd name="connsiteY191" fmla="*/ 1379344 h 1848381"/>
                <a:gd name="connsiteX192" fmla="*/ 1197247 w 1539414"/>
                <a:gd name="connsiteY192" fmla="*/ 1383407 h 1848381"/>
                <a:gd name="connsiteX193" fmla="*/ 1180647 w 1539414"/>
                <a:gd name="connsiteY193" fmla="*/ 1388826 h 1848381"/>
                <a:gd name="connsiteX194" fmla="*/ 1145075 w 1539414"/>
                <a:gd name="connsiteY194" fmla="*/ 1394583 h 1848381"/>
                <a:gd name="connsiteX195" fmla="*/ 1107809 w 1539414"/>
                <a:gd name="connsiteY195" fmla="*/ 1394583 h 1848381"/>
                <a:gd name="connsiteX196" fmla="*/ 1068172 w 1539414"/>
                <a:gd name="connsiteY196" fmla="*/ 1389165 h 1848381"/>
                <a:gd name="connsiteX197" fmla="*/ 1026502 w 1539414"/>
                <a:gd name="connsiteY197" fmla="*/ 1378328 h 1848381"/>
                <a:gd name="connsiteX198" fmla="*/ 982799 w 1539414"/>
                <a:gd name="connsiteY198" fmla="*/ 1362072 h 1848381"/>
                <a:gd name="connsiteX199" fmla="*/ 937742 w 1539414"/>
                <a:gd name="connsiteY199" fmla="*/ 1340059 h 1848381"/>
                <a:gd name="connsiteX200" fmla="*/ 890313 w 1539414"/>
                <a:gd name="connsiteY200" fmla="*/ 1312628 h 1848381"/>
                <a:gd name="connsiteX201" fmla="*/ 865582 w 1539414"/>
                <a:gd name="connsiteY201" fmla="*/ 1296712 h 1848381"/>
                <a:gd name="connsiteX202" fmla="*/ 880488 w 1539414"/>
                <a:gd name="connsiteY202" fmla="*/ 1290277 h 1848381"/>
                <a:gd name="connsiteX203" fmla="*/ 909284 w 1539414"/>
                <a:gd name="connsiteY203" fmla="*/ 1276392 h 1848381"/>
                <a:gd name="connsiteX204" fmla="*/ 936725 w 1539414"/>
                <a:gd name="connsiteY204" fmla="*/ 1259121 h 1848381"/>
                <a:gd name="connsiteX205" fmla="*/ 962811 w 1539414"/>
                <a:gd name="connsiteY205" fmla="*/ 1240495 h 1848381"/>
                <a:gd name="connsiteX206" fmla="*/ 985848 w 1539414"/>
                <a:gd name="connsiteY206" fmla="*/ 1219160 h 1848381"/>
                <a:gd name="connsiteX207" fmla="*/ 1006514 w 1539414"/>
                <a:gd name="connsiteY207" fmla="*/ 1196470 h 1848381"/>
                <a:gd name="connsiteX208" fmla="*/ 1023453 w 1539414"/>
                <a:gd name="connsiteY208" fmla="*/ 1172425 h 1848381"/>
                <a:gd name="connsiteX209" fmla="*/ 1035988 w 1539414"/>
                <a:gd name="connsiteY209" fmla="*/ 1146349 h 1848381"/>
                <a:gd name="connsiteX210" fmla="*/ 1040053 w 1539414"/>
                <a:gd name="connsiteY210" fmla="*/ 1132802 h 1848381"/>
                <a:gd name="connsiteX211" fmla="*/ 1047506 w 1539414"/>
                <a:gd name="connsiteY211" fmla="*/ 1104694 h 1848381"/>
                <a:gd name="connsiteX212" fmla="*/ 1055298 w 1539414"/>
                <a:gd name="connsiteY212" fmla="*/ 1050848 h 1848381"/>
                <a:gd name="connsiteX213" fmla="*/ 1055298 w 1539414"/>
                <a:gd name="connsiteY213" fmla="*/ 999033 h 1848381"/>
                <a:gd name="connsiteX214" fmla="*/ 1048861 w 1539414"/>
                <a:gd name="connsiteY214" fmla="*/ 950267 h 1848381"/>
                <a:gd name="connsiteX215" fmla="*/ 1037004 w 1539414"/>
                <a:gd name="connsiteY215" fmla="*/ 904549 h 1848381"/>
                <a:gd name="connsiteX216" fmla="*/ 1021420 w 1539414"/>
                <a:gd name="connsiteY216" fmla="*/ 861539 h 1848381"/>
                <a:gd name="connsiteX217" fmla="*/ 1002787 w 1539414"/>
                <a:gd name="connsiteY217" fmla="*/ 821578 h 1848381"/>
                <a:gd name="connsiteX218" fmla="*/ 982461 w 1539414"/>
                <a:gd name="connsiteY218" fmla="*/ 785342 h 1848381"/>
                <a:gd name="connsiteX219" fmla="*/ 971958 w 1539414"/>
                <a:gd name="connsiteY219" fmla="*/ 768409 h 1848381"/>
                <a:gd name="connsiteX220" fmla="*/ 984832 w 1539414"/>
                <a:gd name="connsiteY220" fmla="*/ 758927 h 1848381"/>
                <a:gd name="connsiteX221" fmla="*/ 1007869 w 1539414"/>
                <a:gd name="connsiteY221" fmla="*/ 738608 h 1848381"/>
                <a:gd name="connsiteX222" fmla="*/ 1039037 w 1539414"/>
                <a:gd name="connsiteY222" fmla="*/ 707113 h 1848381"/>
                <a:gd name="connsiteX223" fmla="*/ 1073254 w 1539414"/>
                <a:gd name="connsiteY223" fmla="*/ 664781 h 1848381"/>
                <a:gd name="connsiteX224" fmla="*/ 1099340 w 1539414"/>
                <a:gd name="connsiteY224" fmla="*/ 626851 h 1848381"/>
                <a:gd name="connsiteX225" fmla="*/ 1108487 w 1539414"/>
                <a:gd name="connsiteY225" fmla="*/ 610596 h 1848381"/>
                <a:gd name="connsiteX226" fmla="*/ 1123732 w 1539414"/>
                <a:gd name="connsiteY226" fmla="*/ 624819 h 1848381"/>
                <a:gd name="connsiteX227" fmla="*/ 1157610 w 1539414"/>
                <a:gd name="connsiteY227" fmla="*/ 649202 h 1848381"/>
                <a:gd name="connsiteX228" fmla="*/ 1176242 w 1539414"/>
                <a:gd name="connsiteY228" fmla="*/ 658685 h 1848381"/>
                <a:gd name="connsiteX229" fmla="*/ 1190471 w 1539414"/>
                <a:gd name="connsiteY229" fmla="*/ 664781 h 1848381"/>
                <a:gd name="connsiteX230" fmla="*/ 1219267 w 1539414"/>
                <a:gd name="connsiteY230" fmla="*/ 674602 h 1848381"/>
                <a:gd name="connsiteX231" fmla="*/ 1247725 w 1539414"/>
                <a:gd name="connsiteY231" fmla="*/ 680359 h 1848381"/>
                <a:gd name="connsiteX232" fmla="*/ 1275505 w 1539414"/>
                <a:gd name="connsiteY232" fmla="*/ 683068 h 1848381"/>
                <a:gd name="connsiteX233" fmla="*/ 1289056 w 1539414"/>
                <a:gd name="connsiteY233" fmla="*/ 683407 h 1848381"/>
                <a:gd name="connsiteX234" fmla="*/ 1302946 w 1539414"/>
                <a:gd name="connsiteY234" fmla="*/ 683068 h 1848381"/>
                <a:gd name="connsiteX235" fmla="*/ 1329371 w 1539414"/>
                <a:gd name="connsiteY235" fmla="*/ 680697 h 1848381"/>
                <a:gd name="connsiteX236" fmla="*/ 1365281 w 1539414"/>
                <a:gd name="connsiteY236" fmla="*/ 674263 h 1848381"/>
                <a:gd name="connsiteX237" fmla="*/ 1417792 w 1539414"/>
                <a:gd name="connsiteY237" fmla="*/ 658008 h 1848381"/>
                <a:gd name="connsiteX238" fmla="*/ 1427278 w 1539414"/>
                <a:gd name="connsiteY238" fmla="*/ 653605 h 1848381"/>
                <a:gd name="connsiteX239" fmla="*/ 1399498 w 1539414"/>
                <a:gd name="connsiteY239" fmla="*/ 595695 h 1848381"/>
                <a:gd name="connsiteX240" fmla="*/ 1396110 w 1539414"/>
                <a:gd name="connsiteY240" fmla="*/ 597388 h 1848381"/>
                <a:gd name="connsiteX241" fmla="*/ 1361894 w 1539414"/>
                <a:gd name="connsiteY241" fmla="*/ 608564 h 1848381"/>
                <a:gd name="connsiteX242" fmla="*/ 1320901 w 1539414"/>
                <a:gd name="connsiteY242" fmla="*/ 617030 h 1848381"/>
                <a:gd name="connsiteX243" fmla="*/ 1289395 w 1539414"/>
                <a:gd name="connsiteY243" fmla="*/ 618724 h 1848381"/>
                <a:gd name="connsiteX244" fmla="*/ 1255178 w 1539414"/>
                <a:gd name="connsiteY244" fmla="*/ 616692 h 1848381"/>
                <a:gd name="connsiteX245" fmla="*/ 1220961 w 1539414"/>
                <a:gd name="connsiteY245" fmla="*/ 607887 h 1848381"/>
                <a:gd name="connsiteX246" fmla="*/ 1203345 w 1539414"/>
                <a:gd name="connsiteY246" fmla="*/ 600436 h 1848381"/>
                <a:gd name="connsiteX247" fmla="*/ 1191826 w 1539414"/>
                <a:gd name="connsiteY247" fmla="*/ 594679 h 1848381"/>
                <a:gd name="connsiteX248" fmla="*/ 1170144 w 1539414"/>
                <a:gd name="connsiteY248" fmla="*/ 579778 h 1848381"/>
                <a:gd name="connsiteX249" fmla="*/ 1149818 w 1539414"/>
                <a:gd name="connsiteY249" fmla="*/ 561152 h 1848381"/>
                <a:gd name="connsiteX250" fmla="*/ 1131862 w 1539414"/>
                <a:gd name="connsiteY250" fmla="*/ 539478 h 1848381"/>
                <a:gd name="connsiteX251" fmla="*/ 1115262 w 1539414"/>
                <a:gd name="connsiteY251" fmla="*/ 514079 h 1848381"/>
                <a:gd name="connsiteX252" fmla="*/ 1100695 w 1539414"/>
                <a:gd name="connsiteY252" fmla="*/ 484955 h 1848381"/>
                <a:gd name="connsiteX253" fmla="*/ 1087482 w 1539414"/>
                <a:gd name="connsiteY253" fmla="*/ 452444 h 1848381"/>
                <a:gd name="connsiteX254" fmla="*/ 1076303 w 1539414"/>
                <a:gd name="connsiteY254" fmla="*/ 416885 h 1848381"/>
                <a:gd name="connsiteX255" fmla="*/ 1072237 w 1539414"/>
                <a:gd name="connsiteY255" fmla="*/ 397582 h 1848381"/>
                <a:gd name="connsiteX256" fmla="*/ 1009224 w 1539414"/>
                <a:gd name="connsiteY256" fmla="*/ 412144 h 1848381"/>
                <a:gd name="connsiteX257" fmla="*/ 1014645 w 1539414"/>
                <a:gd name="connsiteY257" fmla="*/ 433140 h 1848381"/>
                <a:gd name="connsiteX258" fmla="*/ 1026502 w 1539414"/>
                <a:gd name="connsiteY258" fmla="*/ 472086 h 1848381"/>
                <a:gd name="connsiteX259" fmla="*/ 1040392 w 1539414"/>
                <a:gd name="connsiteY259" fmla="*/ 507645 h 1848381"/>
                <a:gd name="connsiteX260" fmla="*/ 1056653 w 1539414"/>
                <a:gd name="connsiteY260" fmla="*/ 540833 h 1848381"/>
                <a:gd name="connsiteX261" fmla="*/ 1065462 w 1539414"/>
                <a:gd name="connsiteY261" fmla="*/ 555734 h 1848381"/>
                <a:gd name="connsiteX262" fmla="*/ 1056653 w 1539414"/>
                <a:gd name="connsiteY262" fmla="*/ 571989 h 1848381"/>
                <a:gd name="connsiteX263" fmla="*/ 1031584 w 1539414"/>
                <a:gd name="connsiteY263" fmla="*/ 612289 h 1848381"/>
                <a:gd name="connsiteX264" fmla="*/ 1008885 w 1539414"/>
                <a:gd name="connsiteY264" fmla="*/ 643445 h 1848381"/>
                <a:gd name="connsiteX265" fmla="*/ 980428 w 1539414"/>
                <a:gd name="connsiteY265" fmla="*/ 675279 h 1848381"/>
                <a:gd name="connsiteX266" fmla="*/ 946550 w 1539414"/>
                <a:gd name="connsiteY266" fmla="*/ 707113 h 1848381"/>
                <a:gd name="connsiteX267" fmla="*/ 907252 w 1539414"/>
                <a:gd name="connsiteY267" fmla="*/ 735221 h 1848381"/>
                <a:gd name="connsiteX268" fmla="*/ 874390 w 1539414"/>
                <a:gd name="connsiteY268" fmla="*/ 752831 h 1848381"/>
                <a:gd name="connsiteX269" fmla="*/ 851353 w 1539414"/>
                <a:gd name="connsiteY269" fmla="*/ 761975 h 1848381"/>
                <a:gd name="connsiteX270" fmla="*/ 838818 w 1539414"/>
                <a:gd name="connsiteY270" fmla="*/ 765700 h 1848381"/>
                <a:gd name="connsiteX271" fmla="*/ 822218 w 1539414"/>
                <a:gd name="connsiteY271" fmla="*/ 770102 h 1848381"/>
                <a:gd name="connsiteX272" fmla="*/ 788001 w 1539414"/>
                <a:gd name="connsiteY272" fmla="*/ 775860 h 1848381"/>
                <a:gd name="connsiteX273" fmla="*/ 752768 w 1539414"/>
                <a:gd name="connsiteY273" fmla="*/ 776876 h 1848381"/>
                <a:gd name="connsiteX274" fmla="*/ 716857 w 1539414"/>
                <a:gd name="connsiteY274" fmla="*/ 772812 h 1848381"/>
                <a:gd name="connsiteX275" fmla="*/ 680269 w 1539414"/>
                <a:gd name="connsiteY275" fmla="*/ 765023 h 1848381"/>
                <a:gd name="connsiteX276" fmla="*/ 642665 w 1539414"/>
                <a:gd name="connsiteY276" fmla="*/ 752831 h 1848381"/>
                <a:gd name="connsiteX277" fmla="*/ 604383 w 1539414"/>
                <a:gd name="connsiteY277" fmla="*/ 735560 h 1848381"/>
                <a:gd name="connsiteX278" fmla="*/ 565762 w 1539414"/>
                <a:gd name="connsiteY278" fmla="*/ 714224 h 1848381"/>
                <a:gd name="connsiteX279" fmla="*/ 546113 w 1539414"/>
                <a:gd name="connsiteY279" fmla="*/ 701694 h 1848381"/>
                <a:gd name="connsiteX280" fmla="*/ 513928 w 1539414"/>
                <a:gd name="connsiteY280" fmla="*/ 681036 h 1848381"/>
                <a:gd name="connsiteX281" fmla="*/ 499022 w 1539414"/>
                <a:gd name="connsiteY281" fmla="*/ 715240 h 1848381"/>
                <a:gd name="connsiteX282" fmla="*/ 496312 w 1539414"/>
                <a:gd name="connsiteY282" fmla="*/ 720997 h 1848381"/>
                <a:gd name="connsiteX283" fmla="*/ 477679 w 1539414"/>
                <a:gd name="connsiteY283" fmla="*/ 754863 h 1848381"/>
                <a:gd name="connsiteX284" fmla="*/ 457013 w 1539414"/>
                <a:gd name="connsiteY284" fmla="*/ 785342 h 1848381"/>
                <a:gd name="connsiteX285" fmla="*/ 429572 w 1539414"/>
                <a:gd name="connsiteY285" fmla="*/ 818869 h 1848381"/>
                <a:gd name="connsiteX286" fmla="*/ 395694 w 1539414"/>
                <a:gd name="connsiteY286" fmla="*/ 853073 h 1848381"/>
                <a:gd name="connsiteX287" fmla="*/ 365543 w 1539414"/>
                <a:gd name="connsiteY287" fmla="*/ 876440 h 1848381"/>
                <a:gd name="connsiteX288" fmla="*/ 343522 w 1539414"/>
                <a:gd name="connsiteY288" fmla="*/ 890664 h 1848381"/>
                <a:gd name="connsiteX289" fmla="*/ 319808 w 1539414"/>
                <a:gd name="connsiteY289" fmla="*/ 902517 h 1848381"/>
                <a:gd name="connsiteX290" fmla="*/ 294399 w 1539414"/>
                <a:gd name="connsiteY290" fmla="*/ 912338 h 1848381"/>
                <a:gd name="connsiteX291" fmla="*/ 280848 w 1539414"/>
                <a:gd name="connsiteY291" fmla="*/ 916063 h 1848381"/>
                <a:gd name="connsiteX292" fmla="*/ 260521 w 1539414"/>
                <a:gd name="connsiteY292" fmla="*/ 921143 h 1848381"/>
                <a:gd name="connsiteX293" fmla="*/ 220207 w 1539414"/>
                <a:gd name="connsiteY293" fmla="*/ 926900 h 1848381"/>
                <a:gd name="connsiteX294" fmla="*/ 180231 w 1539414"/>
                <a:gd name="connsiteY294" fmla="*/ 928255 h 1848381"/>
                <a:gd name="connsiteX295" fmla="*/ 140255 w 1539414"/>
                <a:gd name="connsiteY295" fmla="*/ 925545 h 1848381"/>
                <a:gd name="connsiteX296" fmla="*/ 120605 w 1539414"/>
                <a:gd name="connsiteY296" fmla="*/ 922497 h 1848381"/>
                <a:gd name="connsiteX297" fmla="*/ 119250 w 1539414"/>
                <a:gd name="connsiteY297" fmla="*/ 901839 h 1848381"/>
                <a:gd name="connsiteX298" fmla="*/ 119589 w 1539414"/>
                <a:gd name="connsiteY298" fmla="*/ 860185 h 1848381"/>
                <a:gd name="connsiteX299" fmla="*/ 124332 w 1539414"/>
                <a:gd name="connsiteY299" fmla="*/ 819546 h 1848381"/>
                <a:gd name="connsiteX300" fmla="*/ 133140 w 1539414"/>
                <a:gd name="connsiteY300" fmla="*/ 779923 h 1848381"/>
                <a:gd name="connsiteX301" fmla="*/ 146353 w 1539414"/>
                <a:gd name="connsiteY301" fmla="*/ 741317 h 1848381"/>
                <a:gd name="connsiteX302" fmla="*/ 162614 w 1539414"/>
                <a:gd name="connsiteY302" fmla="*/ 704742 h 1848381"/>
                <a:gd name="connsiteX303" fmla="*/ 182602 w 1539414"/>
                <a:gd name="connsiteY303" fmla="*/ 670199 h 1848381"/>
                <a:gd name="connsiteX304" fmla="*/ 205300 w 1539414"/>
                <a:gd name="connsiteY304" fmla="*/ 637688 h 1848381"/>
                <a:gd name="connsiteX305" fmla="*/ 230709 w 1539414"/>
                <a:gd name="connsiteY305" fmla="*/ 608225 h 1848381"/>
                <a:gd name="connsiteX306" fmla="*/ 258827 w 1539414"/>
                <a:gd name="connsiteY306" fmla="*/ 581471 h 1848381"/>
                <a:gd name="connsiteX307" fmla="*/ 288640 w 1539414"/>
                <a:gd name="connsiteY307" fmla="*/ 558104 h 1848381"/>
                <a:gd name="connsiteX308" fmla="*/ 320824 w 1539414"/>
                <a:gd name="connsiteY308" fmla="*/ 538801 h 1848381"/>
                <a:gd name="connsiteX309" fmla="*/ 354024 w 1539414"/>
                <a:gd name="connsiteY309" fmla="*/ 523223 h 1848381"/>
                <a:gd name="connsiteX310" fmla="*/ 388919 w 1539414"/>
                <a:gd name="connsiteY310" fmla="*/ 511708 h 1848381"/>
                <a:gd name="connsiteX311" fmla="*/ 424491 w 1539414"/>
                <a:gd name="connsiteY311" fmla="*/ 505274 h 1848381"/>
                <a:gd name="connsiteX312" fmla="*/ 460740 w 1539414"/>
                <a:gd name="connsiteY312" fmla="*/ 503919 h 1848381"/>
                <a:gd name="connsiteX313" fmla="*/ 479373 w 1539414"/>
                <a:gd name="connsiteY313" fmla="*/ 505274 h 1848381"/>
                <a:gd name="connsiteX314" fmla="*/ 479712 w 1539414"/>
                <a:gd name="connsiteY314" fmla="*/ 490712 h 1848381"/>
                <a:gd name="connsiteX315" fmla="*/ 484455 w 1539414"/>
                <a:gd name="connsiteY315" fmla="*/ 460233 h 1848381"/>
                <a:gd name="connsiteX316" fmla="*/ 494618 w 1539414"/>
                <a:gd name="connsiteY316" fmla="*/ 429754 h 1848381"/>
                <a:gd name="connsiteX317" fmla="*/ 508847 w 1539414"/>
                <a:gd name="connsiteY317" fmla="*/ 399275 h 1848381"/>
                <a:gd name="connsiteX318" fmla="*/ 527141 w 1539414"/>
                <a:gd name="connsiteY318" fmla="*/ 369134 h 1848381"/>
                <a:gd name="connsiteX319" fmla="*/ 549162 w 1539414"/>
                <a:gd name="connsiteY319" fmla="*/ 340010 h 1848381"/>
                <a:gd name="connsiteX320" fmla="*/ 574570 w 1539414"/>
                <a:gd name="connsiteY320" fmla="*/ 312579 h 1848381"/>
                <a:gd name="connsiteX321" fmla="*/ 603705 w 1539414"/>
                <a:gd name="connsiteY321" fmla="*/ 286841 h 1848381"/>
                <a:gd name="connsiteX322" fmla="*/ 635212 w 1539414"/>
                <a:gd name="connsiteY322" fmla="*/ 264151 h 1848381"/>
                <a:gd name="connsiteX323" fmla="*/ 669089 w 1539414"/>
                <a:gd name="connsiteY323" fmla="*/ 244848 h 1848381"/>
                <a:gd name="connsiteX324" fmla="*/ 705339 w 1539414"/>
                <a:gd name="connsiteY324" fmla="*/ 228931 h 1848381"/>
                <a:gd name="connsiteX325" fmla="*/ 743282 w 1539414"/>
                <a:gd name="connsiteY325" fmla="*/ 218094 h 1848381"/>
                <a:gd name="connsiteX326" fmla="*/ 782581 w 1539414"/>
                <a:gd name="connsiteY326" fmla="*/ 211321 h 1848381"/>
                <a:gd name="connsiteX327" fmla="*/ 823573 w 1539414"/>
                <a:gd name="connsiteY327" fmla="*/ 210305 h 1848381"/>
                <a:gd name="connsiteX328" fmla="*/ 865243 w 1539414"/>
                <a:gd name="connsiteY328" fmla="*/ 215385 h 1848381"/>
                <a:gd name="connsiteX329" fmla="*/ 907929 w 1539414"/>
                <a:gd name="connsiteY329" fmla="*/ 226899 h 1848381"/>
                <a:gd name="connsiteX330" fmla="*/ 928933 w 1539414"/>
                <a:gd name="connsiteY330" fmla="*/ 235027 h 1848381"/>
                <a:gd name="connsiteX331" fmla="*/ 934693 w 1539414"/>
                <a:gd name="connsiteY331" fmla="*/ 220126 h 1848381"/>
                <a:gd name="connsiteX332" fmla="*/ 952648 w 1539414"/>
                <a:gd name="connsiteY332" fmla="*/ 185245 h 1848381"/>
                <a:gd name="connsiteX333" fmla="*/ 978395 w 1539414"/>
                <a:gd name="connsiteY333" fmla="*/ 146638 h 1848381"/>
                <a:gd name="connsiteX334" fmla="*/ 1012951 w 1539414"/>
                <a:gd name="connsiteY334" fmla="*/ 107354 h 1848381"/>
                <a:gd name="connsiteX335" fmla="*/ 1043441 w 1539414"/>
                <a:gd name="connsiteY335" fmla="*/ 79245 h 1848381"/>
                <a:gd name="connsiteX336" fmla="*/ 1066478 w 1539414"/>
                <a:gd name="connsiteY336" fmla="*/ 62313 h 1848381"/>
                <a:gd name="connsiteX337" fmla="*/ 1090870 w 1539414"/>
                <a:gd name="connsiteY337" fmla="*/ 46057 h 1848381"/>
                <a:gd name="connsiteX338" fmla="*/ 1117295 w 1539414"/>
                <a:gd name="connsiteY338" fmla="*/ 31834 h 1848381"/>
                <a:gd name="connsiteX339" fmla="*/ 1145752 w 1539414"/>
                <a:gd name="connsiteY339" fmla="*/ 19981 h 1848381"/>
                <a:gd name="connsiteX340" fmla="*/ 1175565 w 1539414"/>
                <a:gd name="connsiteY340" fmla="*/ 10498 h 1848381"/>
                <a:gd name="connsiteX341" fmla="*/ 1207749 w 1539414"/>
                <a:gd name="connsiteY341" fmla="*/ 3725 h 18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539414" h="1848381">
                  <a:moveTo>
                    <a:pt x="540662" y="773773"/>
                  </a:moveTo>
                  <a:lnTo>
                    <a:pt x="561652" y="785292"/>
                  </a:lnTo>
                  <a:lnTo>
                    <a:pt x="602955" y="805280"/>
                  </a:lnTo>
                  <a:lnTo>
                    <a:pt x="643919" y="820863"/>
                  </a:lnTo>
                  <a:lnTo>
                    <a:pt x="683868" y="831704"/>
                  </a:lnTo>
                  <a:lnTo>
                    <a:pt x="723817" y="838819"/>
                  </a:lnTo>
                  <a:lnTo>
                    <a:pt x="762750" y="840851"/>
                  </a:lnTo>
                  <a:lnTo>
                    <a:pt x="801006" y="838819"/>
                  </a:lnTo>
                  <a:lnTo>
                    <a:pt x="838585" y="832382"/>
                  </a:lnTo>
                  <a:lnTo>
                    <a:pt x="857543" y="826962"/>
                  </a:lnTo>
                  <a:lnTo>
                    <a:pt x="873455" y="821541"/>
                  </a:lnTo>
                  <a:lnTo>
                    <a:pt x="903248" y="809684"/>
                  </a:lnTo>
                  <a:lnTo>
                    <a:pt x="917128" y="802231"/>
                  </a:lnTo>
                  <a:lnTo>
                    <a:pt x="930331" y="823913"/>
                  </a:lnTo>
                  <a:lnTo>
                    <a:pt x="952337" y="864566"/>
                  </a:lnTo>
                  <a:lnTo>
                    <a:pt x="969603" y="904542"/>
                  </a:lnTo>
                  <a:lnTo>
                    <a:pt x="981452" y="943841"/>
                  </a:lnTo>
                  <a:lnTo>
                    <a:pt x="988900" y="982461"/>
                  </a:lnTo>
                  <a:lnTo>
                    <a:pt x="991947" y="1020066"/>
                  </a:lnTo>
                  <a:lnTo>
                    <a:pt x="989577" y="1058009"/>
                  </a:lnTo>
                  <a:lnTo>
                    <a:pt x="983484" y="1095614"/>
                  </a:lnTo>
                  <a:lnTo>
                    <a:pt x="978067" y="1114585"/>
                  </a:lnTo>
                  <a:lnTo>
                    <a:pt x="974004" y="1127459"/>
                  </a:lnTo>
                  <a:lnTo>
                    <a:pt x="959785" y="1151851"/>
                  </a:lnTo>
                  <a:lnTo>
                    <a:pt x="940149" y="1174549"/>
                  </a:lnTo>
                  <a:lnTo>
                    <a:pt x="915435" y="1195215"/>
                  </a:lnTo>
                  <a:lnTo>
                    <a:pt x="887674" y="1214187"/>
                  </a:lnTo>
                  <a:lnTo>
                    <a:pt x="857882" y="1230109"/>
                  </a:lnTo>
                  <a:lnTo>
                    <a:pt x="826736" y="1242305"/>
                  </a:lnTo>
                  <a:lnTo>
                    <a:pt x="796266" y="1251452"/>
                  </a:lnTo>
                  <a:lnTo>
                    <a:pt x="781032" y="1254163"/>
                  </a:lnTo>
                  <a:lnTo>
                    <a:pt x="739052" y="1260938"/>
                  </a:lnTo>
                  <a:lnTo>
                    <a:pt x="756995" y="1299559"/>
                  </a:lnTo>
                  <a:lnTo>
                    <a:pt x="762411" y="1311416"/>
                  </a:lnTo>
                  <a:lnTo>
                    <a:pt x="770537" y="1335131"/>
                  </a:lnTo>
                  <a:lnTo>
                    <a:pt x="776292" y="1357829"/>
                  </a:lnTo>
                  <a:lnTo>
                    <a:pt x="779000" y="1379850"/>
                  </a:lnTo>
                  <a:lnTo>
                    <a:pt x="778662" y="1401193"/>
                  </a:lnTo>
                  <a:lnTo>
                    <a:pt x="775615" y="1421520"/>
                  </a:lnTo>
                  <a:lnTo>
                    <a:pt x="769859" y="1441169"/>
                  </a:lnTo>
                  <a:lnTo>
                    <a:pt x="760719" y="1459802"/>
                  </a:lnTo>
                  <a:lnTo>
                    <a:pt x="755302" y="1468949"/>
                  </a:lnTo>
                  <a:lnTo>
                    <a:pt x="747854" y="1479112"/>
                  </a:lnTo>
                  <a:lnTo>
                    <a:pt x="730588" y="1497745"/>
                  </a:lnTo>
                  <a:lnTo>
                    <a:pt x="710275" y="1514007"/>
                  </a:lnTo>
                  <a:lnTo>
                    <a:pt x="686577" y="1528574"/>
                  </a:lnTo>
                  <a:lnTo>
                    <a:pt x="660170" y="1540431"/>
                  </a:lnTo>
                  <a:lnTo>
                    <a:pt x="631055" y="1550256"/>
                  </a:lnTo>
                  <a:lnTo>
                    <a:pt x="600247" y="1557032"/>
                  </a:lnTo>
                  <a:lnTo>
                    <a:pt x="568085" y="1561436"/>
                  </a:lnTo>
                  <a:lnTo>
                    <a:pt x="550819" y="1562452"/>
                  </a:lnTo>
                  <a:lnTo>
                    <a:pt x="548787" y="1550595"/>
                  </a:lnTo>
                  <a:lnTo>
                    <a:pt x="542355" y="1526542"/>
                  </a:lnTo>
                  <a:lnTo>
                    <a:pt x="533553" y="1502149"/>
                  </a:lnTo>
                  <a:lnTo>
                    <a:pt x="522719" y="1478096"/>
                  </a:lnTo>
                  <a:lnTo>
                    <a:pt x="516287" y="1466239"/>
                  </a:lnTo>
                  <a:lnTo>
                    <a:pt x="507484" y="1451332"/>
                  </a:lnTo>
                  <a:lnTo>
                    <a:pt x="487510" y="1423553"/>
                  </a:lnTo>
                  <a:lnTo>
                    <a:pt x="465166" y="1398822"/>
                  </a:lnTo>
                  <a:lnTo>
                    <a:pt x="440790" y="1375785"/>
                  </a:lnTo>
                  <a:lnTo>
                    <a:pt x="414045" y="1356135"/>
                  </a:lnTo>
                  <a:lnTo>
                    <a:pt x="385268" y="1339535"/>
                  </a:lnTo>
                  <a:lnTo>
                    <a:pt x="356153" y="1325306"/>
                  </a:lnTo>
                  <a:lnTo>
                    <a:pt x="325007" y="1315143"/>
                  </a:lnTo>
                  <a:lnTo>
                    <a:pt x="309095" y="1311755"/>
                  </a:lnTo>
                  <a:lnTo>
                    <a:pt x="289459" y="1307690"/>
                  </a:lnTo>
                  <a:lnTo>
                    <a:pt x="249849" y="1304302"/>
                  </a:lnTo>
                  <a:lnTo>
                    <a:pt x="210916" y="1303963"/>
                  </a:lnTo>
                  <a:lnTo>
                    <a:pt x="172999" y="1307012"/>
                  </a:lnTo>
                  <a:lnTo>
                    <a:pt x="135758" y="1312433"/>
                  </a:lnTo>
                  <a:lnTo>
                    <a:pt x="100549" y="1320563"/>
                  </a:lnTo>
                  <a:lnTo>
                    <a:pt x="50443" y="1335470"/>
                  </a:lnTo>
                  <a:lnTo>
                    <a:pt x="21328" y="1346988"/>
                  </a:lnTo>
                  <a:lnTo>
                    <a:pt x="14557" y="1326323"/>
                  </a:lnTo>
                  <a:lnTo>
                    <a:pt x="4401" y="1278216"/>
                  </a:lnTo>
                  <a:lnTo>
                    <a:pt x="0" y="1226044"/>
                  </a:lnTo>
                  <a:lnTo>
                    <a:pt x="2370" y="1172178"/>
                  </a:lnTo>
                  <a:lnTo>
                    <a:pt x="8802" y="1132202"/>
                  </a:lnTo>
                  <a:lnTo>
                    <a:pt x="15573" y="1106794"/>
                  </a:lnTo>
                  <a:lnTo>
                    <a:pt x="24714" y="1082401"/>
                  </a:lnTo>
                  <a:lnTo>
                    <a:pt x="36224" y="1059703"/>
                  </a:lnTo>
                  <a:lnTo>
                    <a:pt x="50105" y="1039038"/>
                  </a:lnTo>
                  <a:lnTo>
                    <a:pt x="66694" y="1020743"/>
                  </a:lnTo>
                  <a:lnTo>
                    <a:pt x="86668" y="1005160"/>
                  </a:lnTo>
                  <a:lnTo>
                    <a:pt x="109012" y="992625"/>
                  </a:lnTo>
                  <a:lnTo>
                    <a:pt x="121201" y="988221"/>
                  </a:lnTo>
                  <a:lnTo>
                    <a:pt x="137112" y="989915"/>
                  </a:lnTo>
                  <a:lnTo>
                    <a:pt x="168936" y="991947"/>
                  </a:lnTo>
                  <a:lnTo>
                    <a:pt x="185186" y="992625"/>
                  </a:lnTo>
                  <a:lnTo>
                    <a:pt x="212947" y="991947"/>
                  </a:lnTo>
                  <a:lnTo>
                    <a:pt x="269146" y="984494"/>
                  </a:lnTo>
                  <a:lnTo>
                    <a:pt x="297246" y="978057"/>
                  </a:lnTo>
                  <a:lnTo>
                    <a:pt x="321621" y="970943"/>
                  </a:lnTo>
                  <a:lnTo>
                    <a:pt x="366648" y="951294"/>
                  </a:lnTo>
                  <a:lnTo>
                    <a:pt x="405920" y="926563"/>
                  </a:lnTo>
                  <a:lnTo>
                    <a:pt x="441129" y="898444"/>
                  </a:lnTo>
                  <a:lnTo>
                    <a:pt x="471260" y="868970"/>
                  </a:lnTo>
                  <a:lnTo>
                    <a:pt x="496989" y="838819"/>
                  </a:lnTo>
                  <a:lnTo>
                    <a:pt x="527120" y="796810"/>
                  </a:lnTo>
                  <a:close/>
                  <a:moveTo>
                    <a:pt x="1241288" y="0"/>
                  </a:moveTo>
                  <a:lnTo>
                    <a:pt x="1258566" y="0"/>
                  </a:lnTo>
                  <a:lnTo>
                    <a:pt x="1276182" y="0"/>
                  </a:lnTo>
                  <a:lnTo>
                    <a:pt x="1309722" y="3387"/>
                  </a:lnTo>
                  <a:lnTo>
                    <a:pt x="1340212" y="10498"/>
                  </a:lnTo>
                  <a:lnTo>
                    <a:pt x="1369008" y="20658"/>
                  </a:lnTo>
                  <a:lnTo>
                    <a:pt x="1395094" y="33866"/>
                  </a:lnTo>
                  <a:lnTo>
                    <a:pt x="1419486" y="50121"/>
                  </a:lnTo>
                  <a:lnTo>
                    <a:pt x="1441507" y="68747"/>
                  </a:lnTo>
                  <a:lnTo>
                    <a:pt x="1460817" y="89744"/>
                  </a:lnTo>
                  <a:lnTo>
                    <a:pt x="1478095" y="114127"/>
                  </a:lnTo>
                  <a:lnTo>
                    <a:pt x="1493679" y="139865"/>
                  </a:lnTo>
                  <a:lnTo>
                    <a:pt x="1506891" y="167973"/>
                  </a:lnTo>
                  <a:lnTo>
                    <a:pt x="1517732" y="197775"/>
                  </a:lnTo>
                  <a:lnTo>
                    <a:pt x="1526202" y="229947"/>
                  </a:lnTo>
                  <a:lnTo>
                    <a:pt x="1532639" y="263135"/>
                  </a:lnTo>
                  <a:lnTo>
                    <a:pt x="1537043" y="298356"/>
                  </a:lnTo>
                  <a:lnTo>
                    <a:pt x="1539414" y="334253"/>
                  </a:lnTo>
                  <a:lnTo>
                    <a:pt x="1539414" y="353218"/>
                  </a:lnTo>
                  <a:lnTo>
                    <a:pt x="1539414" y="1658734"/>
                  </a:lnTo>
                  <a:lnTo>
                    <a:pt x="1517394" y="1648236"/>
                  </a:lnTo>
                  <a:lnTo>
                    <a:pt x="1473013" y="1630964"/>
                  </a:lnTo>
                  <a:lnTo>
                    <a:pt x="1428294" y="1618773"/>
                  </a:lnTo>
                  <a:lnTo>
                    <a:pt x="1383237" y="1611661"/>
                  </a:lnTo>
                  <a:lnTo>
                    <a:pt x="1338179" y="1608952"/>
                  </a:lnTo>
                  <a:lnTo>
                    <a:pt x="1293799" y="1611661"/>
                  </a:lnTo>
                  <a:lnTo>
                    <a:pt x="1249758" y="1619450"/>
                  </a:lnTo>
                  <a:lnTo>
                    <a:pt x="1206733" y="1632319"/>
                  </a:lnTo>
                  <a:lnTo>
                    <a:pt x="1185728" y="1640785"/>
                  </a:lnTo>
                  <a:lnTo>
                    <a:pt x="1168112" y="1648575"/>
                  </a:lnTo>
                  <a:lnTo>
                    <a:pt x="1134911" y="1666523"/>
                  </a:lnTo>
                  <a:lnTo>
                    <a:pt x="1103405" y="1688197"/>
                  </a:lnTo>
                  <a:lnTo>
                    <a:pt x="1074609" y="1712242"/>
                  </a:lnTo>
                  <a:lnTo>
                    <a:pt x="1048523" y="1738657"/>
                  </a:lnTo>
                  <a:lnTo>
                    <a:pt x="1025147" y="1767443"/>
                  </a:lnTo>
                  <a:lnTo>
                    <a:pt x="1004820" y="1798260"/>
                  </a:lnTo>
                  <a:lnTo>
                    <a:pt x="987881" y="1831110"/>
                  </a:lnTo>
                  <a:lnTo>
                    <a:pt x="980767" y="1848381"/>
                  </a:lnTo>
                  <a:lnTo>
                    <a:pt x="974330" y="1832126"/>
                  </a:lnTo>
                  <a:lnTo>
                    <a:pt x="959762" y="1801647"/>
                  </a:lnTo>
                  <a:lnTo>
                    <a:pt x="944178" y="1774216"/>
                  </a:lnTo>
                  <a:lnTo>
                    <a:pt x="927240" y="1749494"/>
                  </a:lnTo>
                  <a:lnTo>
                    <a:pt x="909284" y="1727143"/>
                  </a:lnTo>
                  <a:lnTo>
                    <a:pt x="890313" y="1706823"/>
                  </a:lnTo>
                  <a:lnTo>
                    <a:pt x="869986" y="1688875"/>
                  </a:lnTo>
                  <a:lnTo>
                    <a:pt x="849320" y="1673635"/>
                  </a:lnTo>
                  <a:lnTo>
                    <a:pt x="816797" y="1653316"/>
                  </a:lnTo>
                  <a:lnTo>
                    <a:pt x="772756" y="1633335"/>
                  </a:lnTo>
                  <a:lnTo>
                    <a:pt x="727021" y="1619450"/>
                  </a:lnTo>
                  <a:lnTo>
                    <a:pt x="682302" y="1611322"/>
                  </a:lnTo>
                  <a:lnTo>
                    <a:pt x="660281" y="1608952"/>
                  </a:lnTo>
                  <a:lnTo>
                    <a:pt x="683996" y="1601163"/>
                  </a:lnTo>
                  <a:lnTo>
                    <a:pt x="727021" y="1580166"/>
                  </a:lnTo>
                  <a:lnTo>
                    <a:pt x="764625" y="1553751"/>
                  </a:lnTo>
                  <a:lnTo>
                    <a:pt x="789017" y="1530384"/>
                  </a:lnTo>
                  <a:lnTo>
                    <a:pt x="802569" y="1513451"/>
                  </a:lnTo>
                  <a:lnTo>
                    <a:pt x="809005" y="1504646"/>
                  </a:lnTo>
                  <a:lnTo>
                    <a:pt x="819169" y="1488052"/>
                  </a:lnTo>
                  <a:lnTo>
                    <a:pt x="833736" y="1453170"/>
                  </a:lnTo>
                  <a:lnTo>
                    <a:pt x="841867" y="1415918"/>
                  </a:lnTo>
                  <a:lnTo>
                    <a:pt x="843222" y="1377312"/>
                  </a:lnTo>
                  <a:lnTo>
                    <a:pt x="841190" y="1357670"/>
                  </a:lnTo>
                  <a:lnTo>
                    <a:pt x="860500" y="1369861"/>
                  </a:lnTo>
                  <a:lnTo>
                    <a:pt x="899121" y="1392212"/>
                  </a:lnTo>
                  <a:lnTo>
                    <a:pt x="936387" y="1411177"/>
                  </a:lnTo>
                  <a:lnTo>
                    <a:pt x="972975" y="1426755"/>
                  </a:lnTo>
                  <a:lnTo>
                    <a:pt x="1008547" y="1439624"/>
                  </a:lnTo>
                  <a:lnTo>
                    <a:pt x="1043102" y="1449445"/>
                  </a:lnTo>
                  <a:lnTo>
                    <a:pt x="1076980" y="1455880"/>
                  </a:lnTo>
                  <a:lnTo>
                    <a:pt x="1109503" y="1458928"/>
                  </a:lnTo>
                  <a:lnTo>
                    <a:pt x="1125764" y="1458928"/>
                  </a:lnTo>
                  <a:lnTo>
                    <a:pt x="1149818" y="1458589"/>
                  </a:lnTo>
                  <a:lnTo>
                    <a:pt x="1196230" y="1451138"/>
                  </a:lnTo>
                  <a:lnTo>
                    <a:pt x="1218251" y="1444027"/>
                  </a:lnTo>
                  <a:lnTo>
                    <a:pt x="1231802" y="1439286"/>
                  </a:lnTo>
                  <a:lnTo>
                    <a:pt x="1257550" y="1427433"/>
                  </a:lnTo>
                  <a:lnTo>
                    <a:pt x="1280248" y="1413886"/>
                  </a:lnTo>
                  <a:lnTo>
                    <a:pt x="1301252" y="1398986"/>
                  </a:lnTo>
                  <a:lnTo>
                    <a:pt x="1329032" y="1373925"/>
                  </a:lnTo>
                  <a:lnTo>
                    <a:pt x="1358845" y="1338705"/>
                  </a:lnTo>
                  <a:lnTo>
                    <a:pt x="1381543" y="1304501"/>
                  </a:lnTo>
                  <a:lnTo>
                    <a:pt x="1397804" y="1273344"/>
                  </a:lnTo>
                  <a:lnTo>
                    <a:pt x="1412372" y="1238463"/>
                  </a:lnTo>
                  <a:lnTo>
                    <a:pt x="1414743" y="1231012"/>
                  </a:lnTo>
                  <a:lnTo>
                    <a:pt x="1352747" y="1213064"/>
                  </a:lnTo>
                  <a:lnTo>
                    <a:pt x="1351392" y="1217466"/>
                  </a:lnTo>
                  <a:lnTo>
                    <a:pt x="1339873" y="1245236"/>
                  </a:lnTo>
                  <a:lnTo>
                    <a:pt x="1326661" y="1270296"/>
                  </a:lnTo>
                  <a:lnTo>
                    <a:pt x="1308367" y="1298405"/>
                  </a:lnTo>
                  <a:lnTo>
                    <a:pt x="1284652" y="1326852"/>
                  </a:lnTo>
                  <a:lnTo>
                    <a:pt x="1254162" y="1353606"/>
                  </a:lnTo>
                  <a:lnTo>
                    <a:pt x="1227398" y="1370200"/>
                  </a:lnTo>
                  <a:lnTo>
                    <a:pt x="1207749" y="1379344"/>
                  </a:lnTo>
                  <a:lnTo>
                    <a:pt x="1197247" y="1383407"/>
                  </a:lnTo>
                  <a:lnTo>
                    <a:pt x="1180647" y="1388826"/>
                  </a:lnTo>
                  <a:lnTo>
                    <a:pt x="1145075" y="1394583"/>
                  </a:lnTo>
                  <a:lnTo>
                    <a:pt x="1107809" y="1394583"/>
                  </a:lnTo>
                  <a:lnTo>
                    <a:pt x="1068172" y="1389165"/>
                  </a:lnTo>
                  <a:lnTo>
                    <a:pt x="1026502" y="1378328"/>
                  </a:lnTo>
                  <a:lnTo>
                    <a:pt x="982799" y="1362072"/>
                  </a:lnTo>
                  <a:lnTo>
                    <a:pt x="937742" y="1340059"/>
                  </a:lnTo>
                  <a:lnTo>
                    <a:pt x="890313" y="1312628"/>
                  </a:lnTo>
                  <a:lnTo>
                    <a:pt x="865582" y="1296712"/>
                  </a:lnTo>
                  <a:lnTo>
                    <a:pt x="880488" y="1290277"/>
                  </a:lnTo>
                  <a:lnTo>
                    <a:pt x="909284" y="1276392"/>
                  </a:lnTo>
                  <a:lnTo>
                    <a:pt x="936725" y="1259121"/>
                  </a:lnTo>
                  <a:lnTo>
                    <a:pt x="962811" y="1240495"/>
                  </a:lnTo>
                  <a:lnTo>
                    <a:pt x="985848" y="1219160"/>
                  </a:lnTo>
                  <a:lnTo>
                    <a:pt x="1006514" y="1196470"/>
                  </a:lnTo>
                  <a:lnTo>
                    <a:pt x="1023453" y="1172425"/>
                  </a:lnTo>
                  <a:lnTo>
                    <a:pt x="1035988" y="1146349"/>
                  </a:lnTo>
                  <a:lnTo>
                    <a:pt x="1040053" y="1132802"/>
                  </a:lnTo>
                  <a:lnTo>
                    <a:pt x="1047506" y="1104694"/>
                  </a:lnTo>
                  <a:lnTo>
                    <a:pt x="1055298" y="1050848"/>
                  </a:lnTo>
                  <a:lnTo>
                    <a:pt x="1055298" y="999033"/>
                  </a:lnTo>
                  <a:lnTo>
                    <a:pt x="1048861" y="950267"/>
                  </a:lnTo>
                  <a:lnTo>
                    <a:pt x="1037004" y="904549"/>
                  </a:lnTo>
                  <a:lnTo>
                    <a:pt x="1021420" y="861539"/>
                  </a:lnTo>
                  <a:lnTo>
                    <a:pt x="1002787" y="821578"/>
                  </a:lnTo>
                  <a:lnTo>
                    <a:pt x="982461" y="785342"/>
                  </a:lnTo>
                  <a:lnTo>
                    <a:pt x="971958" y="768409"/>
                  </a:lnTo>
                  <a:lnTo>
                    <a:pt x="984832" y="758927"/>
                  </a:lnTo>
                  <a:lnTo>
                    <a:pt x="1007869" y="738608"/>
                  </a:lnTo>
                  <a:lnTo>
                    <a:pt x="1039037" y="707113"/>
                  </a:lnTo>
                  <a:lnTo>
                    <a:pt x="1073254" y="664781"/>
                  </a:lnTo>
                  <a:lnTo>
                    <a:pt x="1099340" y="626851"/>
                  </a:lnTo>
                  <a:lnTo>
                    <a:pt x="1108487" y="610596"/>
                  </a:lnTo>
                  <a:lnTo>
                    <a:pt x="1123732" y="624819"/>
                  </a:lnTo>
                  <a:lnTo>
                    <a:pt x="1157610" y="649202"/>
                  </a:lnTo>
                  <a:lnTo>
                    <a:pt x="1176242" y="658685"/>
                  </a:lnTo>
                  <a:lnTo>
                    <a:pt x="1190471" y="664781"/>
                  </a:lnTo>
                  <a:lnTo>
                    <a:pt x="1219267" y="674602"/>
                  </a:lnTo>
                  <a:lnTo>
                    <a:pt x="1247725" y="680359"/>
                  </a:lnTo>
                  <a:lnTo>
                    <a:pt x="1275505" y="683068"/>
                  </a:lnTo>
                  <a:lnTo>
                    <a:pt x="1289056" y="683407"/>
                  </a:lnTo>
                  <a:lnTo>
                    <a:pt x="1302946" y="683068"/>
                  </a:lnTo>
                  <a:lnTo>
                    <a:pt x="1329371" y="680697"/>
                  </a:lnTo>
                  <a:lnTo>
                    <a:pt x="1365281" y="674263"/>
                  </a:lnTo>
                  <a:lnTo>
                    <a:pt x="1417792" y="658008"/>
                  </a:lnTo>
                  <a:lnTo>
                    <a:pt x="1427278" y="653605"/>
                  </a:lnTo>
                  <a:lnTo>
                    <a:pt x="1399498" y="595695"/>
                  </a:lnTo>
                  <a:lnTo>
                    <a:pt x="1396110" y="597388"/>
                  </a:lnTo>
                  <a:lnTo>
                    <a:pt x="1361894" y="608564"/>
                  </a:lnTo>
                  <a:lnTo>
                    <a:pt x="1320901" y="617030"/>
                  </a:lnTo>
                  <a:lnTo>
                    <a:pt x="1289395" y="618724"/>
                  </a:lnTo>
                  <a:lnTo>
                    <a:pt x="1255178" y="616692"/>
                  </a:lnTo>
                  <a:lnTo>
                    <a:pt x="1220961" y="607887"/>
                  </a:lnTo>
                  <a:lnTo>
                    <a:pt x="1203345" y="600436"/>
                  </a:lnTo>
                  <a:lnTo>
                    <a:pt x="1191826" y="594679"/>
                  </a:lnTo>
                  <a:lnTo>
                    <a:pt x="1170144" y="579778"/>
                  </a:lnTo>
                  <a:lnTo>
                    <a:pt x="1149818" y="561152"/>
                  </a:lnTo>
                  <a:lnTo>
                    <a:pt x="1131862" y="539478"/>
                  </a:lnTo>
                  <a:lnTo>
                    <a:pt x="1115262" y="514079"/>
                  </a:lnTo>
                  <a:lnTo>
                    <a:pt x="1100695" y="484955"/>
                  </a:lnTo>
                  <a:lnTo>
                    <a:pt x="1087482" y="452444"/>
                  </a:lnTo>
                  <a:lnTo>
                    <a:pt x="1076303" y="416885"/>
                  </a:lnTo>
                  <a:lnTo>
                    <a:pt x="1072237" y="397582"/>
                  </a:lnTo>
                  <a:lnTo>
                    <a:pt x="1009224" y="412144"/>
                  </a:lnTo>
                  <a:lnTo>
                    <a:pt x="1014645" y="433140"/>
                  </a:lnTo>
                  <a:lnTo>
                    <a:pt x="1026502" y="472086"/>
                  </a:lnTo>
                  <a:lnTo>
                    <a:pt x="1040392" y="507645"/>
                  </a:lnTo>
                  <a:lnTo>
                    <a:pt x="1056653" y="540833"/>
                  </a:lnTo>
                  <a:lnTo>
                    <a:pt x="1065462" y="555734"/>
                  </a:lnTo>
                  <a:lnTo>
                    <a:pt x="1056653" y="571989"/>
                  </a:lnTo>
                  <a:lnTo>
                    <a:pt x="1031584" y="612289"/>
                  </a:lnTo>
                  <a:lnTo>
                    <a:pt x="1008885" y="643445"/>
                  </a:lnTo>
                  <a:lnTo>
                    <a:pt x="980428" y="675279"/>
                  </a:lnTo>
                  <a:lnTo>
                    <a:pt x="946550" y="707113"/>
                  </a:lnTo>
                  <a:lnTo>
                    <a:pt x="907252" y="735221"/>
                  </a:lnTo>
                  <a:lnTo>
                    <a:pt x="874390" y="752831"/>
                  </a:lnTo>
                  <a:lnTo>
                    <a:pt x="851353" y="761975"/>
                  </a:lnTo>
                  <a:lnTo>
                    <a:pt x="838818" y="765700"/>
                  </a:lnTo>
                  <a:lnTo>
                    <a:pt x="822218" y="770102"/>
                  </a:lnTo>
                  <a:lnTo>
                    <a:pt x="788001" y="775860"/>
                  </a:lnTo>
                  <a:lnTo>
                    <a:pt x="752768" y="776876"/>
                  </a:lnTo>
                  <a:lnTo>
                    <a:pt x="716857" y="772812"/>
                  </a:lnTo>
                  <a:lnTo>
                    <a:pt x="680269" y="765023"/>
                  </a:lnTo>
                  <a:lnTo>
                    <a:pt x="642665" y="752831"/>
                  </a:lnTo>
                  <a:lnTo>
                    <a:pt x="604383" y="735560"/>
                  </a:lnTo>
                  <a:lnTo>
                    <a:pt x="565762" y="714224"/>
                  </a:lnTo>
                  <a:lnTo>
                    <a:pt x="546113" y="701694"/>
                  </a:lnTo>
                  <a:lnTo>
                    <a:pt x="513928" y="681036"/>
                  </a:lnTo>
                  <a:lnTo>
                    <a:pt x="499022" y="715240"/>
                  </a:lnTo>
                  <a:lnTo>
                    <a:pt x="496312" y="720997"/>
                  </a:lnTo>
                  <a:lnTo>
                    <a:pt x="477679" y="754863"/>
                  </a:lnTo>
                  <a:lnTo>
                    <a:pt x="457013" y="785342"/>
                  </a:lnTo>
                  <a:lnTo>
                    <a:pt x="429572" y="818869"/>
                  </a:lnTo>
                  <a:lnTo>
                    <a:pt x="395694" y="853073"/>
                  </a:lnTo>
                  <a:lnTo>
                    <a:pt x="365543" y="876440"/>
                  </a:lnTo>
                  <a:lnTo>
                    <a:pt x="343522" y="890664"/>
                  </a:lnTo>
                  <a:lnTo>
                    <a:pt x="319808" y="902517"/>
                  </a:lnTo>
                  <a:lnTo>
                    <a:pt x="294399" y="912338"/>
                  </a:lnTo>
                  <a:lnTo>
                    <a:pt x="280848" y="916063"/>
                  </a:lnTo>
                  <a:lnTo>
                    <a:pt x="260521" y="921143"/>
                  </a:lnTo>
                  <a:lnTo>
                    <a:pt x="220207" y="926900"/>
                  </a:lnTo>
                  <a:lnTo>
                    <a:pt x="180231" y="928255"/>
                  </a:lnTo>
                  <a:lnTo>
                    <a:pt x="140255" y="925545"/>
                  </a:lnTo>
                  <a:lnTo>
                    <a:pt x="120605" y="922497"/>
                  </a:lnTo>
                  <a:lnTo>
                    <a:pt x="119250" y="901839"/>
                  </a:lnTo>
                  <a:lnTo>
                    <a:pt x="119589" y="860185"/>
                  </a:lnTo>
                  <a:lnTo>
                    <a:pt x="124332" y="819546"/>
                  </a:lnTo>
                  <a:lnTo>
                    <a:pt x="133140" y="779923"/>
                  </a:lnTo>
                  <a:lnTo>
                    <a:pt x="146353" y="741317"/>
                  </a:lnTo>
                  <a:lnTo>
                    <a:pt x="162614" y="704742"/>
                  </a:lnTo>
                  <a:lnTo>
                    <a:pt x="182602" y="670199"/>
                  </a:lnTo>
                  <a:lnTo>
                    <a:pt x="205300" y="637688"/>
                  </a:lnTo>
                  <a:lnTo>
                    <a:pt x="230709" y="608225"/>
                  </a:lnTo>
                  <a:lnTo>
                    <a:pt x="258827" y="581471"/>
                  </a:lnTo>
                  <a:lnTo>
                    <a:pt x="288640" y="558104"/>
                  </a:lnTo>
                  <a:lnTo>
                    <a:pt x="320824" y="538801"/>
                  </a:lnTo>
                  <a:lnTo>
                    <a:pt x="354024" y="523223"/>
                  </a:lnTo>
                  <a:lnTo>
                    <a:pt x="388919" y="511708"/>
                  </a:lnTo>
                  <a:lnTo>
                    <a:pt x="424491" y="505274"/>
                  </a:lnTo>
                  <a:lnTo>
                    <a:pt x="460740" y="503919"/>
                  </a:lnTo>
                  <a:lnTo>
                    <a:pt x="479373" y="505274"/>
                  </a:lnTo>
                  <a:lnTo>
                    <a:pt x="479712" y="490712"/>
                  </a:lnTo>
                  <a:lnTo>
                    <a:pt x="484455" y="460233"/>
                  </a:lnTo>
                  <a:lnTo>
                    <a:pt x="494618" y="429754"/>
                  </a:lnTo>
                  <a:lnTo>
                    <a:pt x="508847" y="399275"/>
                  </a:lnTo>
                  <a:lnTo>
                    <a:pt x="527141" y="369134"/>
                  </a:lnTo>
                  <a:lnTo>
                    <a:pt x="549162" y="340010"/>
                  </a:lnTo>
                  <a:lnTo>
                    <a:pt x="574570" y="312579"/>
                  </a:lnTo>
                  <a:lnTo>
                    <a:pt x="603705" y="286841"/>
                  </a:lnTo>
                  <a:lnTo>
                    <a:pt x="635212" y="264151"/>
                  </a:lnTo>
                  <a:lnTo>
                    <a:pt x="669089" y="244848"/>
                  </a:lnTo>
                  <a:lnTo>
                    <a:pt x="705339" y="228931"/>
                  </a:lnTo>
                  <a:lnTo>
                    <a:pt x="743282" y="218094"/>
                  </a:lnTo>
                  <a:lnTo>
                    <a:pt x="782581" y="211321"/>
                  </a:lnTo>
                  <a:lnTo>
                    <a:pt x="823573" y="210305"/>
                  </a:lnTo>
                  <a:lnTo>
                    <a:pt x="865243" y="215385"/>
                  </a:lnTo>
                  <a:lnTo>
                    <a:pt x="907929" y="226899"/>
                  </a:lnTo>
                  <a:lnTo>
                    <a:pt x="928933" y="235027"/>
                  </a:lnTo>
                  <a:lnTo>
                    <a:pt x="934693" y="220126"/>
                  </a:lnTo>
                  <a:lnTo>
                    <a:pt x="952648" y="185245"/>
                  </a:lnTo>
                  <a:lnTo>
                    <a:pt x="978395" y="146638"/>
                  </a:lnTo>
                  <a:lnTo>
                    <a:pt x="1012951" y="107354"/>
                  </a:lnTo>
                  <a:lnTo>
                    <a:pt x="1043441" y="79245"/>
                  </a:lnTo>
                  <a:lnTo>
                    <a:pt x="1066478" y="62313"/>
                  </a:lnTo>
                  <a:lnTo>
                    <a:pt x="1090870" y="46057"/>
                  </a:lnTo>
                  <a:lnTo>
                    <a:pt x="1117295" y="31834"/>
                  </a:lnTo>
                  <a:lnTo>
                    <a:pt x="1145752" y="19981"/>
                  </a:lnTo>
                  <a:lnTo>
                    <a:pt x="1175565" y="10498"/>
                  </a:lnTo>
                  <a:lnTo>
                    <a:pt x="1207749" y="37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6" name="Freeform 59">
              <a:extLst>
                <a:ext uri="{FF2B5EF4-FFF2-40B4-BE49-F238E27FC236}">
                  <a16:creationId xmlns="" xmlns:a16="http://schemas.microsoft.com/office/drawing/2014/main" id="{BE4C4F57-EBD8-4304-A747-C2287010C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934" y="3402412"/>
              <a:ext cx="1638338" cy="1657310"/>
            </a:xfrm>
            <a:custGeom>
              <a:avLst/>
              <a:gdLst>
                <a:gd name="T0" fmla="*/ 3529 w 4838"/>
                <a:gd name="T1" fmla="*/ 1221 h 4891"/>
                <a:gd name="T2" fmla="*/ 3309 w 4838"/>
                <a:gd name="T3" fmla="*/ 1693 h 4891"/>
                <a:gd name="T4" fmla="*/ 2934 w 4838"/>
                <a:gd name="T5" fmla="*/ 1713 h 4891"/>
                <a:gd name="T6" fmla="*/ 2480 w 4838"/>
                <a:gd name="T7" fmla="*/ 1788 h 4891"/>
                <a:gd name="T8" fmla="*/ 2152 w 4838"/>
                <a:gd name="T9" fmla="*/ 2101 h 4891"/>
                <a:gd name="T10" fmla="*/ 2061 w 4838"/>
                <a:gd name="T11" fmla="*/ 2446 h 4891"/>
                <a:gd name="T12" fmla="*/ 2134 w 4838"/>
                <a:gd name="T13" fmla="*/ 2824 h 4891"/>
                <a:gd name="T14" fmla="*/ 2694 w 4838"/>
                <a:gd name="T15" fmla="*/ 2885 h 4891"/>
                <a:gd name="T16" fmla="*/ 3072 w 4838"/>
                <a:gd name="T17" fmla="*/ 3203 h 4891"/>
                <a:gd name="T18" fmla="*/ 3294 w 4838"/>
                <a:gd name="T19" fmla="*/ 3078 h 4891"/>
                <a:gd name="T20" fmla="*/ 3681 w 4838"/>
                <a:gd name="T21" fmla="*/ 3038 h 4891"/>
                <a:gd name="T22" fmla="*/ 4108 w 4838"/>
                <a:gd name="T23" fmla="*/ 3411 h 4891"/>
                <a:gd name="T24" fmla="*/ 3556 w 4838"/>
                <a:gd name="T25" fmla="*/ 3222 h 4891"/>
                <a:gd name="T26" fmla="*/ 3147 w 4838"/>
                <a:gd name="T27" fmla="*/ 3387 h 4891"/>
                <a:gd name="T28" fmla="*/ 2925 w 4838"/>
                <a:gd name="T29" fmla="*/ 3862 h 4891"/>
                <a:gd name="T30" fmla="*/ 2765 w 4838"/>
                <a:gd name="T31" fmla="*/ 4137 h 4891"/>
                <a:gd name="T32" fmla="*/ 2795 w 4838"/>
                <a:gd name="T33" fmla="*/ 3582 h 4891"/>
                <a:gd name="T34" fmla="*/ 2808 w 4838"/>
                <a:gd name="T35" fmla="*/ 3196 h 4891"/>
                <a:gd name="T36" fmla="*/ 2323 w 4838"/>
                <a:gd name="T37" fmla="*/ 2989 h 4891"/>
                <a:gd name="T38" fmla="*/ 1929 w 4838"/>
                <a:gd name="T39" fmla="*/ 3131 h 4891"/>
                <a:gd name="T40" fmla="*/ 1663 w 4838"/>
                <a:gd name="T41" fmla="*/ 3585 h 4891"/>
                <a:gd name="T42" fmla="*/ 1534 w 4838"/>
                <a:gd name="T43" fmla="*/ 3349 h 4891"/>
                <a:gd name="T44" fmla="*/ 1906 w 4838"/>
                <a:gd name="T45" fmla="*/ 2919 h 4891"/>
                <a:gd name="T46" fmla="*/ 1876 w 4838"/>
                <a:gd name="T47" fmla="*/ 2536 h 4891"/>
                <a:gd name="T48" fmla="*/ 1949 w 4838"/>
                <a:gd name="T49" fmla="*/ 2090 h 4891"/>
                <a:gd name="T50" fmla="*/ 2190 w 4838"/>
                <a:gd name="T51" fmla="*/ 1755 h 4891"/>
                <a:gd name="T52" fmla="*/ 2454 w 4838"/>
                <a:gd name="T53" fmla="*/ 1594 h 4891"/>
                <a:gd name="T54" fmla="*/ 2884 w 4838"/>
                <a:gd name="T55" fmla="*/ 1521 h 4891"/>
                <a:gd name="T56" fmla="*/ 2893 w 4838"/>
                <a:gd name="T57" fmla="*/ 1264 h 4891"/>
                <a:gd name="T58" fmla="*/ 2518 w 4838"/>
                <a:gd name="T59" fmla="*/ 965 h 4891"/>
                <a:gd name="T60" fmla="*/ 1897 w 4838"/>
                <a:gd name="T61" fmla="*/ 910 h 4891"/>
                <a:gd name="T62" fmla="*/ 1737 w 4838"/>
                <a:gd name="T63" fmla="*/ 728 h 4891"/>
                <a:gd name="T64" fmla="*/ 1632 w 4838"/>
                <a:gd name="T65" fmla="*/ 348 h 4891"/>
                <a:gd name="T66" fmla="*/ 1346 w 4838"/>
                <a:gd name="T67" fmla="*/ 84 h 4891"/>
                <a:gd name="T68" fmla="*/ 988 w 4838"/>
                <a:gd name="T69" fmla="*/ 0 h 4891"/>
                <a:gd name="T70" fmla="*/ 394 w 4838"/>
                <a:gd name="T71" fmla="*/ 126 h 4891"/>
                <a:gd name="T72" fmla="*/ 117 w 4838"/>
                <a:gd name="T73" fmla="*/ 426 h 4891"/>
                <a:gd name="T74" fmla="*/ 0 w 4838"/>
                <a:gd name="T75" fmla="*/ 950 h 4891"/>
                <a:gd name="T76" fmla="*/ 164 w 4838"/>
                <a:gd name="T77" fmla="*/ 1501 h 4891"/>
                <a:gd name="T78" fmla="*/ 327 w 4838"/>
                <a:gd name="T79" fmla="*/ 1873 h 4891"/>
                <a:gd name="T80" fmla="*/ 388 w 4838"/>
                <a:gd name="T81" fmla="*/ 2306 h 4891"/>
                <a:gd name="T82" fmla="*/ 786 w 4838"/>
                <a:gd name="T83" fmla="*/ 2783 h 4891"/>
                <a:gd name="T84" fmla="*/ 925 w 4838"/>
                <a:gd name="T85" fmla="*/ 3339 h 4891"/>
                <a:gd name="T86" fmla="*/ 1352 w 4838"/>
                <a:gd name="T87" fmla="*/ 3887 h 4891"/>
                <a:gd name="T88" fmla="*/ 1899 w 4838"/>
                <a:gd name="T89" fmla="*/ 4138 h 4891"/>
                <a:gd name="T90" fmla="*/ 2230 w 4838"/>
                <a:gd name="T91" fmla="*/ 4267 h 4891"/>
                <a:gd name="T92" fmla="*/ 2625 w 4838"/>
                <a:gd name="T93" fmla="*/ 4620 h 4891"/>
                <a:gd name="T94" fmla="*/ 3155 w 4838"/>
                <a:gd name="T95" fmla="*/ 4841 h 4891"/>
                <a:gd name="T96" fmla="*/ 3732 w 4838"/>
                <a:gd name="T97" fmla="*/ 4884 h 4891"/>
                <a:gd name="T98" fmla="*/ 4265 w 4838"/>
                <a:gd name="T99" fmla="*/ 4705 h 4891"/>
                <a:gd name="T100" fmla="*/ 4663 w 4838"/>
                <a:gd name="T101" fmla="*/ 4260 h 4891"/>
                <a:gd name="T102" fmla="*/ 4838 w 4838"/>
                <a:gd name="T103" fmla="*/ 3507 h 4891"/>
                <a:gd name="T104" fmla="*/ 4533 w 4838"/>
                <a:gd name="T105" fmla="*/ 942 h 4891"/>
                <a:gd name="T106" fmla="*/ 3925 w 4838"/>
                <a:gd name="T107" fmla="*/ 956 h 4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38" h="4891">
                  <a:moveTo>
                    <a:pt x="3868" y="980"/>
                  </a:moveTo>
                  <a:lnTo>
                    <a:pt x="3812" y="1004"/>
                  </a:lnTo>
                  <a:lnTo>
                    <a:pt x="3707" y="1065"/>
                  </a:lnTo>
                  <a:lnTo>
                    <a:pt x="3613" y="1138"/>
                  </a:lnTo>
                  <a:lnTo>
                    <a:pt x="3529" y="1221"/>
                  </a:lnTo>
                  <a:lnTo>
                    <a:pt x="3457" y="1313"/>
                  </a:lnTo>
                  <a:lnTo>
                    <a:pt x="3398" y="1414"/>
                  </a:lnTo>
                  <a:lnTo>
                    <a:pt x="3351" y="1521"/>
                  </a:lnTo>
                  <a:lnTo>
                    <a:pt x="3320" y="1634"/>
                  </a:lnTo>
                  <a:lnTo>
                    <a:pt x="3309" y="1693"/>
                  </a:lnTo>
                  <a:lnTo>
                    <a:pt x="3294" y="1812"/>
                  </a:lnTo>
                  <a:lnTo>
                    <a:pt x="3181" y="1768"/>
                  </a:lnTo>
                  <a:lnTo>
                    <a:pt x="3133" y="1750"/>
                  </a:lnTo>
                  <a:lnTo>
                    <a:pt x="3035" y="1726"/>
                  </a:lnTo>
                  <a:lnTo>
                    <a:pt x="2934" y="1713"/>
                  </a:lnTo>
                  <a:lnTo>
                    <a:pt x="2833" y="1712"/>
                  </a:lnTo>
                  <a:lnTo>
                    <a:pt x="2735" y="1718"/>
                  </a:lnTo>
                  <a:lnTo>
                    <a:pt x="2642" y="1735"/>
                  </a:lnTo>
                  <a:lnTo>
                    <a:pt x="2556" y="1759"/>
                  </a:lnTo>
                  <a:lnTo>
                    <a:pt x="2480" y="1788"/>
                  </a:lnTo>
                  <a:lnTo>
                    <a:pt x="2446" y="1807"/>
                  </a:lnTo>
                  <a:lnTo>
                    <a:pt x="2392" y="1838"/>
                  </a:lnTo>
                  <a:lnTo>
                    <a:pt x="2292" y="1917"/>
                  </a:lnTo>
                  <a:lnTo>
                    <a:pt x="2205" y="2015"/>
                  </a:lnTo>
                  <a:lnTo>
                    <a:pt x="2152" y="2101"/>
                  </a:lnTo>
                  <a:lnTo>
                    <a:pt x="2122" y="2163"/>
                  </a:lnTo>
                  <a:lnTo>
                    <a:pt x="2098" y="2228"/>
                  </a:lnTo>
                  <a:lnTo>
                    <a:pt x="2079" y="2298"/>
                  </a:lnTo>
                  <a:lnTo>
                    <a:pt x="2066" y="2370"/>
                  </a:lnTo>
                  <a:lnTo>
                    <a:pt x="2061" y="2446"/>
                  </a:lnTo>
                  <a:lnTo>
                    <a:pt x="2064" y="2525"/>
                  </a:lnTo>
                  <a:lnTo>
                    <a:pt x="2073" y="2608"/>
                  </a:lnTo>
                  <a:lnTo>
                    <a:pt x="2091" y="2692"/>
                  </a:lnTo>
                  <a:lnTo>
                    <a:pt x="2117" y="2780"/>
                  </a:lnTo>
                  <a:lnTo>
                    <a:pt x="2134" y="2824"/>
                  </a:lnTo>
                  <a:lnTo>
                    <a:pt x="2199" y="2810"/>
                  </a:lnTo>
                  <a:lnTo>
                    <a:pt x="2326" y="2798"/>
                  </a:lnTo>
                  <a:lnTo>
                    <a:pt x="2451" y="2807"/>
                  </a:lnTo>
                  <a:lnTo>
                    <a:pt x="2575" y="2836"/>
                  </a:lnTo>
                  <a:lnTo>
                    <a:pt x="2694" y="2885"/>
                  </a:lnTo>
                  <a:lnTo>
                    <a:pt x="2808" y="2952"/>
                  </a:lnTo>
                  <a:lnTo>
                    <a:pt x="2918" y="3039"/>
                  </a:lnTo>
                  <a:lnTo>
                    <a:pt x="3022" y="3144"/>
                  </a:lnTo>
                  <a:lnTo>
                    <a:pt x="3071" y="3204"/>
                  </a:lnTo>
                  <a:lnTo>
                    <a:pt x="3072" y="3203"/>
                  </a:lnTo>
                  <a:lnTo>
                    <a:pt x="3074" y="3201"/>
                  </a:lnTo>
                  <a:lnTo>
                    <a:pt x="3103" y="3179"/>
                  </a:lnTo>
                  <a:lnTo>
                    <a:pt x="3164" y="3139"/>
                  </a:lnTo>
                  <a:lnTo>
                    <a:pt x="3228" y="3107"/>
                  </a:lnTo>
                  <a:lnTo>
                    <a:pt x="3294" y="3078"/>
                  </a:lnTo>
                  <a:lnTo>
                    <a:pt x="3361" y="3057"/>
                  </a:lnTo>
                  <a:lnTo>
                    <a:pt x="3430" y="3042"/>
                  </a:lnTo>
                  <a:lnTo>
                    <a:pt x="3500" y="3034"/>
                  </a:lnTo>
                  <a:lnTo>
                    <a:pt x="3573" y="3030"/>
                  </a:lnTo>
                  <a:lnTo>
                    <a:pt x="3681" y="3038"/>
                  </a:lnTo>
                  <a:lnTo>
                    <a:pt x="3832" y="3069"/>
                  </a:lnTo>
                  <a:lnTo>
                    <a:pt x="3983" y="3125"/>
                  </a:lnTo>
                  <a:lnTo>
                    <a:pt x="4138" y="3204"/>
                  </a:lnTo>
                  <a:lnTo>
                    <a:pt x="4214" y="3254"/>
                  </a:lnTo>
                  <a:lnTo>
                    <a:pt x="4108" y="3411"/>
                  </a:lnTo>
                  <a:lnTo>
                    <a:pt x="4044" y="3370"/>
                  </a:lnTo>
                  <a:lnTo>
                    <a:pt x="3919" y="3304"/>
                  </a:lnTo>
                  <a:lnTo>
                    <a:pt x="3796" y="3257"/>
                  </a:lnTo>
                  <a:lnTo>
                    <a:pt x="3674" y="3230"/>
                  </a:lnTo>
                  <a:lnTo>
                    <a:pt x="3556" y="3222"/>
                  </a:lnTo>
                  <a:lnTo>
                    <a:pt x="3443" y="3234"/>
                  </a:lnTo>
                  <a:lnTo>
                    <a:pt x="3337" y="3266"/>
                  </a:lnTo>
                  <a:lnTo>
                    <a:pt x="3237" y="3318"/>
                  </a:lnTo>
                  <a:lnTo>
                    <a:pt x="3190" y="3352"/>
                  </a:lnTo>
                  <a:lnTo>
                    <a:pt x="3147" y="3387"/>
                  </a:lnTo>
                  <a:lnTo>
                    <a:pt x="3075" y="3466"/>
                  </a:lnTo>
                  <a:lnTo>
                    <a:pt x="3014" y="3555"/>
                  </a:lnTo>
                  <a:lnTo>
                    <a:pt x="2969" y="3654"/>
                  </a:lnTo>
                  <a:lnTo>
                    <a:pt x="2939" y="3756"/>
                  </a:lnTo>
                  <a:lnTo>
                    <a:pt x="2925" y="3862"/>
                  </a:lnTo>
                  <a:lnTo>
                    <a:pt x="2926" y="3970"/>
                  </a:lnTo>
                  <a:lnTo>
                    <a:pt x="2944" y="4075"/>
                  </a:lnTo>
                  <a:lnTo>
                    <a:pt x="2961" y="4127"/>
                  </a:lnTo>
                  <a:lnTo>
                    <a:pt x="2782" y="4190"/>
                  </a:lnTo>
                  <a:lnTo>
                    <a:pt x="2765" y="4137"/>
                  </a:lnTo>
                  <a:lnTo>
                    <a:pt x="2742" y="4027"/>
                  </a:lnTo>
                  <a:lnTo>
                    <a:pt x="2734" y="3914"/>
                  </a:lnTo>
                  <a:lnTo>
                    <a:pt x="2740" y="3801"/>
                  </a:lnTo>
                  <a:lnTo>
                    <a:pt x="2761" y="3691"/>
                  </a:lnTo>
                  <a:lnTo>
                    <a:pt x="2795" y="3582"/>
                  </a:lnTo>
                  <a:lnTo>
                    <a:pt x="2842" y="3480"/>
                  </a:lnTo>
                  <a:lnTo>
                    <a:pt x="2900" y="3383"/>
                  </a:lnTo>
                  <a:lnTo>
                    <a:pt x="2935" y="3339"/>
                  </a:lnTo>
                  <a:lnTo>
                    <a:pt x="2895" y="3287"/>
                  </a:lnTo>
                  <a:lnTo>
                    <a:pt x="2808" y="3196"/>
                  </a:lnTo>
                  <a:lnTo>
                    <a:pt x="2717" y="3121"/>
                  </a:lnTo>
                  <a:lnTo>
                    <a:pt x="2623" y="3063"/>
                  </a:lnTo>
                  <a:lnTo>
                    <a:pt x="2525" y="3021"/>
                  </a:lnTo>
                  <a:lnTo>
                    <a:pt x="2426" y="2996"/>
                  </a:lnTo>
                  <a:lnTo>
                    <a:pt x="2323" y="2989"/>
                  </a:lnTo>
                  <a:lnTo>
                    <a:pt x="2221" y="2999"/>
                  </a:lnTo>
                  <a:lnTo>
                    <a:pt x="2169" y="3011"/>
                  </a:lnTo>
                  <a:lnTo>
                    <a:pt x="2117" y="3026"/>
                  </a:lnTo>
                  <a:lnTo>
                    <a:pt x="2019" y="3072"/>
                  </a:lnTo>
                  <a:lnTo>
                    <a:pt x="1929" y="3131"/>
                  </a:lnTo>
                  <a:lnTo>
                    <a:pt x="1849" y="3204"/>
                  </a:lnTo>
                  <a:lnTo>
                    <a:pt x="1781" y="3288"/>
                  </a:lnTo>
                  <a:lnTo>
                    <a:pt x="1727" y="3380"/>
                  </a:lnTo>
                  <a:lnTo>
                    <a:pt x="1687" y="3480"/>
                  </a:lnTo>
                  <a:lnTo>
                    <a:pt x="1663" y="3585"/>
                  </a:lnTo>
                  <a:lnTo>
                    <a:pt x="1660" y="3638"/>
                  </a:lnTo>
                  <a:lnTo>
                    <a:pt x="1470" y="3629"/>
                  </a:lnTo>
                  <a:lnTo>
                    <a:pt x="1474" y="3571"/>
                  </a:lnTo>
                  <a:lnTo>
                    <a:pt x="1496" y="3458"/>
                  </a:lnTo>
                  <a:lnTo>
                    <a:pt x="1534" y="3349"/>
                  </a:lnTo>
                  <a:lnTo>
                    <a:pt x="1584" y="3245"/>
                  </a:lnTo>
                  <a:lnTo>
                    <a:pt x="1649" y="3149"/>
                  </a:lnTo>
                  <a:lnTo>
                    <a:pt x="1724" y="3063"/>
                  </a:lnTo>
                  <a:lnTo>
                    <a:pt x="1811" y="2985"/>
                  </a:lnTo>
                  <a:lnTo>
                    <a:pt x="1906" y="2919"/>
                  </a:lnTo>
                  <a:lnTo>
                    <a:pt x="1956" y="2891"/>
                  </a:lnTo>
                  <a:lnTo>
                    <a:pt x="1937" y="2840"/>
                  </a:lnTo>
                  <a:lnTo>
                    <a:pt x="1907" y="2736"/>
                  </a:lnTo>
                  <a:lnTo>
                    <a:pt x="1886" y="2635"/>
                  </a:lnTo>
                  <a:lnTo>
                    <a:pt x="1876" y="2536"/>
                  </a:lnTo>
                  <a:lnTo>
                    <a:pt x="1873" y="2440"/>
                  </a:lnTo>
                  <a:lnTo>
                    <a:pt x="1881" y="2347"/>
                  </a:lnTo>
                  <a:lnTo>
                    <a:pt x="1895" y="2258"/>
                  </a:lnTo>
                  <a:lnTo>
                    <a:pt x="1919" y="2172"/>
                  </a:lnTo>
                  <a:lnTo>
                    <a:pt x="1949" y="2090"/>
                  </a:lnTo>
                  <a:lnTo>
                    <a:pt x="1985" y="2014"/>
                  </a:lnTo>
                  <a:lnTo>
                    <a:pt x="2028" y="1941"/>
                  </a:lnTo>
                  <a:lnTo>
                    <a:pt x="2077" y="1874"/>
                  </a:lnTo>
                  <a:lnTo>
                    <a:pt x="2131" y="1812"/>
                  </a:lnTo>
                  <a:lnTo>
                    <a:pt x="2190" y="1755"/>
                  </a:lnTo>
                  <a:lnTo>
                    <a:pt x="2253" y="1704"/>
                  </a:lnTo>
                  <a:lnTo>
                    <a:pt x="2321" y="1659"/>
                  </a:lnTo>
                  <a:lnTo>
                    <a:pt x="2356" y="1639"/>
                  </a:lnTo>
                  <a:lnTo>
                    <a:pt x="2385" y="1624"/>
                  </a:lnTo>
                  <a:lnTo>
                    <a:pt x="2454" y="1594"/>
                  </a:lnTo>
                  <a:lnTo>
                    <a:pt x="2529" y="1569"/>
                  </a:lnTo>
                  <a:lnTo>
                    <a:pt x="2612" y="1549"/>
                  </a:lnTo>
                  <a:lnTo>
                    <a:pt x="2699" y="1533"/>
                  </a:lnTo>
                  <a:lnTo>
                    <a:pt x="2790" y="1524"/>
                  </a:lnTo>
                  <a:lnTo>
                    <a:pt x="2884" y="1521"/>
                  </a:lnTo>
                  <a:lnTo>
                    <a:pt x="2980" y="1527"/>
                  </a:lnTo>
                  <a:lnTo>
                    <a:pt x="3028" y="1533"/>
                  </a:lnTo>
                  <a:lnTo>
                    <a:pt x="3006" y="1471"/>
                  </a:lnTo>
                  <a:lnTo>
                    <a:pt x="2953" y="1361"/>
                  </a:lnTo>
                  <a:lnTo>
                    <a:pt x="2893" y="1264"/>
                  </a:lnTo>
                  <a:lnTo>
                    <a:pt x="2827" y="1181"/>
                  </a:lnTo>
                  <a:lnTo>
                    <a:pt x="2756" y="1111"/>
                  </a:lnTo>
                  <a:lnTo>
                    <a:pt x="2680" y="1051"/>
                  </a:lnTo>
                  <a:lnTo>
                    <a:pt x="2600" y="1003"/>
                  </a:lnTo>
                  <a:lnTo>
                    <a:pt x="2518" y="965"/>
                  </a:lnTo>
                  <a:lnTo>
                    <a:pt x="2432" y="937"/>
                  </a:lnTo>
                  <a:lnTo>
                    <a:pt x="2346" y="916"/>
                  </a:lnTo>
                  <a:lnTo>
                    <a:pt x="2218" y="898"/>
                  </a:lnTo>
                  <a:lnTo>
                    <a:pt x="2051" y="895"/>
                  </a:lnTo>
                  <a:lnTo>
                    <a:pt x="1897" y="910"/>
                  </a:lnTo>
                  <a:lnTo>
                    <a:pt x="1828" y="921"/>
                  </a:lnTo>
                  <a:lnTo>
                    <a:pt x="1669" y="950"/>
                  </a:lnTo>
                  <a:lnTo>
                    <a:pt x="1722" y="797"/>
                  </a:lnTo>
                  <a:lnTo>
                    <a:pt x="1728" y="775"/>
                  </a:lnTo>
                  <a:lnTo>
                    <a:pt x="1737" y="728"/>
                  </a:lnTo>
                  <a:lnTo>
                    <a:pt x="1740" y="654"/>
                  </a:lnTo>
                  <a:lnTo>
                    <a:pt x="1722" y="548"/>
                  </a:lnTo>
                  <a:lnTo>
                    <a:pt x="1682" y="438"/>
                  </a:lnTo>
                  <a:lnTo>
                    <a:pt x="1653" y="383"/>
                  </a:lnTo>
                  <a:lnTo>
                    <a:pt x="1632" y="348"/>
                  </a:lnTo>
                  <a:lnTo>
                    <a:pt x="1586" y="284"/>
                  </a:lnTo>
                  <a:lnTo>
                    <a:pt x="1532" y="224"/>
                  </a:lnTo>
                  <a:lnTo>
                    <a:pt x="1475" y="171"/>
                  </a:lnTo>
                  <a:lnTo>
                    <a:pt x="1412" y="124"/>
                  </a:lnTo>
                  <a:lnTo>
                    <a:pt x="1346" y="84"/>
                  </a:lnTo>
                  <a:lnTo>
                    <a:pt x="1277" y="52"/>
                  </a:lnTo>
                  <a:lnTo>
                    <a:pt x="1205" y="28"/>
                  </a:lnTo>
                  <a:lnTo>
                    <a:pt x="1168" y="19"/>
                  </a:lnTo>
                  <a:lnTo>
                    <a:pt x="1107" y="9"/>
                  </a:lnTo>
                  <a:lnTo>
                    <a:pt x="988" y="0"/>
                  </a:lnTo>
                  <a:lnTo>
                    <a:pt x="869" y="4"/>
                  </a:lnTo>
                  <a:lnTo>
                    <a:pt x="754" y="19"/>
                  </a:lnTo>
                  <a:lnTo>
                    <a:pt x="642" y="43"/>
                  </a:lnTo>
                  <a:lnTo>
                    <a:pt x="537" y="74"/>
                  </a:lnTo>
                  <a:lnTo>
                    <a:pt x="394" y="126"/>
                  </a:lnTo>
                  <a:lnTo>
                    <a:pt x="314" y="162"/>
                  </a:lnTo>
                  <a:lnTo>
                    <a:pt x="282" y="192"/>
                  </a:lnTo>
                  <a:lnTo>
                    <a:pt x="221" y="260"/>
                  </a:lnTo>
                  <a:lnTo>
                    <a:pt x="165" y="339"/>
                  </a:lnTo>
                  <a:lnTo>
                    <a:pt x="117" y="426"/>
                  </a:lnTo>
                  <a:lnTo>
                    <a:pt x="76" y="522"/>
                  </a:lnTo>
                  <a:lnTo>
                    <a:pt x="43" y="622"/>
                  </a:lnTo>
                  <a:lnTo>
                    <a:pt x="19" y="728"/>
                  </a:lnTo>
                  <a:lnTo>
                    <a:pt x="4" y="838"/>
                  </a:lnTo>
                  <a:lnTo>
                    <a:pt x="0" y="950"/>
                  </a:lnTo>
                  <a:lnTo>
                    <a:pt x="7" y="1063"/>
                  </a:lnTo>
                  <a:lnTo>
                    <a:pt x="26" y="1175"/>
                  </a:lnTo>
                  <a:lnTo>
                    <a:pt x="59" y="1287"/>
                  </a:lnTo>
                  <a:lnTo>
                    <a:pt x="104" y="1396"/>
                  </a:lnTo>
                  <a:lnTo>
                    <a:pt x="164" y="1501"/>
                  </a:lnTo>
                  <a:lnTo>
                    <a:pt x="238" y="1601"/>
                  </a:lnTo>
                  <a:lnTo>
                    <a:pt x="328" y="1694"/>
                  </a:lnTo>
                  <a:lnTo>
                    <a:pt x="382" y="1738"/>
                  </a:lnTo>
                  <a:lnTo>
                    <a:pt x="358" y="1782"/>
                  </a:lnTo>
                  <a:lnTo>
                    <a:pt x="327" y="1873"/>
                  </a:lnTo>
                  <a:lnTo>
                    <a:pt x="313" y="1963"/>
                  </a:lnTo>
                  <a:lnTo>
                    <a:pt x="314" y="2052"/>
                  </a:lnTo>
                  <a:lnTo>
                    <a:pt x="328" y="2138"/>
                  </a:lnTo>
                  <a:lnTo>
                    <a:pt x="354" y="2224"/>
                  </a:lnTo>
                  <a:lnTo>
                    <a:pt x="388" y="2306"/>
                  </a:lnTo>
                  <a:lnTo>
                    <a:pt x="431" y="2383"/>
                  </a:lnTo>
                  <a:lnTo>
                    <a:pt x="503" y="2492"/>
                  </a:lnTo>
                  <a:lnTo>
                    <a:pt x="607" y="2618"/>
                  </a:lnTo>
                  <a:lnTo>
                    <a:pt x="707" y="2716"/>
                  </a:lnTo>
                  <a:lnTo>
                    <a:pt x="786" y="2783"/>
                  </a:lnTo>
                  <a:lnTo>
                    <a:pt x="811" y="2799"/>
                  </a:lnTo>
                  <a:lnTo>
                    <a:pt x="814" y="2884"/>
                  </a:lnTo>
                  <a:lnTo>
                    <a:pt x="835" y="3046"/>
                  </a:lnTo>
                  <a:lnTo>
                    <a:pt x="871" y="3197"/>
                  </a:lnTo>
                  <a:lnTo>
                    <a:pt x="925" y="3339"/>
                  </a:lnTo>
                  <a:lnTo>
                    <a:pt x="991" y="3471"/>
                  </a:lnTo>
                  <a:lnTo>
                    <a:pt x="1067" y="3591"/>
                  </a:lnTo>
                  <a:lnTo>
                    <a:pt x="1155" y="3702"/>
                  </a:lnTo>
                  <a:lnTo>
                    <a:pt x="1250" y="3800"/>
                  </a:lnTo>
                  <a:lnTo>
                    <a:pt x="1352" y="3887"/>
                  </a:lnTo>
                  <a:lnTo>
                    <a:pt x="1459" y="3962"/>
                  </a:lnTo>
                  <a:lnTo>
                    <a:pt x="1569" y="4026"/>
                  </a:lnTo>
                  <a:lnTo>
                    <a:pt x="1680" y="4076"/>
                  </a:lnTo>
                  <a:lnTo>
                    <a:pt x="1790" y="4114"/>
                  </a:lnTo>
                  <a:lnTo>
                    <a:pt x="1899" y="4138"/>
                  </a:lnTo>
                  <a:lnTo>
                    <a:pt x="2004" y="4150"/>
                  </a:lnTo>
                  <a:lnTo>
                    <a:pt x="2104" y="4147"/>
                  </a:lnTo>
                  <a:lnTo>
                    <a:pt x="2151" y="4140"/>
                  </a:lnTo>
                  <a:lnTo>
                    <a:pt x="2174" y="4182"/>
                  </a:lnTo>
                  <a:lnTo>
                    <a:pt x="2230" y="4267"/>
                  </a:lnTo>
                  <a:lnTo>
                    <a:pt x="2293" y="4346"/>
                  </a:lnTo>
                  <a:lnTo>
                    <a:pt x="2366" y="4421"/>
                  </a:lnTo>
                  <a:lnTo>
                    <a:pt x="2445" y="4492"/>
                  </a:lnTo>
                  <a:lnTo>
                    <a:pt x="2532" y="4560"/>
                  </a:lnTo>
                  <a:lnTo>
                    <a:pt x="2625" y="4620"/>
                  </a:lnTo>
                  <a:lnTo>
                    <a:pt x="2722" y="4678"/>
                  </a:lnTo>
                  <a:lnTo>
                    <a:pt x="2826" y="4728"/>
                  </a:lnTo>
                  <a:lnTo>
                    <a:pt x="2932" y="4772"/>
                  </a:lnTo>
                  <a:lnTo>
                    <a:pt x="3042" y="4810"/>
                  </a:lnTo>
                  <a:lnTo>
                    <a:pt x="3155" y="4841"/>
                  </a:lnTo>
                  <a:lnTo>
                    <a:pt x="3269" y="4865"/>
                  </a:lnTo>
                  <a:lnTo>
                    <a:pt x="3386" y="4882"/>
                  </a:lnTo>
                  <a:lnTo>
                    <a:pt x="3501" y="4890"/>
                  </a:lnTo>
                  <a:lnTo>
                    <a:pt x="3618" y="4891"/>
                  </a:lnTo>
                  <a:lnTo>
                    <a:pt x="3732" y="4884"/>
                  </a:lnTo>
                  <a:lnTo>
                    <a:pt x="3845" y="4867"/>
                  </a:lnTo>
                  <a:lnTo>
                    <a:pt x="3955" y="4841"/>
                  </a:lnTo>
                  <a:lnTo>
                    <a:pt x="4063" y="4806"/>
                  </a:lnTo>
                  <a:lnTo>
                    <a:pt x="4166" y="4760"/>
                  </a:lnTo>
                  <a:lnTo>
                    <a:pt x="4265" y="4705"/>
                  </a:lnTo>
                  <a:lnTo>
                    <a:pt x="4358" y="4639"/>
                  </a:lnTo>
                  <a:lnTo>
                    <a:pt x="4445" y="4561"/>
                  </a:lnTo>
                  <a:lnTo>
                    <a:pt x="4525" y="4473"/>
                  </a:lnTo>
                  <a:lnTo>
                    <a:pt x="4598" y="4373"/>
                  </a:lnTo>
                  <a:lnTo>
                    <a:pt x="4663" y="4260"/>
                  </a:lnTo>
                  <a:lnTo>
                    <a:pt x="4718" y="4136"/>
                  </a:lnTo>
                  <a:lnTo>
                    <a:pt x="4765" y="3998"/>
                  </a:lnTo>
                  <a:lnTo>
                    <a:pt x="4800" y="3848"/>
                  </a:lnTo>
                  <a:lnTo>
                    <a:pt x="4825" y="3685"/>
                  </a:lnTo>
                  <a:lnTo>
                    <a:pt x="4838" y="3507"/>
                  </a:lnTo>
                  <a:lnTo>
                    <a:pt x="4838" y="3412"/>
                  </a:lnTo>
                  <a:lnTo>
                    <a:pt x="4838" y="1073"/>
                  </a:lnTo>
                  <a:lnTo>
                    <a:pt x="4778" y="1039"/>
                  </a:lnTo>
                  <a:lnTo>
                    <a:pt x="4656" y="984"/>
                  </a:lnTo>
                  <a:lnTo>
                    <a:pt x="4533" y="942"/>
                  </a:lnTo>
                  <a:lnTo>
                    <a:pt x="4409" y="915"/>
                  </a:lnTo>
                  <a:lnTo>
                    <a:pt x="4285" y="903"/>
                  </a:lnTo>
                  <a:lnTo>
                    <a:pt x="4164" y="906"/>
                  </a:lnTo>
                  <a:lnTo>
                    <a:pt x="4043" y="923"/>
                  </a:lnTo>
                  <a:lnTo>
                    <a:pt x="3925" y="956"/>
                  </a:lnTo>
                  <a:lnTo>
                    <a:pt x="3868" y="9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</p:grpSp>
      <p:sp>
        <p:nvSpPr>
          <p:cNvPr id="42" name="Titel 1">
            <a:extLst>
              <a:ext uri="{FF2B5EF4-FFF2-40B4-BE49-F238E27FC236}">
                <a16:creationId xmlns="" xmlns:a16="http://schemas.microsoft.com/office/drawing/2014/main" id="{05299D7D-F207-4E2E-BF49-FA1A0B022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832" y="790246"/>
            <a:ext cx="10897786" cy="5429253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="" xmlns:a16="http://schemas.microsoft.com/office/drawing/2014/main" id="{12E97A69-172B-445E-B355-12E2D7AC2F4E}"/>
              </a:ext>
            </a:extLst>
          </p:cNvPr>
          <p:cNvSpPr txBox="1"/>
          <p:nvPr/>
        </p:nvSpPr>
        <p:spPr>
          <a:xfrm>
            <a:off x="858252" y="163780"/>
            <a:ext cx="824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Basiskompetenzen für einen guten Start</a:t>
            </a:r>
            <a:endParaRPr lang="de-DE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7" name="Freihandform 2">
            <a:extLst>
              <a:ext uri="{FF2B5EF4-FFF2-40B4-BE49-F238E27FC236}">
                <a16:creationId xmlns="" xmlns:a16="http://schemas.microsoft.com/office/drawing/2014/main" id="{7FBD4FAF-F236-4DE7-A149-73F5823F696C}"/>
              </a:ext>
            </a:extLst>
          </p:cNvPr>
          <p:cNvSpPr/>
          <p:nvPr/>
        </p:nvSpPr>
        <p:spPr>
          <a:xfrm>
            <a:off x="5215362" y="845251"/>
            <a:ext cx="1440495" cy="822632"/>
          </a:xfrm>
          <a:custGeom>
            <a:avLst/>
            <a:gdLst>
              <a:gd name="connsiteX0" fmla="*/ 0 w 1511344"/>
              <a:gd name="connsiteY0" fmla="*/ 157435 h 944591"/>
              <a:gd name="connsiteX1" fmla="*/ 157435 w 1511344"/>
              <a:gd name="connsiteY1" fmla="*/ 0 h 944591"/>
              <a:gd name="connsiteX2" fmla="*/ 1353909 w 1511344"/>
              <a:gd name="connsiteY2" fmla="*/ 0 h 944591"/>
              <a:gd name="connsiteX3" fmla="*/ 1511344 w 1511344"/>
              <a:gd name="connsiteY3" fmla="*/ 157435 h 944591"/>
              <a:gd name="connsiteX4" fmla="*/ 1511344 w 1511344"/>
              <a:gd name="connsiteY4" fmla="*/ 787156 h 944591"/>
              <a:gd name="connsiteX5" fmla="*/ 1353909 w 1511344"/>
              <a:gd name="connsiteY5" fmla="*/ 944591 h 944591"/>
              <a:gd name="connsiteX6" fmla="*/ 157435 w 1511344"/>
              <a:gd name="connsiteY6" fmla="*/ 944591 h 944591"/>
              <a:gd name="connsiteX7" fmla="*/ 0 w 1511344"/>
              <a:gd name="connsiteY7" fmla="*/ 787156 h 944591"/>
              <a:gd name="connsiteX8" fmla="*/ 0 w 1511344"/>
              <a:gd name="connsiteY8" fmla="*/ 157435 h 94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344" h="944591">
                <a:moveTo>
                  <a:pt x="0" y="157435"/>
                </a:moveTo>
                <a:cubicBezTo>
                  <a:pt x="0" y="70486"/>
                  <a:pt x="70486" y="0"/>
                  <a:pt x="157435" y="0"/>
                </a:cubicBezTo>
                <a:lnTo>
                  <a:pt x="1353909" y="0"/>
                </a:lnTo>
                <a:cubicBezTo>
                  <a:pt x="1440858" y="0"/>
                  <a:pt x="1511344" y="70486"/>
                  <a:pt x="1511344" y="157435"/>
                </a:cubicBezTo>
                <a:lnTo>
                  <a:pt x="1511344" y="787156"/>
                </a:lnTo>
                <a:cubicBezTo>
                  <a:pt x="1511344" y="874105"/>
                  <a:pt x="1440858" y="944591"/>
                  <a:pt x="1353909" y="944591"/>
                </a:cubicBezTo>
                <a:lnTo>
                  <a:pt x="157435" y="944591"/>
                </a:lnTo>
                <a:cubicBezTo>
                  <a:pt x="70486" y="944591"/>
                  <a:pt x="0" y="874105"/>
                  <a:pt x="0" y="787156"/>
                </a:cubicBezTo>
                <a:lnTo>
                  <a:pt x="0" y="157435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451" tIns="99451" rIns="99451" bIns="9945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>
                <a:solidFill>
                  <a:schemeClr val="tx1"/>
                </a:solidFill>
              </a:rPr>
              <a:t>Bewegung</a:t>
            </a:r>
            <a:endParaRPr lang="de-DE" sz="600" kern="1200" dirty="0">
              <a:solidFill>
                <a:schemeClr val="tx1"/>
              </a:solidFill>
            </a:endParaRPr>
          </a:p>
        </p:txBody>
      </p:sp>
      <p:sp>
        <p:nvSpPr>
          <p:cNvPr id="69" name="Freihandform 13">
            <a:extLst>
              <a:ext uri="{FF2B5EF4-FFF2-40B4-BE49-F238E27FC236}">
                <a16:creationId xmlns="" xmlns:a16="http://schemas.microsoft.com/office/drawing/2014/main" id="{FD4B3B05-CA72-4C62-8025-49F06A2C81E1}"/>
              </a:ext>
            </a:extLst>
          </p:cNvPr>
          <p:cNvSpPr/>
          <p:nvPr/>
        </p:nvSpPr>
        <p:spPr>
          <a:xfrm>
            <a:off x="7931603" y="1081187"/>
            <a:ext cx="1440495" cy="822632"/>
          </a:xfrm>
          <a:custGeom>
            <a:avLst/>
            <a:gdLst>
              <a:gd name="connsiteX0" fmla="*/ 0 w 1511344"/>
              <a:gd name="connsiteY0" fmla="*/ 157435 h 944591"/>
              <a:gd name="connsiteX1" fmla="*/ 157435 w 1511344"/>
              <a:gd name="connsiteY1" fmla="*/ 0 h 944591"/>
              <a:gd name="connsiteX2" fmla="*/ 1353909 w 1511344"/>
              <a:gd name="connsiteY2" fmla="*/ 0 h 944591"/>
              <a:gd name="connsiteX3" fmla="*/ 1511344 w 1511344"/>
              <a:gd name="connsiteY3" fmla="*/ 157435 h 944591"/>
              <a:gd name="connsiteX4" fmla="*/ 1511344 w 1511344"/>
              <a:gd name="connsiteY4" fmla="*/ 787156 h 944591"/>
              <a:gd name="connsiteX5" fmla="*/ 1353909 w 1511344"/>
              <a:gd name="connsiteY5" fmla="*/ 944591 h 944591"/>
              <a:gd name="connsiteX6" fmla="*/ 157435 w 1511344"/>
              <a:gd name="connsiteY6" fmla="*/ 944591 h 944591"/>
              <a:gd name="connsiteX7" fmla="*/ 0 w 1511344"/>
              <a:gd name="connsiteY7" fmla="*/ 787156 h 944591"/>
              <a:gd name="connsiteX8" fmla="*/ 0 w 1511344"/>
              <a:gd name="connsiteY8" fmla="*/ 157435 h 94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344" h="944591">
                <a:moveTo>
                  <a:pt x="0" y="157435"/>
                </a:moveTo>
                <a:cubicBezTo>
                  <a:pt x="0" y="70486"/>
                  <a:pt x="70486" y="0"/>
                  <a:pt x="157435" y="0"/>
                </a:cubicBezTo>
                <a:lnTo>
                  <a:pt x="1353909" y="0"/>
                </a:lnTo>
                <a:cubicBezTo>
                  <a:pt x="1440858" y="0"/>
                  <a:pt x="1511344" y="70486"/>
                  <a:pt x="1511344" y="157435"/>
                </a:cubicBezTo>
                <a:lnTo>
                  <a:pt x="1511344" y="787156"/>
                </a:lnTo>
                <a:cubicBezTo>
                  <a:pt x="1511344" y="874105"/>
                  <a:pt x="1440858" y="944591"/>
                  <a:pt x="1353909" y="944591"/>
                </a:cubicBezTo>
                <a:lnTo>
                  <a:pt x="157435" y="944591"/>
                </a:lnTo>
                <a:cubicBezTo>
                  <a:pt x="70486" y="944591"/>
                  <a:pt x="0" y="874105"/>
                  <a:pt x="0" y="787156"/>
                </a:cubicBezTo>
                <a:lnTo>
                  <a:pt x="0" y="157435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451" tIns="99451" rIns="99451" bIns="9945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>
                <a:solidFill>
                  <a:schemeClr val="tx1"/>
                </a:solidFill>
              </a:rPr>
              <a:t>Körper, Gesundheit und Ernährung </a:t>
            </a:r>
          </a:p>
        </p:txBody>
      </p:sp>
      <p:sp>
        <p:nvSpPr>
          <p:cNvPr id="71" name="Freihandform 15">
            <a:extLst>
              <a:ext uri="{FF2B5EF4-FFF2-40B4-BE49-F238E27FC236}">
                <a16:creationId xmlns="" xmlns:a16="http://schemas.microsoft.com/office/drawing/2014/main" id="{527F1059-E33C-4C58-A34D-85AD659F3F32}"/>
              </a:ext>
            </a:extLst>
          </p:cNvPr>
          <p:cNvSpPr/>
          <p:nvPr/>
        </p:nvSpPr>
        <p:spPr>
          <a:xfrm>
            <a:off x="10124528" y="2116072"/>
            <a:ext cx="1440495" cy="822632"/>
          </a:xfrm>
          <a:custGeom>
            <a:avLst/>
            <a:gdLst>
              <a:gd name="connsiteX0" fmla="*/ 0 w 1511344"/>
              <a:gd name="connsiteY0" fmla="*/ 157435 h 944591"/>
              <a:gd name="connsiteX1" fmla="*/ 157435 w 1511344"/>
              <a:gd name="connsiteY1" fmla="*/ 0 h 944591"/>
              <a:gd name="connsiteX2" fmla="*/ 1353909 w 1511344"/>
              <a:gd name="connsiteY2" fmla="*/ 0 h 944591"/>
              <a:gd name="connsiteX3" fmla="*/ 1511344 w 1511344"/>
              <a:gd name="connsiteY3" fmla="*/ 157435 h 944591"/>
              <a:gd name="connsiteX4" fmla="*/ 1511344 w 1511344"/>
              <a:gd name="connsiteY4" fmla="*/ 787156 h 944591"/>
              <a:gd name="connsiteX5" fmla="*/ 1353909 w 1511344"/>
              <a:gd name="connsiteY5" fmla="*/ 944591 h 944591"/>
              <a:gd name="connsiteX6" fmla="*/ 157435 w 1511344"/>
              <a:gd name="connsiteY6" fmla="*/ 944591 h 944591"/>
              <a:gd name="connsiteX7" fmla="*/ 0 w 1511344"/>
              <a:gd name="connsiteY7" fmla="*/ 787156 h 944591"/>
              <a:gd name="connsiteX8" fmla="*/ 0 w 1511344"/>
              <a:gd name="connsiteY8" fmla="*/ 157435 h 94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344" h="944591">
                <a:moveTo>
                  <a:pt x="0" y="157435"/>
                </a:moveTo>
                <a:cubicBezTo>
                  <a:pt x="0" y="70486"/>
                  <a:pt x="70486" y="0"/>
                  <a:pt x="157435" y="0"/>
                </a:cubicBezTo>
                <a:lnTo>
                  <a:pt x="1353909" y="0"/>
                </a:lnTo>
                <a:cubicBezTo>
                  <a:pt x="1440858" y="0"/>
                  <a:pt x="1511344" y="70486"/>
                  <a:pt x="1511344" y="157435"/>
                </a:cubicBezTo>
                <a:lnTo>
                  <a:pt x="1511344" y="787156"/>
                </a:lnTo>
                <a:cubicBezTo>
                  <a:pt x="1511344" y="874105"/>
                  <a:pt x="1440858" y="944591"/>
                  <a:pt x="1353909" y="944591"/>
                </a:cubicBezTo>
                <a:lnTo>
                  <a:pt x="157435" y="944591"/>
                </a:lnTo>
                <a:cubicBezTo>
                  <a:pt x="70486" y="944591"/>
                  <a:pt x="0" y="874105"/>
                  <a:pt x="0" y="787156"/>
                </a:cubicBezTo>
                <a:lnTo>
                  <a:pt x="0" y="157435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451" tIns="99451" rIns="99451" bIns="9945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>
                <a:solidFill>
                  <a:schemeClr val="tx1"/>
                </a:solidFill>
              </a:rPr>
              <a:t>Sprache und Kommunikation</a:t>
            </a:r>
          </a:p>
        </p:txBody>
      </p:sp>
      <p:sp>
        <p:nvSpPr>
          <p:cNvPr id="73" name="Freihandform 17">
            <a:extLst>
              <a:ext uri="{FF2B5EF4-FFF2-40B4-BE49-F238E27FC236}">
                <a16:creationId xmlns="" xmlns:a16="http://schemas.microsoft.com/office/drawing/2014/main" id="{3E33AF13-5CA2-41ED-A419-6E027016AE3C}"/>
              </a:ext>
            </a:extLst>
          </p:cNvPr>
          <p:cNvSpPr/>
          <p:nvPr/>
        </p:nvSpPr>
        <p:spPr>
          <a:xfrm>
            <a:off x="10124529" y="3873588"/>
            <a:ext cx="1440495" cy="822632"/>
          </a:xfrm>
          <a:custGeom>
            <a:avLst/>
            <a:gdLst>
              <a:gd name="connsiteX0" fmla="*/ 0 w 1511344"/>
              <a:gd name="connsiteY0" fmla="*/ 157435 h 944591"/>
              <a:gd name="connsiteX1" fmla="*/ 157435 w 1511344"/>
              <a:gd name="connsiteY1" fmla="*/ 0 h 944591"/>
              <a:gd name="connsiteX2" fmla="*/ 1353909 w 1511344"/>
              <a:gd name="connsiteY2" fmla="*/ 0 h 944591"/>
              <a:gd name="connsiteX3" fmla="*/ 1511344 w 1511344"/>
              <a:gd name="connsiteY3" fmla="*/ 157435 h 944591"/>
              <a:gd name="connsiteX4" fmla="*/ 1511344 w 1511344"/>
              <a:gd name="connsiteY4" fmla="*/ 787156 h 944591"/>
              <a:gd name="connsiteX5" fmla="*/ 1353909 w 1511344"/>
              <a:gd name="connsiteY5" fmla="*/ 944591 h 944591"/>
              <a:gd name="connsiteX6" fmla="*/ 157435 w 1511344"/>
              <a:gd name="connsiteY6" fmla="*/ 944591 h 944591"/>
              <a:gd name="connsiteX7" fmla="*/ 0 w 1511344"/>
              <a:gd name="connsiteY7" fmla="*/ 787156 h 944591"/>
              <a:gd name="connsiteX8" fmla="*/ 0 w 1511344"/>
              <a:gd name="connsiteY8" fmla="*/ 157435 h 94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344" h="944591">
                <a:moveTo>
                  <a:pt x="0" y="157435"/>
                </a:moveTo>
                <a:cubicBezTo>
                  <a:pt x="0" y="70486"/>
                  <a:pt x="70486" y="0"/>
                  <a:pt x="157435" y="0"/>
                </a:cubicBezTo>
                <a:lnTo>
                  <a:pt x="1353909" y="0"/>
                </a:lnTo>
                <a:cubicBezTo>
                  <a:pt x="1440858" y="0"/>
                  <a:pt x="1511344" y="70486"/>
                  <a:pt x="1511344" y="157435"/>
                </a:cubicBezTo>
                <a:lnTo>
                  <a:pt x="1511344" y="787156"/>
                </a:lnTo>
                <a:cubicBezTo>
                  <a:pt x="1511344" y="874105"/>
                  <a:pt x="1440858" y="944591"/>
                  <a:pt x="1353909" y="944591"/>
                </a:cubicBezTo>
                <a:lnTo>
                  <a:pt x="157435" y="944591"/>
                </a:lnTo>
                <a:cubicBezTo>
                  <a:pt x="70486" y="944591"/>
                  <a:pt x="0" y="874105"/>
                  <a:pt x="0" y="787156"/>
                </a:cubicBezTo>
                <a:lnTo>
                  <a:pt x="0" y="157435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451" tIns="99451" rIns="99451" bIns="9945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>
                <a:solidFill>
                  <a:schemeClr val="tx1"/>
                </a:solidFill>
              </a:rPr>
              <a:t>Soziale und </a:t>
            </a:r>
            <a:br>
              <a:rPr lang="de-DE" sz="1400" kern="1200" dirty="0">
                <a:solidFill>
                  <a:schemeClr val="tx1"/>
                </a:solidFill>
              </a:rPr>
            </a:br>
            <a:r>
              <a:rPr lang="de-DE" sz="1400" kern="1200" dirty="0">
                <a:solidFill>
                  <a:schemeClr val="tx1"/>
                </a:solidFill>
              </a:rPr>
              <a:t>(inter-)kulturelle Bildung</a:t>
            </a:r>
          </a:p>
        </p:txBody>
      </p:sp>
      <p:sp>
        <p:nvSpPr>
          <p:cNvPr id="75" name="Freihandform 19">
            <a:extLst>
              <a:ext uri="{FF2B5EF4-FFF2-40B4-BE49-F238E27FC236}">
                <a16:creationId xmlns="" xmlns:a16="http://schemas.microsoft.com/office/drawing/2014/main" id="{BD2E55C2-89AD-40EA-9C66-7E65EE7A1262}"/>
              </a:ext>
            </a:extLst>
          </p:cNvPr>
          <p:cNvSpPr/>
          <p:nvPr/>
        </p:nvSpPr>
        <p:spPr>
          <a:xfrm>
            <a:off x="7992377" y="5095675"/>
            <a:ext cx="1440495" cy="822632"/>
          </a:xfrm>
          <a:custGeom>
            <a:avLst/>
            <a:gdLst>
              <a:gd name="connsiteX0" fmla="*/ 0 w 1511344"/>
              <a:gd name="connsiteY0" fmla="*/ 157435 h 944591"/>
              <a:gd name="connsiteX1" fmla="*/ 157435 w 1511344"/>
              <a:gd name="connsiteY1" fmla="*/ 0 h 944591"/>
              <a:gd name="connsiteX2" fmla="*/ 1353909 w 1511344"/>
              <a:gd name="connsiteY2" fmla="*/ 0 h 944591"/>
              <a:gd name="connsiteX3" fmla="*/ 1511344 w 1511344"/>
              <a:gd name="connsiteY3" fmla="*/ 157435 h 944591"/>
              <a:gd name="connsiteX4" fmla="*/ 1511344 w 1511344"/>
              <a:gd name="connsiteY4" fmla="*/ 787156 h 944591"/>
              <a:gd name="connsiteX5" fmla="*/ 1353909 w 1511344"/>
              <a:gd name="connsiteY5" fmla="*/ 944591 h 944591"/>
              <a:gd name="connsiteX6" fmla="*/ 157435 w 1511344"/>
              <a:gd name="connsiteY6" fmla="*/ 944591 h 944591"/>
              <a:gd name="connsiteX7" fmla="*/ 0 w 1511344"/>
              <a:gd name="connsiteY7" fmla="*/ 787156 h 944591"/>
              <a:gd name="connsiteX8" fmla="*/ 0 w 1511344"/>
              <a:gd name="connsiteY8" fmla="*/ 157435 h 94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344" h="944591">
                <a:moveTo>
                  <a:pt x="0" y="157435"/>
                </a:moveTo>
                <a:cubicBezTo>
                  <a:pt x="0" y="70486"/>
                  <a:pt x="70486" y="0"/>
                  <a:pt x="157435" y="0"/>
                </a:cubicBezTo>
                <a:lnTo>
                  <a:pt x="1353909" y="0"/>
                </a:lnTo>
                <a:cubicBezTo>
                  <a:pt x="1440858" y="0"/>
                  <a:pt x="1511344" y="70486"/>
                  <a:pt x="1511344" y="157435"/>
                </a:cubicBezTo>
                <a:lnTo>
                  <a:pt x="1511344" y="787156"/>
                </a:lnTo>
                <a:cubicBezTo>
                  <a:pt x="1511344" y="874105"/>
                  <a:pt x="1440858" y="944591"/>
                  <a:pt x="1353909" y="944591"/>
                </a:cubicBezTo>
                <a:lnTo>
                  <a:pt x="157435" y="944591"/>
                </a:lnTo>
                <a:cubicBezTo>
                  <a:pt x="70486" y="944591"/>
                  <a:pt x="0" y="874105"/>
                  <a:pt x="0" y="787156"/>
                </a:cubicBezTo>
                <a:lnTo>
                  <a:pt x="0" y="157435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451" tIns="99451" rIns="99451" bIns="9945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>
                <a:solidFill>
                  <a:schemeClr val="tx1"/>
                </a:solidFill>
              </a:rPr>
              <a:t>Musisch-ästhetische Bildung</a:t>
            </a:r>
          </a:p>
        </p:txBody>
      </p:sp>
      <p:sp>
        <p:nvSpPr>
          <p:cNvPr id="77" name="Freihandform 21">
            <a:extLst>
              <a:ext uri="{FF2B5EF4-FFF2-40B4-BE49-F238E27FC236}">
                <a16:creationId xmlns="" xmlns:a16="http://schemas.microsoft.com/office/drawing/2014/main" id="{6E2394E8-E796-49FC-B244-8A1A3AD113B0}"/>
              </a:ext>
            </a:extLst>
          </p:cNvPr>
          <p:cNvSpPr/>
          <p:nvPr/>
        </p:nvSpPr>
        <p:spPr>
          <a:xfrm>
            <a:off x="5437604" y="5342126"/>
            <a:ext cx="1440495" cy="822632"/>
          </a:xfrm>
          <a:custGeom>
            <a:avLst/>
            <a:gdLst>
              <a:gd name="connsiteX0" fmla="*/ 0 w 1511344"/>
              <a:gd name="connsiteY0" fmla="*/ 157435 h 944591"/>
              <a:gd name="connsiteX1" fmla="*/ 157435 w 1511344"/>
              <a:gd name="connsiteY1" fmla="*/ 0 h 944591"/>
              <a:gd name="connsiteX2" fmla="*/ 1353909 w 1511344"/>
              <a:gd name="connsiteY2" fmla="*/ 0 h 944591"/>
              <a:gd name="connsiteX3" fmla="*/ 1511344 w 1511344"/>
              <a:gd name="connsiteY3" fmla="*/ 157435 h 944591"/>
              <a:gd name="connsiteX4" fmla="*/ 1511344 w 1511344"/>
              <a:gd name="connsiteY4" fmla="*/ 787156 h 944591"/>
              <a:gd name="connsiteX5" fmla="*/ 1353909 w 1511344"/>
              <a:gd name="connsiteY5" fmla="*/ 944591 h 944591"/>
              <a:gd name="connsiteX6" fmla="*/ 157435 w 1511344"/>
              <a:gd name="connsiteY6" fmla="*/ 944591 h 944591"/>
              <a:gd name="connsiteX7" fmla="*/ 0 w 1511344"/>
              <a:gd name="connsiteY7" fmla="*/ 787156 h 944591"/>
              <a:gd name="connsiteX8" fmla="*/ 0 w 1511344"/>
              <a:gd name="connsiteY8" fmla="*/ 157435 h 94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344" h="944591">
                <a:moveTo>
                  <a:pt x="0" y="157435"/>
                </a:moveTo>
                <a:cubicBezTo>
                  <a:pt x="0" y="70486"/>
                  <a:pt x="70486" y="0"/>
                  <a:pt x="157435" y="0"/>
                </a:cubicBezTo>
                <a:lnTo>
                  <a:pt x="1353909" y="0"/>
                </a:lnTo>
                <a:cubicBezTo>
                  <a:pt x="1440858" y="0"/>
                  <a:pt x="1511344" y="70486"/>
                  <a:pt x="1511344" y="157435"/>
                </a:cubicBezTo>
                <a:lnTo>
                  <a:pt x="1511344" y="787156"/>
                </a:lnTo>
                <a:cubicBezTo>
                  <a:pt x="1511344" y="874105"/>
                  <a:pt x="1440858" y="944591"/>
                  <a:pt x="1353909" y="944591"/>
                </a:cubicBezTo>
                <a:lnTo>
                  <a:pt x="157435" y="944591"/>
                </a:lnTo>
                <a:cubicBezTo>
                  <a:pt x="70486" y="944591"/>
                  <a:pt x="0" y="874105"/>
                  <a:pt x="0" y="787156"/>
                </a:cubicBezTo>
                <a:lnTo>
                  <a:pt x="0" y="157435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451" tIns="99451" rIns="99451" bIns="9945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>
                <a:solidFill>
                  <a:schemeClr val="tx1"/>
                </a:solidFill>
              </a:rPr>
              <a:t> Religion und Ethik</a:t>
            </a:r>
          </a:p>
        </p:txBody>
      </p:sp>
      <p:sp>
        <p:nvSpPr>
          <p:cNvPr id="79" name="Freihandform 23">
            <a:extLst>
              <a:ext uri="{FF2B5EF4-FFF2-40B4-BE49-F238E27FC236}">
                <a16:creationId xmlns="" xmlns:a16="http://schemas.microsoft.com/office/drawing/2014/main" id="{BBEB3701-A913-4620-B6BC-AFB11E6B57AE}"/>
              </a:ext>
            </a:extLst>
          </p:cNvPr>
          <p:cNvSpPr/>
          <p:nvPr/>
        </p:nvSpPr>
        <p:spPr>
          <a:xfrm>
            <a:off x="2443083" y="5068304"/>
            <a:ext cx="1440495" cy="822632"/>
          </a:xfrm>
          <a:custGeom>
            <a:avLst/>
            <a:gdLst>
              <a:gd name="connsiteX0" fmla="*/ 0 w 1511344"/>
              <a:gd name="connsiteY0" fmla="*/ 157435 h 944591"/>
              <a:gd name="connsiteX1" fmla="*/ 157435 w 1511344"/>
              <a:gd name="connsiteY1" fmla="*/ 0 h 944591"/>
              <a:gd name="connsiteX2" fmla="*/ 1353909 w 1511344"/>
              <a:gd name="connsiteY2" fmla="*/ 0 h 944591"/>
              <a:gd name="connsiteX3" fmla="*/ 1511344 w 1511344"/>
              <a:gd name="connsiteY3" fmla="*/ 157435 h 944591"/>
              <a:gd name="connsiteX4" fmla="*/ 1511344 w 1511344"/>
              <a:gd name="connsiteY4" fmla="*/ 787156 h 944591"/>
              <a:gd name="connsiteX5" fmla="*/ 1353909 w 1511344"/>
              <a:gd name="connsiteY5" fmla="*/ 944591 h 944591"/>
              <a:gd name="connsiteX6" fmla="*/ 157435 w 1511344"/>
              <a:gd name="connsiteY6" fmla="*/ 944591 h 944591"/>
              <a:gd name="connsiteX7" fmla="*/ 0 w 1511344"/>
              <a:gd name="connsiteY7" fmla="*/ 787156 h 944591"/>
              <a:gd name="connsiteX8" fmla="*/ 0 w 1511344"/>
              <a:gd name="connsiteY8" fmla="*/ 157435 h 94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344" h="944591">
                <a:moveTo>
                  <a:pt x="0" y="157435"/>
                </a:moveTo>
                <a:cubicBezTo>
                  <a:pt x="0" y="70486"/>
                  <a:pt x="70486" y="0"/>
                  <a:pt x="157435" y="0"/>
                </a:cubicBezTo>
                <a:lnTo>
                  <a:pt x="1353909" y="0"/>
                </a:lnTo>
                <a:cubicBezTo>
                  <a:pt x="1440858" y="0"/>
                  <a:pt x="1511344" y="70486"/>
                  <a:pt x="1511344" y="157435"/>
                </a:cubicBezTo>
                <a:lnTo>
                  <a:pt x="1511344" y="787156"/>
                </a:lnTo>
                <a:cubicBezTo>
                  <a:pt x="1511344" y="874105"/>
                  <a:pt x="1440858" y="944591"/>
                  <a:pt x="1353909" y="944591"/>
                </a:cubicBezTo>
                <a:lnTo>
                  <a:pt x="157435" y="944591"/>
                </a:lnTo>
                <a:cubicBezTo>
                  <a:pt x="70486" y="944591"/>
                  <a:pt x="0" y="874105"/>
                  <a:pt x="0" y="787156"/>
                </a:cubicBezTo>
                <a:lnTo>
                  <a:pt x="0" y="157435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451" tIns="99451" rIns="99451" bIns="9945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>
                <a:solidFill>
                  <a:schemeClr val="tx1"/>
                </a:solidFill>
              </a:rPr>
              <a:t>Mathematische Bildung</a:t>
            </a:r>
          </a:p>
        </p:txBody>
      </p:sp>
      <p:sp>
        <p:nvSpPr>
          <p:cNvPr id="81" name="Freihandform 25">
            <a:extLst>
              <a:ext uri="{FF2B5EF4-FFF2-40B4-BE49-F238E27FC236}">
                <a16:creationId xmlns="" xmlns:a16="http://schemas.microsoft.com/office/drawing/2014/main" id="{647B3F2C-4CEF-4BBB-A4D8-B2029F5B8642}"/>
              </a:ext>
            </a:extLst>
          </p:cNvPr>
          <p:cNvSpPr/>
          <p:nvPr/>
        </p:nvSpPr>
        <p:spPr>
          <a:xfrm>
            <a:off x="786159" y="3805325"/>
            <a:ext cx="1440495" cy="822632"/>
          </a:xfrm>
          <a:custGeom>
            <a:avLst/>
            <a:gdLst>
              <a:gd name="connsiteX0" fmla="*/ 0 w 1511344"/>
              <a:gd name="connsiteY0" fmla="*/ 157435 h 944591"/>
              <a:gd name="connsiteX1" fmla="*/ 157435 w 1511344"/>
              <a:gd name="connsiteY1" fmla="*/ 0 h 944591"/>
              <a:gd name="connsiteX2" fmla="*/ 1353909 w 1511344"/>
              <a:gd name="connsiteY2" fmla="*/ 0 h 944591"/>
              <a:gd name="connsiteX3" fmla="*/ 1511344 w 1511344"/>
              <a:gd name="connsiteY3" fmla="*/ 157435 h 944591"/>
              <a:gd name="connsiteX4" fmla="*/ 1511344 w 1511344"/>
              <a:gd name="connsiteY4" fmla="*/ 787156 h 944591"/>
              <a:gd name="connsiteX5" fmla="*/ 1353909 w 1511344"/>
              <a:gd name="connsiteY5" fmla="*/ 944591 h 944591"/>
              <a:gd name="connsiteX6" fmla="*/ 157435 w 1511344"/>
              <a:gd name="connsiteY6" fmla="*/ 944591 h 944591"/>
              <a:gd name="connsiteX7" fmla="*/ 0 w 1511344"/>
              <a:gd name="connsiteY7" fmla="*/ 787156 h 944591"/>
              <a:gd name="connsiteX8" fmla="*/ 0 w 1511344"/>
              <a:gd name="connsiteY8" fmla="*/ 157435 h 94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344" h="944591">
                <a:moveTo>
                  <a:pt x="0" y="157435"/>
                </a:moveTo>
                <a:cubicBezTo>
                  <a:pt x="0" y="70486"/>
                  <a:pt x="70486" y="0"/>
                  <a:pt x="157435" y="0"/>
                </a:cubicBezTo>
                <a:lnTo>
                  <a:pt x="1353909" y="0"/>
                </a:lnTo>
                <a:cubicBezTo>
                  <a:pt x="1440858" y="0"/>
                  <a:pt x="1511344" y="70486"/>
                  <a:pt x="1511344" y="157435"/>
                </a:cubicBezTo>
                <a:lnTo>
                  <a:pt x="1511344" y="787156"/>
                </a:lnTo>
                <a:cubicBezTo>
                  <a:pt x="1511344" y="874105"/>
                  <a:pt x="1440858" y="944591"/>
                  <a:pt x="1353909" y="944591"/>
                </a:cubicBezTo>
                <a:lnTo>
                  <a:pt x="157435" y="944591"/>
                </a:lnTo>
                <a:cubicBezTo>
                  <a:pt x="70486" y="944591"/>
                  <a:pt x="0" y="874105"/>
                  <a:pt x="0" y="787156"/>
                </a:cubicBezTo>
                <a:lnTo>
                  <a:pt x="0" y="157435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451" tIns="99451" rIns="99451" bIns="9945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>
                <a:solidFill>
                  <a:schemeClr val="tx1"/>
                </a:solidFill>
              </a:rPr>
              <a:t>Naturwissen-</a:t>
            </a:r>
            <a:r>
              <a:rPr lang="de-DE" sz="1400" kern="1200" dirty="0" err="1">
                <a:solidFill>
                  <a:schemeClr val="tx1"/>
                </a:solidFill>
              </a:rPr>
              <a:t>schaftlich</a:t>
            </a:r>
            <a:r>
              <a:rPr lang="de-DE" sz="1400" kern="1200" dirty="0">
                <a:solidFill>
                  <a:schemeClr val="tx1"/>
                </a:solidFill>
              </a:rPr>
              <a:t>-technische Bildung</a:t>
            </a:r>
          </a:p>
        </p:txBody>
      </p:sp>
      <p:sp>
        <p:nvSpPr>
          <p:cNvPr id="83" name="Freihandform 27">
            <a:extLst>
              <a:ext uri="{FF2B5EF4-FFF2-40B4-BE49-F238E27FC236}">
                <a16:creationId xmlns="" xmlns:a16="http://schemas.microsoft.com/office/drawing/2014/main" id="{D6ACB0E1-BAB8-4130-9507-67A607AAB2E3}"/>
              </a:ext>
            </a:extLst>
          </p:cNvPr>
          <p:cNvSpPr/>
          <p:nvPr/>
        </p:nvSpPr>
        <p:spPr>
          <a:xfrm>
            <a:off x="752446" y="2116072"/>
            <a:ext cx="1440495" cy="822632"/>
          </a:xfrm>
          <a:custGeom>
            <a:avLst/>
            <a:gdLst>
              <a:gd name="connsiteX0" fmla="*/ 0 w 1511344"/>
              <a:gd name="connsiteY0" fmla="*/ 157435 h 944591"/>
              <a:gd name="connsiteX1" fmla="*/ 157435 w 1511344"/>
              <a:gd name="connsiteY1" fmla="*/ 0 h 944591"/>
              <a:gd name="connsiteX2" fmla="*/ 1353909 w 1511344"/>
              <a:gd name="connsiteY2" fmla="*/ 0 h 944591"/>
              <a:gd name="connsiteX3" fmla="*/ 1511344 w 1511344"/>
              <a:gd name="connsiteY3" fmla="*/ 157435 h 944591"/>
              <a:gd name="connsiteX4" fmla="*/ 1511344 w 1511344"/>
              <a:gd name="connsiteY4" fmla="*/ 787156 h 944591"/>
              <a:gd name="connsiteX5" fmla="*/ 1353909 w 1511344"/>
              <a:gd name="connsiteY5" fmla="*/ 944591 h 944591"/>
              <a:gd name="connsiteX6" fmla="*/ 157435 w 1511344"/>
              <a:gd name="connsiteY6" fmla="*/ 944591 h 944591"/>
              <a:gd name="connsiteX7" fmla="*/ 0 w 1511344"/>
              <a:gd name="connsiteY7" fmla="*/ 787156 h 944591"/>
              <a:gd name="connsiteX8" fmla="*/ 0 w 1511344"/>
              <a:gd name="connsiteY8" fmla="*/ 157435 h 94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344" h="944591">
                <a:moveTo>
                  <a:pt x="0" y="157435"/>
                </a:moveTo>
                <a:cubicBezTo>
                  <a:pt x="0" y="70486"/>
                  <a:pt x="70486" y="0"/>
                  <a:pt x="157435" y="0"/>
                </a:cubicBezTo>
                <a:lnTo>
                  <a:pt x="1353909" y="0"/>
                </a:lnTo>
                <a:cubicBezTo>
                  <a:pt x="1440858" y="0"/>
                  <a:pt x="1511344" y="70486"/>
                  <a:pt x="1511344" y="157435"/>
                </a:cubicBezTo>
                <a:lnTo>
                  <a:pt x="1511344" y="787156"/>
                </a:lnTo>
                <a:cubicBezTo>
                  <a:pt x="1511344" y="874105"/>
                  <a:pt x="1440858" y="944591"/>
                  <a:pt x="1353909" y="944591"/>
                </a:cubicBezTo>
                <a:lnTo>
                  <a:pt x="157435" y="944591"/>
                </a:lnTo>
                <a:cubicBezTo>
                  <a:pt x="70486" y="944591"/>
                  <a:pt x="0" y="874105"/>
                  <a:pt x="0" y="787156"/>
                </a:cubicBezTo>
                <a:lnTo>
                  <a:pt x="0" y="157435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451" tIns="99451" rIns="99451" bIns="9945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>
                <a:solidFill>
                  <a:schemeClr val="tx1"/>
                </a:solidFill>
              </a:rPr>
              <a:t>Ökologische Bildung</a:t>
            </a:r>
          </a:p>
        </p:txBody>
      </p:sp>
      <p:sp>
        <p:nvSpPr>
          <p:cNvPr id="85" name="Freihandform 29">
            <a:extLst>
              <a:ext uri="{FF2B5EF4-FFF2-40B4-BE49-F238E27FC236}">
                <a16:creationId xmlns="" xmlns:a16="http://schemas.microsoft.com/office/drawing/2014/main" id="{C03BA9EA-6B9F-4782-93BB-C0C1ACFD768D}"/>
              </a:ext>
            </a:extLst>
          </p:cNvPr>
          <p:cNvSpPr/>
          <p:nvPr/>
        </p:nvSpPr>
        <p:spPr>
          <a:xfrm>
            <a:off x="2499121" y="1076767"/>
            <a:ext cx="1440495" cy="822632"/>
          </a:xfrm>
          <a:custGeom>
            <a:avLst/>
            <a:gdLst>
              <a:gd name="connsiteX0" fmla="*/ 0 w 1511344"/>
              <a:gd name="connsiteY0" fmla="*/ 157435 h 944591"/>
              <a:gd name="connsiteX1" fmla="*/ 157435 w 1511344"/>
              <a:gd name="connsiteY1" fmla="*/ 0 h 944591"/>
              <a:gd name="connsiteX2" fmla="*/ 1353909 w 1511344"/>
              <a:gd name="connsiteY2" fmla="*/ 0 h 944591"/>
              <a:gd name="connsiteX3" fmla="*/ 1511344 w 1511344"/>
              <a:gd name="connsiteY3" fmla="*/ 157435 h 944591"/>
              <a:gd name="connsiteX4" fmla="*/ 1511344 w 1511344"/>
              <a:gd name="connsiteY4" fmla="*/ 787156 h 944591"/>
              <a:gd name="connsiteX5" fmla="*/ 1353909 w 1511344"/>
              <a:gd name="connsiteY5" fmla="*/ 944591 h 944591"/>
              <a:gd name="connsiteX6" fmla="*/ 157435 w 1511344"/>
              <a:gd name="connsiteY6" fmla="*/ 944591 h 944591"/>
              <a:gd name="connsiteX7" fmla="*/ 0 w 1511344"/>
              <a:gd name="connsiteY7" fmla="*/ 787156 h 944591"/>
              <a:gd name="connsiteX8" fmla="*/ 0 w 1511344"/>
              <a:gd name="connsiteY8" fmla="*/ 157435 h 94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344" h="944591">
                <a:moveTo>
                  <a:pt x="0" y="157435"/>
                </a:moveTo>
                <a:cubicBezTo>
                  <a:pt x="0" y="70486"/>
                  <a:pt x="70486" y="0"/>
                  <a:pt x="157435" y="0"/>
                </a:cubicBezTo>
                <a:lnTo>
                  <a:pt x="1353909" y="0"/>
                </a:lnTo>
                <a:cubicBezTo>
                  <a:pt x="1440858" y="0"/>
                  <a:pt x="1511344" y="70486"/>
                  <a:pt x="1511344" y="157435"/>
                </a:cubicBezTo>
                <a:lnTo>
                  <a:pt x="1511344" y="787156"/>
                </a:lnTo>
                <a:cubicBezTo>
                  <a:pt x="1511344" y="874105"/>
                  <a:pt x="1440858" y="944591"/>
                  <a:pt x="1353909" y="944591"/>
                </a:cubicBezTo>
                <a:lnTo>
                  <a:pt x="157435" y="944591"/>
                </a:lnTo>
                <a:cubicBezTo>
                  <a:pt x="70486" y="944591"/>
                  <a:pt x="0" y="874105"/>
                  <a:pt x="0" y="787156"/>
                </a:cubicBezTo>
                <a:lnTo>
                  <a:pt x="0" y="157435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451" tIns="99451" rIns="99451" bIns="99451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dirty="0">
                <a:solidFill>
                  <a:schemeClr val="tx1"/>
                </a:solidFill>
              </a:rPr>
              <a:t>Medien</a:t>
            </a:r>
          </a:p>
        </p:txBody>
      </p:sp>
      <p:sp>
        <p:nvSpPr>
          <p:cNvPr id="3" name="Ellipse 2"/>
          <p:cNvSpPr/>
          <p:nvPr/>
        </p:nvSpPr>
        <p:spPr>
          <a:xfrm>
            <a:off x="2619468" y="1995775"/>
            <a:ext cx="2116003" cy="195153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Sozial-verhalten</a:t>
            </a:r>
          </a:p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Sozialkompetenz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5101147" y="3373745"/>
            <a:ext cx="2111180" cy="192676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Wissen und Können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Sach- und Methoden-kompetenz</a:t>
            </a:r>
          </a:p>
        </p:txBody>
      </p:sp>
      <p:sp>
        <p:nvSpPr>
          <p:cNvPr id="40" name="Ellipse 39"/>
          <p:cNvSpPr/>
          <p:nvPr/>
        </p:nvSpPr>
        <p:spPr>
          <a:xfrm>
            <a:off x="7821799" y="1997598"/>
            <a:ext cx="2096221" cy="194971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b="1" dirty="0" smtClean="0">
                <a:solidFill>
                  <a:schemeClr val="tx1"/>
                </a:solidFill>
              </a:rPr>
              <a:t>Selb-</a:t>
            </a:r>
            <a:r>
              <a:rPr lang="de-DE" sz="2200" b="1" dirty="0" err="1" smtClean="0">
                <a:solidFill>
                  <a:schemeClr val="tx1"/>
                </a:solidFill>
              </a:rPr>
              <a:t>ständigkeit</a:t>
            </a:r>
            <a:endParaRPr lang="de-DE" sz="2200" b="1" dirty="0" smtClean="0">
              <a:solidFill>
                <a:schemeClr val="tx1"/>
              </a:solidFill>
            </a:endParaRPr>
          </a:p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Selbstkompetenz</a:t>
            </a:r>
            <a:endParaRPr lang="de-DE" sz="1400" dirty="0">
              <a:solidFill>
                <a:schemeClr val="tx1"/>
              </a:solidFill>
            </a:endParaRPr>
          </a:p>
        </p:txBody>
      </p:sp>
      <p:grpSp>
        <p:nvGrpSpPr>
          <p:cNvPr id="28" name="Gruppieren 27"/>
          <p:cNvGrpSpPr/>
          <p:nvPr/>
        </p:nvGrpSpPr>
        <p:grpSpPr>
          <a:xfrm>
            <a:off x="490892" y="6367717"/>
            <a:ext cx="2144444" cy="369332"/>
            <a:chOff x="3702389" y="2719857"/>
            <a:chExt cx="2144444" cy="369332"/>
          </a:xfrm>
        </p:grpSpPr>
        <p:sp>
          <p:nvSpPr>
            <p:cNvPr id="29" name="Rectangle 9">
              <a:extLst>
                <a:ext uri="{FF2B5EF4-FFF2-40B4-BE49-F238E27FC236}">
                  <a16:creationId xmlns:a16="http://schemas.microsoft.com/office/drawing/2014/main" xmlns="" id="{0CEFC199-53BF-4FB3-9696-5A0679D99DA5}"/>
                </a:ext>
              </a:extLst>
            </p:cNvPr>
            <p:cNvSpPr/>
            <p:nvPr/>
          </p:nvSpPr>
          <p:spPr>
            <a:xfrm>
              <a:off x="3702389" y="2741950"/>
              <a:ext cx="383579" cy="347239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4150856" y="2719857"/>
              <a:ext cx="1695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Siehe Broschüre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6229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529" y="6219499"/>
            <a:ext cx="1869764" cy="5190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uppieren 7"/>
          <p:cNvGrpSpPr/>
          <p:nvPr/>
        </p:nvGrpSpPr>
        <p:grpSpPr>
          <a:xfrm rot="336969">
            <a:off x="769215" y="1250025"/>
            <a:ext cx="5699540" cy="5182412"/>
            <a:chOff x="247435" y="1626278"/>
            <a:chExt cx="3253569" cy="3102465"/>
          </a:xfr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2" name="Group 2"/>
            <p:cNvGrpSpPr/>
            <p:nvPr/>
          </p:nvGrpSpPr>
          <p:grpSpPr>
            <a:xfrm>
              <a:off x="247435" y="2414619"/>
              <a:ext cx="3149101" cy="2314124"/>
              <a:chOff x="247435" y="2414619"/>
              <a:chExt cx="3149101" cy="2314124"/>
            </a:xfrm>
            <a:grpFill/>
          </p:grpSpPr>
          <p:sp>
            <p:nvSpPr>
              <p:cNvPr id="33" name="Rectangle 12"/>
              <p:cNvSpPr/>
              <p:nvPr/>
            </p:nvSpPr>
            <p:spPr>
              <a:xfrm rot="2700000" flipH="1">
                <a:off x="1034951" y="1627103"/>
                <a:ext cx="1574070" cy="3149101"/>
              </a:xfrm>
              <a:custGeom>
                <a:avLst/>
                <a:gdLst/>
                <a:ahLst/>
                <a:cxnLst/>
                <a:rect l="l" t="t" r="r" b="b"/>
                <a:pathLst>
                  <a:path w="1574070" h="3149101">
                    <a:moveTo>
                      <a:pt x="1396232" y="177838"/>
                    </a:moveTo>
                    <a:cubicBezTo>
                      <a:pt x="1732682" y="514288"/>
                      <a:pt x="1732682" y="1059782"/>
                      <a:pt x="1396232" y="1396232"/>
                    </a:cubicBezTo>
                    <a:cubicBezTo>
                      <a:pt x="1059782" y="1732681"/>
                      <a:pt x="514289" y="1732681"/>
                      <a:pt x="177839" y="1396232"/>
                    </a:cubicBezTo>
                    <a:cubicBezTo>
                      <a:pt x="-158611" y="1059782"/>
                      <a:pt x="-158611" y="514288"/>
                      <a:pt x="177839" y="177838"/>
                    </a:cubicBezTo>
                    <a:cubicBezTo>
                      <a:pt x="514289" y="-158611"/>
                      <a:pt x="1059782" y="-158611"/>
                      <a:pt x="1396232" y="177838"/>
                    </a:cubicBezTo>
                    <a:close/>
                    <a:moveTo>
                      <a:pt x="1574070" y="0"/>
                    </a:moveTo>
                    <a:cubicBezTo>
                      <a:pt x="1139403" y="-434668"/>
                      <a:pt x="434668" y="-434668"/>
                      <a:pt x="0" y="0"/>
                    </a:cubicBezTo>
                    <a:cubicBezTo>
                      <a:pt x="-434668" y="434667"/>
                      <a:pt x="-434668" y="1139403"/>
                      <a:pt x="0" y="1574070"/>
                    </a:cubicBezTo>
                    <a:cubicBezTo>
                      <a:pt x="149565" y="1723636"/>
                      <a:pt x="331107" y="1821737"/>
                      <a:pt x="522925" y="1867116"/>
                    </a:cubicBezTo>
                    <a:lnTo>
                      <a:pt x="522925" y="3149101"/>
                    </a:lnTo>
                    <a:lnTo>
                      <a:pt x="1051145" y="3149101"/>
                    </a:lnTo>
                    <a:lnTo>
                      <a:pt x="1051145" y="1867115"/>
                    </a:lnTo>
                    <a:cubicBezTo>
                      <a:pt x="1242964" y="1821737"/>
                      <a:pt x="1424505" y="1723636"/>
                      <a:pt x="1574070" y="1574070"/>
                    </a:cubicBezTo>
                    <a:cubicBezTo>
                      <a:pt x="2008738" y="1139403"/>
                      <a:pt x="2008738" y="434667"/>
                      <a:pt x="157407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" name="Round Same Side Corner Rectangle 13"/>
              <p:cNvSpPr/>
              <p:nvPr/>
            </p:nvSpPr>
            <p:spPr>
              <a:xfrm rot="13500000" flipH="1">
                <a:off x="342523" y="4298347"/>
                <a:ext cx="533667" cy="3271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7" name="Oval 18"/>
            <p:cNvSpPr/>
            <p:nvPr/>
          </p:nvSpPr>
          <p:spPr>
            <a:xfrm>
              <a:off x="2987241" y="1626278"/>
              <a:ext cx="513763" cy="49594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30" name="Oval 18"/>
          <p:cNvSpPr/>
          <p:nvPr/>
        </p:nvSpPr>
        <p:spPr>
          <a:xfrm>
            <a:off x="6258661" y="3012161"/>
            <a:ext cx="900000" cy="9000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1" name="Oval 18"/>
          <p:cNvSpPr/>
          <p:nvPr/>
        </p:nvSpPr>
        <p:spPr>
          <a:xfrm>
            <a:off x="5358662" y="4335285"/>
            <a:ext cx="900000" cy="9000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Textfeld 1"/>
          <p:cNvSpPr txBox="1"/>
          <p:nvPr/>
        </p:nvSpPr>
        <p:spPr>
          <a:xfrm rot="19248804">
            <a:off x="1315131" y="4633216"/>
            <a:ext cx="2287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Fördermöglichkeiten</a:t>
            </a:r>
          </a:p>
        </p:txBody>
      </p:sp>
      <p:sp>
        <p:nvSpPr>
          <p:cNvPr id="29" name="Ellipse 28"/>
          <p:cNvSpPr/>
          <p:nvPr/>
        </p:nvSpPr>
        <p:spPr>
          <a:xfrm>
            <a:off x="3228231" y="1718986"/>
            <a:ext cx="2596622" cy="26163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Sozial-verhalten</a:t>
            </a:r>
          </a:p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Sozial-kompetenz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1053220" y="698168"/>
            <a:ext cx="613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70AD4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können Eltern unterstützen:</a:t>
            </a:r>
            <a:endParaRPr lang="de-DE" sz="2400" b="1" dirty="0">
              <a:solidFill>
                <a:srgbClr val="70AD4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Rectangle 9">
            <a:extLst>
              <a:ext uri="{FF2B5EF4-FFF2-40B4-BE49-F238E27FC236}">
                <a16:creationId xmlns="" xmlns:a16="http://schemas.microsoft.com/office/drawing/2014/main" id="{226D7E44-4CBD-4099-BBFA-5B4FF777F65D}"/>
              </a:ext>
            </a:extLst>
          </p:cNvPr>
          <p:cNvSpPr/>
          <p:nvPr/>
        </p:nvSpPr>
        <p:spPr>
          <a:xfrm>
            <a:off x="8595218" y="254111"/>
            <a:ext cx="1127984" cy="827479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0" name="Textfeld 39">
            <a:extLst>
              <a:ext uri="{FF2B5EF4-FFF2-40B4-BE49-F238E27FC236}">
                <a16:creationId xmlns="" xmlns:a16="http://schemas.microsoft.com/office/drawing/2014/main" id="{12E97A69-172B-445E-B355-12E2D7AC2F4E}"/>
              </a:ext>
            </a:extLst>
          </p:cNvPr>
          <p:cNvSpPr txBox="1"/>
          <p:nvPr/>
        </p:nvSpPr>
        <p:spPr>
          <a:xfrm>
            <a:off x="1047074" y="209435"/>
            <a:ext cx="770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Basiskompetenzen trainieren – nicht Schulwissen üben! 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6888658" y="1726300"/>
            <a:ext cx="3672249" cy="400110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Regeln festlegen und einhalten</a:t>
            </a:r>
            <a:endParaRPr lang="de-DE" sz="2000" b="1" dirty="0"/>
          </a:p>
        </p:txBody>
      </p:sp>
      <p:sp>
        <p:nvSpPr>
          <p:cNvPr id="42" name="Textfeld 41"/>
          <p:cNvSpPr txBox="1"/>
          <p:nvPr/>
        </p:nvSpPr>
        <p:spPr>
          <a:xfrm>
            <a:off x="7291938" y="3332200"/>
            <a:ext cx="4093458" cy="369332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dirty="0"/>
              <a:t>In der Familie </a:t>
            </a:r>
            <a:r>
              <a:rPr lang="de-DE" sz="2000" b="1" dirty="0" smtClean="0"/>
              <a:t>miteinander sprechen 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6432768" y="4746352"/>
            <a:ext cx="4261251" cy="400110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In der Familie miteinander spielen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8711522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529" y="6219499"/>
            <a:ext cx="1869764" cy="5190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uppieren 7"/>
          <p:cNvGrpSpPr/>
          <p:nvPr/>
        </p:nvGrpSpPr>
        <p:grpSpPr>
          <a:xfrm rot="336969">
            <a:off x="845371" y="1256065"/>
            <a:ext cx="5612723" cy="5164582"/>
            <a:chOff x="247435" y="1626278"/>
            <a:chExt cx="3253569" cy="3102465"/>
          </a:xfr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2" name="Group 2"/>
            <p:cNvGrpSpPr/>
            <p:nvPr/>
          </p:nvGrpSpPr>
          <p:grpSpPr>
            <a:xfrm>
              <a:off x="247435" y="2414619"/>
              <a:ext cx="3149101" cy="2314124"/>
              <a:chOff x="247435" y="2414619"/>
              <a:chExt cx="3149101" cy="2314124"/>
            </a:xfrm>
            <a:grpFill/>
          </p:grpSpPr>
          <p:sp>
            <p:nvSpPr>
              <p:cNvPr id="33" name="Rectangle 12"/>
              <p:cNvSpPr/>
              <p:nvPr/>
            </p:nvSpPr>
            <p:spPr>
              <a:xfrm rot="2700000" flipH="1">
                <a:off x="1034951" y="1627103"/>
                <a:ext cx="1574070" cy="3149101"/>
              </a:xfrm>
              <a:custGeom>
                <a:avLst/>
                <a:gdLst/>
                <a:ahLst/>
                <a:cxnLst/>
                <a:rect l="l" t="t" r="r" b="b"/>
                <a:pathLst>
                  <a:path w="1574070" h="3149101">
                    <a:moveTo>
                      <a:pt x="1396232" y="177838"/>
                    </a:moveTo>
                    <a:cubicBezTo>
                      <a:pt x="1732682" y="514288"/>
                      <a:pt x="1732682" y="1059782"/>
                      <a:pt x="1396232" y="1396232"/>
                    </a:cubicBezTo>
                    <a:cubicBezTo>
                      <a:pt x="1059782" y="1732681"/>
                      <a:pt x="514289" y="1732681"/>
                      <a:pt x="177839" y="1396232"/>
                    </a:cubicBezTo>
                    <a:cubicBezTo>
                      <a:pt x="-158611" y="1059782"/>
                      <a:pt x="-158611" y="514288"/>
                      <a:pt x="177839" y="177838"/>
                    </a:cubicBezTo>
                    <a:cubicBezTo>
                      <a:pt x="514289" y="-158611"/>
                      <a:pt x="1059782" y="-158611"/>
                      <a:pt x="1396232" y="177838"/>
                    </a:cubicBezTo>
                    <a:close/>
                    <a:moveTo>
                      <a:pt x="1574070" y="0"/>
                    </a:moveTo>
                    <a:cubicBezTo>
                      <a:pt x="1139403" y="-434668"/>
                      <a:pt x="434668" y="-434668"/>
                      <a:pt x="0" y="0"/>
                    </a:cubicBezTo>
                    <a:cubicBezTo>
                      <a:pt x="-434668" y="434667"/>
                      <a:pt x="-434668" y="1139403"/>
                      <a:pt x="0" y="1574070"/>
                    </a:cubicBezTo>
                    <a:cubicBezTo>
                      <a:pt x="149565" y="1723636"/>
                      <a:pt x="331107" y="1821737"/>
                      <a:pt x="522925" y="1867116"/>
                    </a:cubicBezTo>
                    <a:lnTo>
                      <a:pt x="522925" y="3149101"/>
                    </a:lnTo>
                    <a:lnTo>
                      <a:pt x="1051145" y="3149101"/>
                    </a:lnTo>
                    <a:lnTo>
                      <a:pt x="1051145" y="1867115"/>
                    </a:lnTo>
                    <a:cubicBezTo>
                      <a:pt x="1242964" y="1821737"/>
                      <a:pt x="1424505" y="1723636"/>
                      <a:pt x="1574070" y="1574070"/>
                    </a:cubicBezTo>
                    <a:cubicBezTo>
                      <a:pt x="2008738" y="1139403"/>
                      <a:pt x="2008738" y="434667"/>
                      <a:pt x="157407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" name="Round Same Side Corner Rectangle 13"/>
              <p:cNvSpPr/>
              <p:nvPr/>
            </p:nvSpPr>
            <p:spPr>
              <a:xfrm rot="13500000" flipH="1">
                <a:off x="342523" y="4298347"/>
                <a:ext cx="533667" cy="3271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7" name="Oval 18"/>
            <p:cNvSpPr/>
            <p:nvPr/>
          </p:nvSpPr>
          <p:spPr>
            <a:xfrm>
              <a:off x="2987241" y="1626278"/>
              <a:ext cx="513763" cy="49594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30" name="Oval 18"/>
          <p:cNvSpPr/>
          <p:nvPr/>
        </p:nvSpPr>
        <p:spPr>
          <a:xfrm>
            <a:off x="6258661" y="3012161"/>
            <a:ext cx="900000" cy="9000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1" name="Oval 18"/>
          <p:cNvSpPr/>
          <p:nvPr/>
        </p:nvSpPr>
        <p:spPr>
          <a:xfrm>
            <a:off x="5358662" y="4335285"/>
            <a:ext cx="900000" cy="9000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Textfeld 1"/>
          <p:cNvSpPr txBox="1"/>
          <p:nvPr/>
        </p:nvSpPr>
        <p:spPr>
          <a:xfrm rot="19248804">
            <a:off x="1315131" y="4633216"/>
            <a:ext cx="2287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Fördermöglichkeiten</a:t>
            </a:r>
          </a:p>
        </p:txBody>
      </p:sp>
      <p:sp>
        <p:nvSpPr>
          <p:cNvPr id="29" name="Ellipse 28"/>
          <p:cNvSpPr/>
          <p:nvPr/>
        </p:nvSpPr>
        <p:spPr>
          <a:xfrm>
            <a:off x="3227150" y="1687946"/>
            <a:ext cx="2623930" cy="267346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Wissen und Können</a:t>
            </a:r>
          </a:p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Sach- und Methoden-kompetenz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1053220" y="698168"/>
            <a:ext cx="613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70AD4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können Eltern unterstützen:</a:t>
            </a:r>
            <a:endParaRPr lang="de-DE" sz="2400" b="1" dirty="0">
              <a:solidFill>
                <a:srgbClr val="70AD4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Rectangle 9">
            <a:extLst>
              <a:ext uri="{FF2B5EF4-FFF2-40B4-BE49-F238E27FC236}">
                <a16:creationId xmlns="" xmlns:a16="http://schemas.microsoft.com/office/drawing/2014/main" id="{226D7E44-4CBD-4099-BBFA-5B4FF777F65D}"/>
              </a:ext>
            </a:extLst>
          </p:cNvPr>
          <p:cNvSpPr/>
          <p:nvPr/>
        </p:nvSpPr>
        <p:spPr>
          <a:xfrm>
            <a:off x="8595218" y="254111"/>
            <a:ext cx="1127984" cy="827479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0" name="Textfeld 39">
            <a:extLst>
              <a:ext uri="{FF2B5EF4-FFF2-40B4-BE49-F238E27FC236}">
                <a16:creationId xmlns="" xmlns:a16="http://schemas.microsoft.com/office/drawing/2014/main" id="{12E97A69-172B-445E-B355-12E2D7AC2F4E}"/>
              </a:ext>
            </a:extLst>
          </p:cNvPr>
          <p:cNvSpPr txBox="1"/>
          <p:nvPr/>
        </p:nvSpPr>
        <p:spPr>
          <a:xfrm>
            <a:off x="1047074" y="209435"/>
            <a:ext cx="770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Basiskompetenzen trainieren – nicht Schulwissen üben! 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6888659" y="1726300"/>
            <a:ext cx="3002474" cy="400110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Stift und Schere benutzen</a:t>
            </a:r>
            <a:endParaRPr lang="de-DE" sz="2000" b="1" dirty="0"/>
          </a:p>
        </p:txBody>
      </p:sp>
      <p:sp>
        <p:nvSpPr>
          <p:cNvPr id="42" name="Textfeld 41"/>
          <p:cNvSpPr txBox="1"/>
          <p:nvPr/>
        </p:nvSpPr>
        <p:spPr>
          <a:xfrm>
            <a:off x="7291939" y="3332200"/>
            <a:ext cx="2286960" cy="369332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dirty="0" smtClean="0"/>
              <a:t>Dinge ausprobieren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6432768" y="4746352"/>
            <a:ext cx="1732275" cy="400110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Fragen </a:t>
            </a:r>
            <a:r>
              <a:rPr lang="de-DE" sz="2000" b="1" dirty="0"/>
              <a:t>stellen</a:t>
            </a:r>
          </a:p>
        </p:txBody>
      </p:sp>
    </p:spTree>
    <p:extLst>
      <p:ext uri="{BB962C8B-B14F-4D97-AF65-F5344CB8AC3E}">
        <p14:creationId xmlns:p14="http://schemas.microsoft.com/office/powerpoint/2010/main" val="19908467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529" y="6219499"/>
            <a:ext cx="1869764" cy="5190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uppieren 7"/>
          <p:cNvGrpSpPr/>
          <p:nvPr/>
        </p:nvGrpSpPr>
        <p:grpSpPr>
          <a:xfrm rot="336969">
            <a:off x="769215" y="1250025"/>
            <a:ext cx="5699540" cy="5182412"/>
            <a:chOff x="247435" y="1626278"/>
            <a:chExt cx="3253569" cy="3102465"/>
          </a:xfr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2" name="Group 2"/>
            <p:cNvGrpSpPr/>
            <p:nvPr/>
          </p:nvGrpSpPr>
          <p:grpSpPr>
            <a:xfrm>
              <a:off x="247435" y="2414619"/>
              <a:ext cx="3149101" cy="2314124"/>
              <a:chOff x="247435" y="2414619"/>
              <a:chExt cx="3149101" cy="2314124"/>
            </a:xfrm>
            <a:grpFill/>
          </p:grpSpPr>
          <p:sp>
            <p:nvSpPr>
              <p:cNvPr id="33" name="Rectangle 12"/>
              <p:cNvSpPr/>
              <p:nvPr/>
            </p:nvSpPr>
            <p:spPr>
              <a:xfrm rot="2700000" flipH="1">
                <a:off x="1034951" y="1627103"/>
                <a:ext cx="1574070" cy="3149101"/>
              </a:xfrm>
              <a:custGeom>
                <a:avLst/>
                <a:gdLst/>
                <a:ahLst/>
                <a:cxnLst/>
                <a:rect l="l" t="t" r="r" b="b"/>
                <a:pathLst>
                  <a:path w="1574070" h="3149101">
                    <a:moveTo>
                      <a:pt x="1396232" y="177838"/>
                    </a:moveTo>
                    <a:cubicBezTo>
                      <a:pt x="1732682" y="514288"/>
                      <a:pt x="1732682" y="1059782"/>
                      <a:pt x="1396232" y="1396232"/>
                    </a:cubicBezTo>
                    <a:cubicBezTo>
                      <a:pt x="1059782" y="1732681"/>
                      <a:pt x="514289" y="1732681"/>
                      <a:pt x="177839" y="1396232"/>
                    </a:cubicBezTo>
                    <a:cubicBezTo>
                      <a:pt x="-158611" y="1059782"/>
                      <a:pt x="-158611" y="514288"/>
                      <a:pt x="177839" y="177838"/>
                    </a:cubicBezTo>
                    <a:cubicBezTo>
                      <a:pt x="514289" y="-158611"/>
                      <a:pt x="1059782" y="-158611"/>
                      <a:pt x="1396232" y="177838"/>
                    </a:cubicBezTo>
                    <a:close/>
                    <a:moveTo>
                      <a:pt x="1574070" y="0"/>
                    </a:moveTo>
                    <a:cubicBezTo>
                      <a:pt x="1139403" y="-434668"/>
                      <a:pt x="434668" y="-434668"/>
                      <a:pt x="0" y="0"/>
                    </a:cubicBezTo>
                    <a:cubicBezTo>
                      <a:pt x="-434668" y="434667"/>
                      <a:pt x="-434668" y="1139403"/>
                      <a:pt x="0" y="1574070"/>
                    </a:cubicBezTo>
                    <a:cubicBezTo>
                      <a:pt x="149565" y="1723636"/>
                      <a:pt x="331107" y="1821737"/>
                      <a:pt x="522925" y="1867116"/>
                    </a:cubicBezTo>
                    <a:lnTo>
                      <a:pt x="522925" y="3149101"/>
                    </a:lnTo>
                    <a:lnTo>
                      <a:pt x="1051145" y="3149101"/>
                    </a:lnTo>
                    <a:lnTo>
                      <a:pt x="1051145" y="1867115"/>
                    </a:lnTo>
                    <a:cubicBezTo>
                      <a:pt x="1242964" y="1821737"/>
                      <a:pt x="1424505" y="1723636"/>
                      <a:pt x="1574070" y="1574070"/>
                    </a:cubicBezTo>
                    <a:cubicBezTo>
                      <a:pt x="2008738" y="1139403"/>
                      <a:pt x="2008738" y="434667"/>
                      <a:pt x="157407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" name="Round Same Side Corner Rectangle 13"/>
              <p:cNvSpPr/>
              <p:nvPr/>
            </p:nvSpPr>
            <p:spPr>
              <a:xfrm rot="13500000" flipH="1">
                <a:off x="342523" y="4298347"/>
                <a:ext cx="533667" cy="3271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7" name="Oval 18"/>
            <p:cNvSpPr/>
            <p:nvPr/>
          </p:nvSpPr>
          <p:spPr>
            <a:xfrm>
              <a:off x="2987241" y="1626278"/>
              <a:ext cx="513763" cy="49594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30" name="Oval 18"/>
          <p:cNvSpPr/>
          <p:nvPr/>
        </p:nvSpPr>
        <p:spPr>
          <a:xfrm>
            <a:off x="6258661" y="3012161"/>
            <a:ext cx="900000" cy="9000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1" name="Oval 18"/>
          <p:cNvSpPr/>
          <p:nvPr/>
        </p:nvSpPr>
        <p:spPr>
          <a:xfrm>
            <a:off x="5358662" y="4335285"/>
            <a:ext cx="900000" cy="9000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Textfeld 1"/>
          <p:cNvSpPr txBox="1"/>
          <p:nvPr/>
        </p:nvSpPr>
        <p:spPr>
          <a:xfrm rot="19248804">
            <a:off x="1315131" y="4633216"/>
            <a:ext cx="2287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Fördermöglichkeiten</a:t>
            </a:r>
          </a:p>
        </p:txBody>
      </p:sp>
      <p:sp>
        <p:nvSpPr>
          <p:cNvPr id="29" name="Ellipse 28"/>
          <p:cNvSpPr/>
          <p:nvPr/>
        </p:nvSpPr>
        <p:spPr>
          <a:xfrm>
            <a:off x="3172570" y="1669142"/>
            <a:ext cx="2695493" cy="268603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tx1"/>
                </a:solidFill>
              </a:rPr>
              <a:t>Selb-ständig-</a:t>
            </a:r>
            <a:r>
              <a:rPr lang="de-DE" sz="3200" b="1" dirty="0" err="1">
                <a:solidFill>
                  <a:schemeClr val="tx1"/>
                </a:solidFill>
              </a:rPr>
              <a:t>keit</a:t>
            </a:r>
            <a:endParaRPr lang="de-DE" sz="3200" b="1" dirty="0">
              <a:solidFill>
                <a:schemeClr val="tx1"/>
              </a:solidFill>
            </a:endParaRPr>
          </a:p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Selbst-kompetenz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1053220" y="698168"/>
            <a:ext cx="613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70AD4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können Eltern unterstützen:</a:t>
            </a:r>
            <a:endParaRPr lang="de-DE" sz="2400" b="1" dirty="0">
              <a:solidFill>
                <a:srgbClr val="70AD4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Rectangle 9">
            <a:extLst>
              <a:ext uri="{FF2B5EF4-FFF2-40B4-BE49-F238E27FC236}">
                <a16:creationId xmlns="" xmlns:a16="http://schemas.microsoft.com/office/drawing/2014/main" id="{226D7E44-4CBD-4099-BBFA-5B4FF777F65D}"/>
              </a:ext>
            </a:extLst>
          </p:cNvPr>
          <p:cNvSpPr/>
          <p:nvPr/>
        </p:nvSpPr>
        <p:spPr>
          <a:xfrm>
            <a:off x="8595218" y="254111"/>
            <a:ext cx="1127984" cy="827479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0" name="Textfeld 39">
            <a:extLst>
              <a:ext uri="{FF2B5EF4-FFF2-40B4-BE49-F238E27FC236}">
                <a16:creationId xmlns="" xmlns:a16="http://schemas.microsoft.com/office/drawing/2014/main" id="{12E97A69-172B-445E-B355-12E2D7AC2F4E}"/>
              </a:ext>
            </a:extLst>
          </p:cNvPr>
          <p:cNvSpPr txBox="1"/>
          <p:nvPr/>
        </p:nvSpPr>
        <p:spPr>
          <a:xfrm>
            <a:off x="1047074" y="209435"/>
            <a:ext cx="770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Basiskompetenzen trainieren – nicht Schulwissen üben! 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6821555" y="1726300"/>
            <a:ext cx="3861117" cy="400110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Sich alleine an- und ausziehen</a:t>
            </a:r>
            <a:endParaRPr lang="de-DE" sz="2000" b="1" dirty="0"/>
          </a:p>
        </p:txBody>
      </p:sp>
      <p:sp>
        <p:nvSpPr>
          <p:cNvPr id="42" name="Textfeld 41"/>
          <p:cNvSpPr txBox="1"/>
          <p:nvPr/>
        </p:nvSpPr>
        <p:spPr>
          <a:xfrm>
            <a:off x="7291938" y="3332200"/>
            <a:ext cx="3022939" cy="369332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dirty="0" smtClean="0"/>
              <a:t>Kleine Aufgaben erledigen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6432768" y="4746352"/>
            <a:ext cx="2319346" cy="400110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Mut entwickeln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292876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529" y="6219499"/>
            <a:ext cx="1869764" cy="5190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uppieren 7"/>
          <p:cNvGrpSpPr/>
          <p:nvPr/>
        </p:nvGrpSpPr>
        <p:grpSpPr>
          <a:xfrm rot="336969">
            <a:off x="420749" y="784822"/>
            <a:ext cx="5516535" cy="5530860"/>
            <a:chOff x="247435" y="1417679"/>
            <a:chExt cx="3149101" cy="3311064"/>
          </a:xfr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2" name="Group 2"/>
            <p:cNvGrpSpPr/>
            <p:nvPr/>
          </p:nvGrpSpPr>
          <p:grpSpPr>
            <a:xfrm>
              <a:off x="247435" y="2414619"/>
              <a:ext cx="3149101" cy="2314124"/>
              <a:chOff x="247435" y="2414619"/>
              <a:chExt cx="3149101" cy="2314124"/>
            </a:xfrm>
            <a:grpFill/>
          </p:grpSpPr>
          <p:sp>
            <p:nvSpPr>
              <p:cNvPr id="33" name="Rectangle 12"/>
              <p:cNvSpPr/>
              <p:nvPr/>
            </p:nvSpPr>
            <p:spPr>
              <a:xfrm rot="2700000" flipH="1">
                <a:off x="1034951" y="1627103"/>
                <a:ext cx="1574070" cy="3149101"/>
              </a:xfrm>
              <a:custGeom>
                <a:avLst/>
                <a:gdLst/>
                <a:ahLst/>
                <a:cxnLst/>
                <a:rect l="l" t="t" r="r" b="b"/>
                <a:pathLst>
                  <a:path w="1574070" h="3149101">
                    <a:moveTo>
                      <a:pt x="1396232" y="177838"/>
                    </a:moveTo>
                    <a:cubicBezTo>
                      <a:pt x="1732682" y="514288"/>
                      <a:pt x="1732682" y="1059782"/>
                      <a:pt x="1396232" y="1396232"/>
                    </a:cubicBezTo>
                    <a:cubicBezTo>
                      <a:pt x="1059782" y="1732681"/>
                      <a:pt x="514289" y="1732681"/>
                      <a:pt x="177839" y="1396232"/>
                    </a:cubicBezTo>
                    <a:cubicBezTo>
                      <a:pt x="-158611" y="1059782"/>
                      <a:pt x="-158611" y="514288"/>
                      <a:pt x="177839" y="177838"/>
                    </a:cubicBezTo>
                    <a:cubicBezTo>
                      <a:pt x="514289" y="-158611"/>
                      <a:pt x="1059782" y="-158611"/>
                      <a:pt x="1396232" y="177838"/>
                    </a:cubicBezTo>
                    <a:close/>
                    <a:moveTo>
                      <a:pt x="1574070" y="0"/>
                    </a:moveTo>
                    <a:cubicBezTo>
                      <a:pt x="1139403" y="-434668"/>
                      <a:pt x="434668" y="-434668"/>
                      <a:pt x="0" y="0"/>
                    </a:cubicBezTo>
                    <a:cubicBezTo>
                      <a:pt x="-434668" y="434667"/>
                      <a:pt x="-434668" y="1139403"/>
                      <a:pt x="0" y="1574070"/>
                    </a:cubicBezTo>
                    <a:cubicBezTo>
                      <a:pt x="149565" y="1723636"/>
                      <a:pt x="331107" y="1821737"/>
                      <a:pt x="522925" y="1867116"/>
                    </a:cubicBezTo>
                    <a:lnTo>
                      <a:pt x="522925" y="3149101"/>
                    </a:lnTo>
                    <a:lnTo>
                      <a:pt x="1051145" y="3149101"/>
                    </a:lnTo>
                    <a:lnTo>
                      <a:pt x="1051145" y="1867115"/>
                    </a:lnTo>
                    <a:cubicBezTo>
                      <a:pt x="1242964" y="1821737"/>
                      <a:pt x="1424505" y="1723636"/>
                      <a:pt x="1574070" y="1574070"/>
                    </a:cubicBezTo>
                    <a:cubicBezTo>
                      <a:pt x="2008738" y="1139403"/>
                      <a:pt x="2008738" y="434667"/>
                      <a:pt x="157407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" name="Round Same Side Corner Rectangle 13"/>
              <p:cNvSpPr/>
              <p:nvPr/>
            </p:nvSpPr>
            <p:spPr>
              <a:xfrm rot="13500000" flipH="1">
                <a:off x="342523" y="4298347"/>
                <a:ext cx="533667" cy="3271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7" name="Oval 18"/>
            <p:cNvSpPr/>
            <p:nvPr/>
          </p:nvSpPr>
          <p:spPr>
            <a:xfrm>
              <a:off x="2828200" y="1417679"/>
              <a:ext cx="512666" cy="49594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5" name="Group 17">
            <a:extLst>
              <a:ext uri="{FF2B5EF4-FFF2-40B4-BE49-F238E27FC236}">
                <a16:creationId xmlns="" xmlns:a16="http://schemas.microsoft.com/office/drawing/2014/main" id="{55E3C3D4-2FBB-44E3-846C-624D6DE0716C}"/>
              </a:ext>
            </a:extLst>
          </p:cNvPr>
          <p:cNvGrpSpPr/>
          <p:nvPr/>
        </p:nvGrpSpPr>
        <p:grpSpPr>
          <a:xfrm>
            <a:off x="3102872" y="1770830"/>
            <a:ext cx="2176113" cy="2171070"/>
            <a:chOff x="4370934" y="2033743"/>
            <a:chExt cx="3418963" cy="3025979"/>
          </a:xfrm>
          <a:solidFill>
            <a:schemeClr val="bg1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6" name="Freeform 54">
              <a:extLst>
                <a:ext uri="{FF2B5EF4-FFF2-40B4-BE49-F238E27FC236}">
                  <a16:creationId xmlns="" xmlns:a16="http://schemas.microsoft.com/office/drawing/2014/main" id="{BE60FAE0-E0F0-4828-BF8B-EDE62476F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0204" y="3451196"/>
              <a:ext cx="1639693" cy="1608526"/>
            </a:xfrm>
            <a:custGeom>
              <a:avLst/>
              <a:gdLst>
                <a:gd name="T0" fmla="*/ 4287 w 4838"/>
                <a:gd name="T1" fmla="*/ 174 h 4745"/>
                <a:gd name="T2" fmla="*/ 3818 w 4838"/>
                <a:gd name="T3" fmla="*/ 301 h 4745"/>
                <a:gd name="T4" fmla="*/ 3447 w 4838"/>
                <a:gd name="T5" fmla="*/ 261 h 4745"/>
                <a:gd name="T6" fmla="*/ 3257 w 4838"/>
                <a:gd name="T7" fmla="*/ 585 h 4745"/>
                <a:gd name="T8" fmla="*/ 2944 w 4838"/>
                <a:gd name="T9" fmla="*/ 875 h 4745"/>
                <a:gd name="T10" fmla="*/ 2420 w 4838"/>
                <a:gd name="T11" fmla="*/ 998 h 4745"/>
                <a:gd name="T12" fmla="*/ 1891 w 4838"/>
                <a:gd name="T13" fmla="*/ 909 h 4745"/>
                <a:gd name="T14" fmla="*/ 1766 w 4838"/>
                <a:gd name="T15" fmla="*/ 990 h 4745"/>
                <a:gd name="T16" fmla="*/ 1269 w 4838"/>
                <a:gd name="T17" fmla="*/ 1150 h 4745"/>
                <a:gd name="T18" fmla="*/ 775 w 4838"/>
                <a:gd name="T19" fmla="*/ 1133 h 4745"/>
                <a:gd name="T20" fmla="*/ 287 w 4838"/>
                <a:gd name="T21" fmla="*/ 933 h 4745"/>
                <a:gd name="T22" fmla="*/ 22 w 4838"/>
                <a:gd name="T23" fmla="*/ 2755 h 4745"/>
                <a:gd name="T24" fmla="*/ 317 w 4838"/>
                <a:gd name="T25" fmla="*/ 3160 h 4745"/>
                <a:gd name="T26" fmla="*/ 644 w 4838"/>
                <a:gd name="T27" fmla="*/ 3307 h 4745"/>
                <a:gd name="T28" fmla="*/ 1109 w 4838"/>
                <a:gd name="T29" fmla="*/ 3298 h 4745"/>
                <a:gd name="T30" fmla="*/ 1151 w 4838"/>
                <a:gd name="T31" fmla="*/ 2952 h 4745"/>
                <a:gd name="T32" fmla="*/ 1460 w 4838"/>
                <a:gd name="T33" fmla="*/ 2736 h 4745"/>
                <a:gd name="T34" fmla="*/ 1297 w 4838"/>
                <a:gd name="T35" fmla="*/ 3241 h 4745"/>
                <a:gd name="T36" fmla="*/ 1416 w 4838"/>
                <a:gd name="T37" fmla="*/ 3619 h 4745"/>
                <a:gd name="T38" fmla="*/ 1493 w 4838"/>
                <a:gd name="T39" fmla="*/ 3965 h 4745"/>
                <a:gd name="T40" fmla="*/ 1164 w 4838"/>
                <a:gd name="T41" fmla="*/ 3543 h 4745"/>
                <a:gd name="T42" fmla="*/ 757 w 4838"/>
                <a:gd name="T43" fmla="*/ 3514 h 4745"/>
                <a:gd name="T44" fmla="*/ 276 w 4838"/>
                <a:gd name="T45" fmla="*/ 3362 h 4745"/>
                <a:gd name="T46" fmla="*/ 24 w 4838"/>
                <a:gd name="T47" fmla="*/ 3133 h 4745"/>
                <a:gd name="T48" fmla="*/ 37 w 4838"/>
                <a:gd name="T49" fmla="*/ 3702 h 4745"/>
                <a:gd name="T50" fmla="*/ 312 w 4838"/>
                <a:gd name="T51" fmla="*/ 4327 h 4745"/>
                <a:gd name="T52" fmla="*/ 775 w 4838"/>
                <a:gd name="T53" fmla="*/ 4660 h 4745"/>
                <a:gd name="T54" fmla="*/ 1336 w 4838"/>
                <a:gd name="T55" fmla="*/ 4744 h 4745"/>
                <a:gd name="T56" fmla="*/ 1905 w 4838"/>
                <a:gd name="T57" fmla="*/ 4626 h 4745"/>
                <a:gd name="T58" fmla="*/ 2392 w 4838"/>
                <a:gd name="T59" fmla="*/ 4346 h 4745"/>
                <a:gd name="T60" fmla="*/ 2687 w 4838"/>
                <a:gd name="T61" fmla="*/ 3994 h 4745"/>
                <a:gd name="T62" fmla="*/ 2833 w 4838"/>
                <a:gd name="T63" fmla="*/ 3679 h 4745"/>
                <a:gd name="T64" fmla="*/ 2862 w 4838"/>
                <a:gd name="T65" fmla="*/ 3321 h 4745"/>
                <a:gd name="T66" fmla="*/ 2631 w 4838"/>
                <a:gd name="T67" fmla="*/ 2784 h 4745"/>
                <a:gd name="T68" fmla="*/ 2309 w 4838"/>
                <a:gd name="T69" fmla="*/ 2626 h 4745"/>
                <a:gd name="T70" fmla="*/ 1906 w 4838"/>
                <a:gd name="T71" fmla="*/ 2880 h 4745"/>
                <a:gd name="T72" fmla="*/ 1914 w 4838"/>
                <a:gd name="T73" fmla="*/ 2672 h 4745"/>
                <a:gd name="T74" fmla="*/ 2331 w 4838"/>
                <a:gd name="T75" fmla="*/ 2275 h 4745"/>
                <a:gd name="T76" fmla="*/ 2421 w 4838"/>
                <a:gd name="T77" fmla="*/ 1709 h 4745"/>
                <a:gd name="T78" fmla="*/ 2611 w 4838"/>
                <a:gd name="T79" fmla="*/ 1926 h 4745"/>
                <a:gd name="T80" fmla="*/ 2558 w 4838"/>
                <a:gd name="T81" fmla="*/ 2428 h 4745"/>
                <a:gd name="T82" fmla="*/ 2989 w 4838"/>
                <a:gd name="T83" fmla="*/ 3038 h 4745"/>
                <a:gd name="T84" fmla="*/ 3053 w 4838"/>
                <a:gd name="T85" fmla="*/ 3501 h 4745"/>
                <a:gd name="T86" fmla="*/ 2989 w 4838"/>
                <a:gd name="T87" fmla="*/ 3982 h 4745"/>
                <a:gd name="T88" fmla="*/ 3674 w 4838"/>
                <a:gd name="T89" fmla="*/ 3563 h 4745"/>
                <a:gd name="T90" fmla="*/ 3930 w 4838"/>
                <a:gd name="T91" fmla="*/ 3150 h 4745"/>
                <a:gd name="T92" fmla="*/ 4003 w 4838"/>
                <a:gd name="T93" fmla="*/ 2852 h 4745"/>
                <a:gd name="T94" fmla="*/ 3953 w 4838"/>
                <a:gd name="T95" fmla="*/ 2265 h 4745"/>
                <a:gd name="T96" fmla="*/ 3713 w 4838"/>
                <a:gd name="T97" fmla="*/ 1898 h 4745"/>
                <a:gd name="T98" fmla="*/ 3099 w 4838"/>
                <a:gd name="T99" fmla="*/ 1576 h 4745"/>
                <a:gd name="T100" fmla="*/ 3476 w 4838"/>
                <a:gd name="T101" fmla="*/ 1513 h 4745"/>
                <a:gd name="T102" fmla="*/ 4029 w 4838"/>
                <a:gd name="T103" fmla="*/ 1989 h 4745"/>
                <a:gd name="T104" fmla="*/ 4193 w 4838"/>
                <a:gd name="T105" fmla="*/ 2447 h 4745"/>
                <a:gd name="T106" fmla="*/ 4448 w 4838"/>
                <a:gd name="T107" fmla="*/ 2161 h 4745"/>
                <a:gd name="T108" fmla="*/ 4517 w 4838"/>
                <a:gd name="T109" fmla="*/ 1755 h 4745"/>
                <a:gd name="T110" fmla="*/ 4602 w 4838"/>
                <a:gd name="T111" fmla="*/ 1452 h 4745"/>
                <a:gd name="T112" fmla="*/ 4832 w 4838"/>
                <a:gd name="T113" fmla="*/ 904 h 4745"/>
                <a:gd name="T114" fmla="*/ 4754 w 4838"/>
                <a:gd name="T115" fmla="*/ 357 h 4745"/>
                <a:gd name="T116" fmla="*/ 4505 w 4838"/>
                <a:gd name="T117" fmla="*/ 0 h 4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38" h="4745">
                  <a:moveTo>
                    <a:pt x="4505" y="0"/>
                  </a:moveTo>
                  <a:lnTo>
                    <a:pt x="4478" y="27"/>
                  </a:lnTo>
                  <a:lnTo>
                    <a:pt x="4421" y="81"/>
                  </a:lnTo>
                  <a:lnTo>
                    <a:pt x="4357" y="130"/>
                  </a:lnTo>
                  <a:lnTo>
                    <a:pt x="4287" y="174"/>
                  </a:lnTo>
                  <a:lnTo>
                    <a:pt x="4251" y="195"/>
                  </a:lnTo>
                  <a:lnTo>
                    <a:pt x="4189" y="226"/>
                  </a:lnTo>
                  <a:lnTo>
                    <a:pt x="4064" y="269"/>
                  </a:lnTo>
                  <a:lnTo>
                    <a:pt x="3940" y="292"/>
                  </a:lnTo>
                  <a:lnTo>
                    <a:pt x="3818" y="301"/>
                  </a:lnTo>
                  <a:lnTo>
                    <a:pt x="3761" y="300"/>
                  </a:lnTo>
                  <a:lnTo>
                    <a:pt x="3713" y="298"/>
                  </a:lnTo>
                  <a:lnTo>
                    <a:pt x="3620" y="292"/>
                  </a:lnTo>
                  <a:lnTo>
                    <a:pt x="3532" y="279"/>
                  </a:lnTo>
                  <a:lnTo>
                    <a:pt x="3447" y="261"/>
                  </a:lnTo>
                  <a:lnTo>
                    <a:pt x="3408" y="249"/>
                  </a:lnTo>
                  <a:lnTo>
                    <a:pt x="3392" y="302"/>
                  </a:lnTo>
                  <a:lnTo>
                    <a:pt x="3354" y="405"/>
                  </a:lnTo>
                  <a:lnTo>
                    <a:pt x="3309" y="499"/>
                  </a:lnTo>
                  <a:lnTo>
                    <a:pt x="3257" y="585"/>
                  </a:lnTo>
                  <a:lnTo>
                    <a:pt x="3200" y="664"/>
                  </a:lnTo>
                  <a:lnTo>
                    <a:pt x="3135" y="734"/>
                  </a:lnTo>
                  <a:lnTo>
                    <a:pt x="3064" y="797"/>
                  </a:lnTo>
                  <a:lnTo>
                    <a:pt x="2986" y="852"/>
                  </a:lnTo>
                  <a:lnTo>
                    <a:pt x="2944" y="875"/>
                  </a:lnTo>
                  <a:lnTo>
                    <a:pt x="2880" y="909"/>
                  </a:lnTo>
                  <a:lnTo>
                    <a:pt x="2747" y="955"/>
                  </a:lnTo>
                  <a:lnTo>
                    <a:pt x="2614" y="985"/>
                  </a:lnTo>
                  <a:lnTo>
                    <a:pt x="2483" y="998"/>
                  </a:lnTo>
                  <a:lnTo>
                    <a:pt x="2420" y="998"/>
                  </a:lnTo>
                  <a:lnTo>
                    <a:pt x="2366" y="998"/>
                  </a:lnTo>
                  <a:lnTo>
                    <a:pt x="2267" y="990"/>
                  </a:lnTo>
                  <a:lnTo>
                    <a:pt x="2131" y="972"/>
                  </a:lnTo>
                  <a:lnTo>
                    <a:pt x="1930" y="923"/>
                  </a:lnTo>
                  <a:lnTo>
                    <a:pt x="1891" y="909"/>
                  </a:lnTo>
                  <a:lnTo>
                    <a:pt x="1895" y="900"/>
                  </a:lnTo>
                  <a:lnTo>
                    <a:pt x="1892" y="901"/>
                  </a:lnTo>
                  <a:lnTo>
                    <a:pt x="1889" y="904"/>
                  </a:lnTo>
                  <a:lnTo>
                    <a:pt x="1849" y="935"/>
                  </a:lnTo>
                  <a:lnTo>
                    <a:pt x="1766" y="990"/>
                  </a:lnTo>
                  <a:lnTo>
                    <a:pt x="1677" y="1038"/>
                  </a:lnTo>
                  <a:lnTo>
                    <a:pt x="1582" y="1079"/>
                  </a:lnTo>
                  <a:lnTo>
                    <a:pt x="1484" y="1110"/>
                  </a:lnTo>
                  <a:lnTo>
                    <a:pt x="1379" y="1134"/>
                  </a:lnTo>
                  <a:lnTo>
                    <a:pt x="1269" y="1150"/>
                  </a:lnTo>
                  <a:lnTo>
                    <a:pt x="1153" y="1158"/>
                  </a:lnTo>
                  <a:lnTo>
                    <a:pt x="1094" y="1159"/>
                  </a:lnTo>
                  <a:lnTo>
                    <a:pt x="1017" y="1158"/>
                  </a:lnTo>
                  <a:lnTo>
                    <a:pt x="858" y="1145"/>
                  </a:lnTo>
                  <a:lnTo>
                    <a:pt x="775" y="1133"/>
                  </a:lnTo>
                  <a:lnTo>
                    <a:pt x="715" y="1123"/>
                  </a:lnTo>
                  <a:lnTo>
                    <a:pt x="600" y="1090"/>
                  </a:lnTo>
                  <a:lnTo>
                    <a:pt x="490" y="1048"/>
                  </a:lnTo>
                  <a:lnTo>
                    <a:pt x="386" y="994"/>
                  </a:lnTo>
                  <a:lnTo>
                    <a:pt x="287" y="933"/>
                  </a:lnTo>
                  <a:lnTo>
                    <a:pt x="197" y="866"/>
                  </a:lnTo>
                  <a:lnTo>
                    <a:pt x="72" y="760"/>
                  </a:lnTo>
                  <a:lnTo>
                    <a:pt x="0" y="688"/>
                  </a:lnTo>
                  <a:lnTo>
                    <a:pt x="0" y="2695"/>
                  </a:lnTo>
                  <a:lnTo>
                    <a:pt x="22" y="2755"/>
                  </a:lnTo>
                  <a:lnTo>
                    <a:pt x="84" y="2884"/>
                  </a:lnTo>
                  <a:lnTo>
                    <a:pt x="147" y="2981"/>
                  </a:lnTo>
                  <a:lnTo>
                    <a:pt x="197" y="3045"/>
                  </a:lnTo>
                  <a:lnTo>
                    <a:pt x="254" y="3104"/>
                  </a:lnTo>
                  <a:lnTo>
                    <a:pt x="317" y="3160"/>
                  </a:lnTo>
                  <a:lnTo>
                    <a:pt x="354" y="3185"/>
                  </a:lnTo>
                  <a:lnTo>
                    <a:pt x="390" y="3209"/>
                  </a:lnTo>
                  <a:lnTo>
                    <a:pt x="469" y="3251"/>
                  </a:lnTo>
                  <a:lnTo>
                    <a:pt x="554" y="3283"/>
                  </a:lnTo>
                  <a:lnTo>
                    <a:pt x="644" y="3307"/>
                  </a:lnTo>
                  <a:lnTo>
                    <a:pt x="738" y="3321"/>
                  </a:lnTo>
                  <a:lnTo>
                    <a:pt x="838" y="3326"/>
                  </a:lnTo>
                  <a:lnTo>
                    <a:pt x="942" y="3322"/>
                  </a:lnTo>
                  <a:lnTo>
                    <a:pt x="1052" y="3308"/>
                  </a:lnTo>
                  <a:lnTo>
                    <a:pt x="1109" y="3298"/>
                  </a:lnTo>
                  <a:lnTo>
                    <a:pt x="1107" y="3263"/>
                  </a:lnTo>
                  <a:lnTo>
                    <a:pt x="1107" y="3190"/>
                  </a:lnTo>
                  <a:lnTo>
                    <a:pt x="1114" y="3114"/>
                  </a:lnTo>
                  <a:lnTo>
                    <a:pt x="1129" y="3034"/>
                  </a:lnTo>
                  <a:lnTo>
                    <a:pt x="1151" y="2952"/>
                  </a:lnTo>
                  <a:lnTo>
                    <a:pt x="1182" y="2865"/>
                  </a:lnTo>
                  <a:lnTo>
                    <a:pt x="1222" y="2775"/>
                  </a:lnTo>
                  <a:lnTo>
                    <a:pt x="1271" y="2683"/>
                  </a:lnTo>
                  <a:lnTo>
                    <a:pt x="1300" y="2635"/>
                  </a:lnTo>
                  <a:lnTo>
                    <a:pt x="1460" y="2736"/>
                  </a:lnTo>
                  <a:lnTo>
                    <a:pt x="1423" y="2800"/>
                  </a:lnTo>
                  <a:lnTo>
                    <a:pt x="1363" y="2922"/>
                  </a:lnTo>
                  <a:lnTo>
                    <a:pt x="1324" y="3036"/>
                  </a:lnTo>
                  <a:lnTo>
                    <a:pt x="1302" y="3142"/>
                  </a:lnTo>
                  <a:lnTo>
                    <a:pt x="1297" y="3241"/>
                  </a:lnTo>
                  <a:lnTo>
                    <a:pt x="1304" y="3333"/>
                  </a:lnTo>
                  <a:lnTo>
                    <a:pt x="1320" y="3416"/>
                  </a:lnTo>
                  <a:lnTo>
                    <a:pt x="1348" y="3492"/>
                  </a:lnTo>
                  <a:lnTo>
                    <a:pt x="1380" y="3559"/>
                  </a:lnTo>
                  <a:lnTo>
                    <a:pt x="1416" y="3619"/>
                  </a:lnTo>
                  <a:lnTo>
                    <a:pt x="1475" y="3696"/>
                  </a:lnTo>
                  <a:lnTo>
                    <a:pt x="1581" y="3794"/>
                  </a:lnTo>
                  <a:lnTo>
                    <a:pt x="1606" y="3811"/>
                  </a:lnTo>
                  <a:lnTo>
                    <a:pt x="1503" y="3970"/>
                  </a:lnTo>
                  <a:lnTo>
                    <a:pt x="1493" y="3965"/>
                  </a:lnTo>
                  <a:lnTo>
                    <a:pt x="1415" y="3900"/>
                  </a:lnTo>
                  <a:lnTo>
                    <a:pt x="1330" y="3812"/>
                  </a:lnTo>
                  <a:lnTo>
                    <a:pt x="1270" y="3736"/>
                  </a:lnTo>
                  <a:lnTo>
                    <a:pt x="1213" y="3646"/>
                  </a:lnTo>
                  <a:lnTo>
                    <a:pt x="1164" y="3543"/>
                  </a:lnTo>
                  <a:lnTo>
                    <a:pt x="1144" y="3484"/>
                  </a:lnTo>
                  <a:lnTo>
                    <a:pt x="1065" y="3498"/>
                  </a:lnTo>
                  <a:lnTo>
                    <a:pt x="913" y="3514"/>
                  </a:lnTo>
                  <a:lnTo>
                    <a:pt x="841" y="3515"/>
                  </a:lnTo>
                  <a:lnTo>
                    <a:pt x="757" y="3514"/>
                  </a:lnTo>
                  <a:lnTo>
                    <a:pt x="596" y="3492"/>
                  </a:lnTo>
                  <a:lnTo>
                    <a:pt x="483" y="3461"/>
                  </a:lnTo>
                  <a:lnTo>
                    <a:pt x="412" y="3434"/>
                  </a:lnTo>
                  <a:lnTo>
                    <a:pt x="343" y="3400"/>
                  </a:lnTo>
                  <a:lnTo>
                    <a:pt x="276" y="3362"/>
                  </a:lnTo>
                  <a:lnTo>
                    <a:pt x="245" y="3340"/>
                  </a:lnTo>
                  <a:lnTo>
                    <a:pt x="207" y="3314"/>
                  </a:lnTo>
                  <a:lnTo>
                    <a:pt x="140" y="3257"/>
                  </a:lnTo>
                  <a:lnTo>
                    <a:pt x="79" y="3197"/>
                  </a:lnTo>
                  <a:lnTo>
                    <a:pt x="24" y="3133"/>
                  </a:lnTo>
                  <a:lnTo>
                    <a:pt x="0" y="3101"/>
                  </a:lnTo>
                  <a:lnTo>
                    <a:pt x="0" y="3266"/>
                  </a:lnTo>
                  <a:lnTo>
                    <a:pt x="1" y="3361"/>
                  </a:lnTo>
                  <a:lnTo>
                    <a:pt x="14" y="3539"/>
                  </a:lnTo>
                  <a:lnTo>
                    <a:pt x="37" y="3702"/>
                  </a:lnTo>
                  <a:lnTo>
                    <a:pt x="74" y="3852"/>
                  </a:lnTo>
                  <a:lnTo>
                    <a:pt x="119" y="3990"/>
                  </a:lnTo>
                  <a:lnTo>
                    <a:pt x="175" y="4114"/>
                  </a:lnTo>
                  <a:lnTo>
                    <a:pt x="239" y="4227"/>
                  </a:lnTo>
                  <a:lnTo>
                    <a:pt x="312" y="4327"/>
                  </a:lnTo>
                  <a:lnTo>
                    <a:pt x="392" y="4415"/>
                  </a:lnTo>
                  <a:lnTo>
                    <a:pt x="481" y="4493"/>
                  </a:lnTo>
                  <a:lnTo>
                    <a:pt x="574" y="4559"/>
                  </a:lnTo>
                  <a:lnTo>
                    <a:pt x="672" y="4614"/>
                  </a:lnTo>
                  <a:lnTo>
                    <a:pt x="775" y="4660"/>
                  </a:lnTo>
                  <a:lnTo>
                    <a:pt x="882" y="4695"/>
                  </a:lnTo>
                  <a:lnTo>
                    <a:pt x="993" y="4721"/>
                  </a:lnTo>
                  <a:lnTo>
                    <a:pt x="1105" y="4738"/>
                  </a:lnTo>
                  <a:lnTo>
                    <a:pt x="1221" y="4745"/>
                  </a:lnTo>
                  <a:lnTo>
                    <a:pt x="1336" y="4744"/>
                  </a:lnTo>
                  <a:lnTo>
                    <a:pt x="1453" y="4736"/>
                  </a:lnTo>
                  <a:lnTo>
                    <a:pt x="1568" y="4719"/>
                  </a:lnTo>
                  <a:lnTo>
                    <a:pt x="1682" y="4695"/>
                  </a:lnTo>
                  <a:lnTo>
                    <a:pt x="1795" y="4664"/>
                  </a:lnTo>
                  <a:lnTo>
                    <a:pt x="1905" y="4626"/>
                  </a:lnTo>
                  <a:lnTo>
                    <a:pt x="2013" y="4582"/>
                  </a:lnTo>
                  <a:lnTo>
                    <a:pt x="2115" y="4532"/>
                  </a:lnTo>
                  <a:lnTo>
                    <a:pt x="2213" y="4474"/>
                  </a:lnTo>
                  <a:lnTo>
                    <a:pt x="2305" y="4414"/>
                  </a:lnTo>
                  <a:lnTo>
                    <a:pt x="2392" y="4346"/>
                  </a:lnTo>
                  <a:lnTo>
                    <a:pt x="2473" y="4275"/>
                  </a:lnTo>
                  <a:lnTo>
                    <a:pt x="2544" y="4200"/>
                  </a:lnTo>
                  <a:lnTo>
                    <a:pt x="2609" y="4121"/>
                  </a:lnTo>
                  <a:lnTo>
                    <a:pt x="2663" y="4036"/>
                  </a:lnTo>
                  <a:lnTo>
                    <a:pt x="2687" y="3994"/>
                  </a:lnTo>
                  <a:lnTo>
                    <a:pt x="2693" y="3995"/>
                  </a:lnTo>
                  <a:lnTo>
                    <a:pt x="2700" y="3996"/>
                  </a:lnTo>
                  <a:lnTo>
                    <a:pt x="2735" y="3934"/>
                  </a:lnTo>
                  <a:lnTo>
                    <a:pt x="2797" y="3795"/>
                  </a:lnTo>
                  <a:lnTo>
                    <a:pt x="2833" y="3679"/>
                  </a:lnTo>
                  <a:lnTo>
                    <a:pt x="2851" y="3596"/>
                  </a:lnTo>
                  <a:lnTo>
                    <a:pt x="2863" y="3510"/>
                  </a:lnTo>
                  <a:lnTo>
                    <a:pt x="2867" y="3422"/>
                  </a:lnTo>
                  <a:lnTo>
                    <a:pt x="2865" y="3377"/>
                  </a:lnTo>
                  <a:lnTo>
                    <a:pt x="2862" y="3321"/>
                  </a:lnTo>
                  <a:lnTo>
                    <a:pt x="2842" y="3209"/>
                  </a:lnTo>
                  <a:lnTo>
                    <a:pt x="2810" y="3101"/>
                  </a:lnTo>
                  <a:lnTo>
                    <a:pt x="2763" y="2993"/>
                  </a:lnTo>
                  <a:lnTo>
                    <a:pt x="2705" y="2888"/>
                  </a:lnTo>
                  <a:lnTo>
                    <a:pt x="2631" y="2784"/>
                  </a:lnTo>
                  <a:lnTo>
                    <a:pt x="2545" y="2682"/>
                  </a:lnTo>
                  <a:lnTo>
                    <a:pt x="2447" y="2582"/>
                  </a:lnTo>
                  <a:lnTo>
                    <a:pt x="2391" y="2533"/>
                  </a:lnTo>
                  <a:lnTo>
                    <a:pt x="2366" y="2565"/>
                  </a:lnTo>
                  <a:lnTo>
                    <a:pt x="2309" y="2626"/>
                  </a:lnTo>
                  <a:lnTo>
                    <a:pt x="2246" y="2685"/>
                  </a:lnTo>
                  <a:lnTo>
                    <a:pt x="2175" y="2740"/>
                  </a:lnTo>
                  <a:lnTo>
                    <a:pt x="2094" y="2791"/>
                  </a:lnTo>
                  <a:lnTo>
                    <a:pt x="2005" y="2837"/>
                  </a:lnTo>
                  <a:lnTo>
                    <a:pt x="1906" y="2880"/>
                  </a:lnTo>
                  <a:lnTo>
                    <a:pt x="1797" y="2917"/>
                  </a:lnTo>
                  <a:lnTo>
                    <a:pt x="1739" y="2932"/>
                  </a:lnTo>
                  <a:lnTo>
                    <a:pt x="1692" y="2748"/>
                  </a:lnTo>
                  <a:lnTo>
                    <a:pt x="1773" y="2726"/>
                  </a:lnTo>
                  <a:lnTo>
                    <a:pt x="1914" y="2672"/>
                  </a:lnTo>
                  <a:lnTo>
                    <a:pt x="2033" y="2605"/>
                  </a:lnTo>
                  <a:lnTo>
                    <a:pt x="2133" y="2532"/>
                  </a:lnTo>
                  <a:lnTo>
                    <a:pt x="2216" y="2450"/>
                  </a:lnTo>
                  <a:lnTo>
                    <a:pt x="2281" y="2363"/>
                  </a:lnTo>
                  <a:lnTo>
                    <a:pt x="2331" y="2275"/>
                  </a:lnTo>
                  <a:lnTo>
                    <a:pt x="2370" y="2184"/>
                  </a:lnTo>
                  <a:lnTo>
                    <a:pt x="2398" y="2095"/>
                  </a:lnTo>
                  <a:lnTo>
                    <a:pt x="2414" y="2009"/>
                  </a:lnTo>
                  <a:lnTo>
                    <a:pt x="2427" y="1890"/>
                  </a:lnTo>
                  <a:lnTo>
                    <a:pt x="2421" y="1709"/>
                  </a:lnTo>
                  <a:lnTo>
                    <a:pt x="2414" y="1671"/>
                  </a:lnTo>
                  <a:lnTo>
                    <a:pt x="2600" y="1635"/>
                  </a:lnTo>
                  <a:lnTo>
                    <a:pt x="2602" y="1649"/>
                  </a:lnTo>
                  <a:lnTo>
                    <a:pt x="2614" y="1773"/>
                  </a:lnTo>
                  <a:lnTo>
                    <a:pt x="2611" y="1926"/>
                  </a:lnTo>
                  <a:lnTo>
                    <a:pt x="2597" y="2044"/>
                  </a:lnTo>
                  <a:lnTo>
                    <a:pt x="2570" y="2171"/>
                  </a:lnTo>
                  <a:lnTo>
                    <a:pt x="2525" y="2305"/>
                  </a:lnTo>
                  <a:lnTo>
                    <a:pt x="2493" y="2371"/>
                  </a:lnTo>
                  <a:lnTo>
                    <a:pt x="2558" y="2428"/>
                  </a:lnTo>
                  <a:lnTo>
                    <a:pt x="2676" y="2545"/>
                  </a:lnTo>
                  <a:lnTo>
                    <a:pt x="2777" y="2664"/>
                  </a:lnTo>
                  <a:lnTo>
                    <a:pt x="2864" y="2786"/>
                  </a:lnTo>
                  <a:lnTo>
                    <a:pt x="2934" y="2910"/>
                  </a:lnTo>
                  <a:lnTo>
                    <a:pt x="2989" y="3038"/>
                  </a:lnTo>
                  <a:lnTo>
                    <a:pt x="3027" y="3168"/>
                  </a:lnTo>
                  <a:lnTo>
                    <a:pt x="3051" y="3301"/>
                  </a:lnTo>
                  <a:lnTo>
                    <a:pt x="3055" y="3369"/>
                  </a:lnTo>
                  <a:lnTo>
                    <a:pt x="3056" y="3414"/>
                  </a:lnTo>
                  <a:lnTo>
                    <a:pt x="3053" y="3501"/>
                  </a:lnTo>
                  <a:lnTo>
                    <a:pt x="3039" y="3628"/>
                  </a:lnTo>
                  <a:lnTo>
                    <a:pt x="3000" y="3786"/>
                  </a:lnTo>
                  <a:lnTo>
                    <a:pt x="2947" y="3929"/>
                  </a:lnTo>
                  <a:lnTo>
                    <a:pt x="2916" y="3995"/>
                  </a:lnTo>
                  <a:lnTo>
                    <a:pt x="2989" y="3982"/>
                  </a:lnTo>
                  <a:lnTo>
                    <a:pt x="3139" y="3937"/>
                  </a:lnTo>
                  <a:lnTo>
                    <a:pt x="3289" y="3868"/>
                  </a:lnTo>
                  <a:lnTo>
                    <a:pt x="3437" y="3777"/>
                  </a:lnTo>
                  <a:lnTo>
                    <a:pt x="3577" y="3663"/>
                  </a:lnTo>
                  <a:lnTo>
                    <a:pt x="3674" y="3563"/>
                  </a:lnTo>
                  <a:lnTo>
                    <a:pt x="3735" y="3491"/>
                  </a:lnTo>
                  <a:lnTo>
                    <a:pt x="3791" y="3413"/>
                  </a:lnTo>
                  <a:lnTo>
                    <a:pt x="3843" y="3330"/>
                  </a:lnTo>
                  <a:lnTo>
                    <a:pt x="3889" y="3243"/>
                  </a:lnTo>
                  <a:lnTo>
                    <a:pt x="3930" y="3150"/>
                  </a:lnTo>
                  <a:lnTo>
                    <a:pt x="3948" y="3102"/>
                  </a:lnTo>
                  <a:lnTo>
                    <a:pt x="3945" y="3102"/>
                  </a:lnTo>
                  <a:lnTo>
                    <a:pt x="3952" y="3084"/>
                  </a:lnTo>
                  <a:lnTo>
                    <a:pt x="3983" y="2966"/>
                  </a:lnTo>
                  <a:lnTo>
                    <a:pt x="4003" y="2852"/>
                  </a:lnTo>
                  <a:lnTo>
                    <a:pt x="4016" y="2713"/>
                  </a:lnTo>
                  <a:lnTo>
                    <a:pt x="4014" y="2558"/>
                  </a:lnTo>
                  <a:lnTo>
                    <a:pt x="3998" y="2433"/>
                  </a:lnTo>
                  <a:lnTo>
                    <a:pt x="3979" y="2349"/>
                  </a:lnTo>
                  <a:lnTo>
                    <a:pt x="3953" y="2265"/>
                  </a:lnTo>
                  <a:lnTo>
                    <a:pt x="3918" y="2180"/>
                  </a:lnTo>
                  <a:lnTo>
                    <a:pt x="3897" y="2139"/>
                  </a:lnTo>
                  <a:lnTo>
                    <a:pt x="3867" y="2086"/>
                  </a:lnTo>
                  <a:lnTo>
                    <a:pt x="3796" y="1989"/>
                  </a:lnTo>
                  <a:lnTo>
                    <a:pt x="3713" y="1898"/>
                  </a:lnTo>
                  <a:lnTo>
                    <a:pt x="3616" y="1817"/>
                  </a:lnTo>
                  <a:lnTo>
                    <a:pt x="3506" y="1744"/>
                  </a:lnTo>
                  <a:lnTo>
                    <a:pt x="3383" y="1680"/>
                  </a:lnTo>
                  <a:lnTo>
                    <a:pt x="3248" y="1624"/>
                  </a:lnTo>
                  <a:lnTo>
                    <a:pt x="3099" y="1576"/>
                  </a:lnTo>
                  <a:lnTo>
                    <a:pt x="3020" y="1557"/>
                  </a:lnTo>
                  <a:lnTo>
                    <a:pt x="3064" y="1372"/>
                  </a:lnTo>
                  <a:lnTo>
                    <a:pt x="3153" y="1395"/>
                  </a:lnTo>
                  <a:lnTo>
                    <a:pt x="3322" y="1448"/>
                  </a:lnTo>
                  <a:lnTo>
                    <a:pt x="3476" y="1513"/>
                  </a:lnTo>
                  <a:lnTo>
                    <a:pt x="3615" y="1588"/>
                  </a:lnTo>
                  <a:lnTo>
                    <a:pt x="3740" y="1672"/>
                  </a:lnTo>
                  <a:lnTo>
                    <a:pt x="3852" y="1768"/>
                  </a:lnTo>
                  <a:lnTo>
                    <a:pt x="3948" y="1873"/>
                  </a:lnTo>
                  <a:lnTo>
                    <a:pt x="4029" y="1989"/>
                  </a:lnTo>
                  <a:lnTo>
                    <a:pt x="4064" y="2051"/>
                  </a:lnTo>
                  <a:lnTo>
                    <a:pt x="4093" y="2108"/>
                  </a:lnTo>
                  <a:lnTo>
                    <a:pt x="4140" y="2222"/>
                  </a:lnTo>
                  <a:lnTo>
                    <a:pt x="4172" y="2336"/>
                  </a:lnTo>
                  <a:lnTo>
                    <a:pt x="4193" y="2447"/>
                  </a:lnTo>
                  <a:lnTo>
                    <a:pt x="4199" y="2503"/>
                  </a:lnTo>
                  <a:lnTo>
                    <a:pt x="4237" y="2464"/>
                  </a:lnTo>
                  <a:lnTo>
                    <a:pt x="4313" y="2375"/>
                  </a:lnTo>
                  <a:lnTo>
                    <a:pt x="4386" y="2272"/>
                  </a:lnTo>
                  <a:lnTo>
                    <a:pt x="4448" y="2161"/>
                  </a:lnTo>
                  <a:lnTo>
                    <a:pt x="4496" y="2042"/>
                  </a:lnTo>
                  <a:lnTo>
                    <a:pt x="4518" y="1948"/>
                  </a:lnTo>
                  <a:lnTo>
                    <a:pt x="4524" y="1885"/>
                  </a:lnTo>
                  <a:lnTo>
                    <a:pt x="4524" y="1820"/>
                  </a:lnTo>
                  <a:lnTo>
                    <a:pt x="4517" y="1755"/>
                  </a:lnTo>
                  <a:lnTo>
                    <a:pt x="4500" y="1689"/>
                  </a:lnTo>
                  <a:lnTo>
                    <a:pt x="4474" y="1624"/>
                  </a:lnTo>
                  <a:lnTo>
                    <a:pt x="4457" y="1592"/>
                  </a:lnTo>
                  <a:lnTo>
                    <a:pt x="4510" y="1547"/>
                  </a:lnTo>
                  <a:lnTo>
                    <a:pt x="4602" y="1452"/>
                  </a:lnTo>
                  <a:lnTo>
                    <a:pt x="4677" y="1351"/>
                  </a:lnTo>
                  <a:lnTo>
                    <a:pt x="4737" y="1243"/>
                  </a:lnTo>
                  <a:lnTo>
                    <a:pt x="4782" y="1133"/>
                  </a:lnTo>
                  <a:lnTo>
                    <a:pt x="4814" y="1019"/>
                  </a:lnTo>
                  <a:lnTo>
                    <a:pt x="4832" y="904"/>
                  </a:lnTo>
                  <a:lnTo>
                    <a:pt x="4838" y="790"/>
                  </a:lnTo>
                  <a:lnTo>
                    <a:pt x="4832" y="676"/>
                  </a:lnTo>
                  <a:lnTo>
                    <a:pt x="4816" y="565"/>
                  </a:lnTo>
                  <a:lnTo>
                    <a:pt x="4790" y="458"/>
                  </a:lnTo>
                  <a:lnTo>
                    <a:pt x="4754" y="357"/>
                  </a:lnTo>
                  <a:lnTo>
                    <a:pt x="4711" y="262"/>
                  </a:lnTo>
                  <a:lnTo>
                    <a:pt x="4659" y="174"/>
                  </a:lnTo>
                  <a:lnTo>
                    <a:pt x="4602" y="96"/>
                  </a:lnTo>
                  <a:lnTo>
                    <a:pt x="4539" y="29"/>
                  </a:lnTo>
                  <a:lnTo>
                    <a:pt x="45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47" name="Freeform: Shape 15">
              <a:extLst>
                <a:ext uri="{FF2B5EF4-FFF2-40B4-BE49-F238E27FC236}">
                  <a16:creationId xmlns="" xmlns:a16="http://schemas.microsoft.com/office/drawing/2014/main" id="{F5B81FBE-886C-476E-92CF-262D7F6B4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0204" y="2033743"/>
              <a:ext cx="1539414" cy="1745392"/>
            </a:xfrm>
            <a:custGeom>
              <a:avLst/>
              <a:gdLst>
                <a:gd name="connsiteX0" fmla="*/ 1075964 w 1539414"/>
                <a:gd name="connsiteY0" fmla="*/ 503700 h 1745392"/>
                <a:gd name="connsiteX1" fmla="*/ 1076641 w 1539414"/>
                <a:gd name="connsiteY1" fmla="*/ 503700 h 1745392"/>
                <a:gd name="connsiteX2" fmla="*/ 1075286 w 1539414"/>
                <a:gd name="connsiteY2" fmla="*/ 504039 h 1745392"/>
                <a:gd name="connsiteX3" fmla="*/ 1075261 w 1539414"/>
                <a:gd name="connsiteY3" fmla="*/ 503841 h 1745392"/>
                <a:gd name="connsiteX4" fmla="*/ 727360 w 1539414"/>
                <a:gd name="connsiteY4" fmla="*/ 210043 h 1745392"/>
                <a:gd name="connsiteX5" fmla="*/ 764287 w 1539414"/>
                <a:gd name="connsiteY5" fmla="*/ 211737 h 1745392"/>
                <a:gd name="connsiteX6" fmla="*/ 800536 w 1539414"/>
                <a:gd name="connsiteY6" fmla="*/ 218172 h 1745392"/>
                <a:gd name="connsiteX7" fmla="*/ 835430 w 1539414"/>
                <a:gd name="connsiteY7" fmla="*/ 228333 h 1745392"/>
                <a:gd name="connsiteX8" fmla="*/ 868970 w 1539414"/>
                <a:gd name="connsiteY8" fmla="*/ 242559 h 1745392"/>
                <a:gd name="connsiteX9" fmla="*/ 900476 w 1539414"/>
                <a:gd name="connsiteY9" fmla="*/ 259494 h 1745392"/>
                <a:gd name="connsiteX10" fmla="*/ 930289 w 1539414"/>
                <a:gd name="connsiteY10" fmla="*/ 279139 h 1745392"/>
                <a:gd name="connsiteX11" fmla="*/ 958069 w 1539414"/>
                <a:gd name="connsiteY11" fmla="*/ 301155 h 1745392"/>
                <a:gd name="connsiteX12" fmla="*/ 983477 w 1539414"/>
                <a:gd name="connsiteY12" fmla="*/ 325203 h 1745392"/>
                <a:gd name="connsiteX13" fmla="*/ 1006175 w 1539414"/>
                <a:gd name="connsiteY13" fmla="*/ 351283 h 1745392"/>
                <a:gd name="connsiteX14" fmla="*/ 1026163 w 1539414"/>
                <a:gd name="connsiteY14" fmla="*/ 378041 h 1745392"/>
                <a:gd name="connsiteX15" fmla="*/ 1043102 w 1539414"/>
                <a:gd name="connsiteY15" fmla="*/ 406153 h 1745392"/>
                <a:gd name="connsiteX16" fmla="*/ 1056653 w 1539414"/>
                <a:gd name="connsiteY16" fmla="*/ 434266 h 1745392"/>
                <a:gd name="connsiteX17" fmla="*/ 1066817 w 1539414"/>
                <a:gd name="connsiteY17" fmla="*/ 462378 h 1745392"/>
                <a:gd name="connsiteX18" fmla="*/ 1073592 w 1539414"/>
                <a:gd name="connsiteY18" fmla="*/ 490491 h 1745392"/>
                <a:gd name="connsiteX19" fmla="*/ 1075261 w 1539414"/>
                <a:gd name="connsiteY19" fmla="*/ 503841 h 1745392"/>
                <a:gd name="connsiteX20" fmla="*/ 1074270 w 1539414"/>
                <a:gd name="connsiteY20" fmla="*/ 504039 h 1745392"/>
                <a:gd name="connsiteX21" fmla="*/ 1075286 w 1539414"/>
                <a:gd name="connsiteY21" fmla="*/ 504039 h 1745392"/>
                <a:gd name="connsiteX22" fmla="*/ 1084772 w 1539414"/>
                <a:gd name="connsiteY22" fmla="*/ 552812 h 1745392"/>
                <a:gd name="connsiteX23" fmla="*/ 1094935 w 1539414"/>
                <a:gd name="connsiteY23" fmla="*/ 615134 h 1745392"/>
                <a:gd name="connsiteX24" fmla="*/ 1098662 w 1539414"/>
                <a:gd name="connsiteY24" fmla="*/ 652730 h 1745392"/>
                <a:gd name="connsiteX25" fmla="*/ 1099001 w 1539414"/>
                <a:gd name="connsiteY25" fmla="*/ 686601 h 1745392"/>
                <a:gd name="connsiteX26" fmla="*/ 1095613 w 1539414"/>
                <a:gd name="connsiteY26" fmla="*/ 718439 h 1745392"/>
                <a:gd name="connsiteX27" fmla="*/ 1088499 w 1539414"/>
                <a:gd name="connsiteY27" fmla="*/ 748245 h 1745392"/>
                <a:gd name="connsiteX28" fmla="*/ 1076641 w 1539414"/>
                <a:gd name="connsiteY28" fmla="*/ 776358 h 1745392"/>
                <a:gd name="connsiteX29" fmla="*/ 1068511 w 1539414"/>
                <a:gd name="connsiteY29" fmla="*/ 789906 h 1745392"/>
                <a:gd name="connsiteX30" fmla="*/ 1061735 w 1539414"/>
                <a:gd name="connsiteY30" fmla="*/ 801083 h 1745392"/>
                <a:gd name="connsiteX31" fmla="*/ 1045474 w 1539414"/>
                <a:gd name="connsiteY31" fmla="*/ 822421 h 1745392"/>
                <a:gd name="connsiteX32" fmla="*/ 1027518 w 1539414"/>
                <a:gd name="connsiteY32" fmla="*/ 840712 h 1745392"/>
                <a:gd name="connsiteX33" fmla="*/ 1008208 w 1539414"/>
                <a:gd name="connsiteY33" fmla="*/ 857308 h 1745392"/>
                <a:gd name="connsiteX34" fmla="*/ 977379 w 1539414"/>
                <a:gd name="connsiteY34" fmla="*/ 878985 h 1745392"/>
                <a:gd name="connsiteX35" fmla="*/ 935709 w 1539414"/>
                <a:gd name="connsiteY35" fmla="*/ 900324 h 1745392"/>
                <a:gd name="connsiteX36" fmla="*/ 895056 w 1539414"/>
                <a:gd name="connsiteY36" fmla="*/ 915904 h 1745392"/>
                <a:gd name="connsiteX37" fmla="*/ 860161 w 1539414"/>
                <a:gd name="connsiteY37" fmla="*/ 926065 h 1745392"/>
                <a:gd name="connsiteX38" fmla="*/ 822218 w 1539414"/>
                <a:gd name="connsiteY38" fmla="*/ 933517 h 1745392"/>
                <a:gd name="connsiteX39" fmla="*/ 816120 w 1539414"/>
                <a:gd name="connsiteY39" fmla="*/ 933855 h 1745392"/>
                <a:gd name="connsiteX40" fmla="*/ 822218 w 1539414"/>
                <a:gd name="connsiteY40" fmla="*/ 997871 h 1745392"/>
                <a:gd name="connsiteX41" fmla="*/ 831704 w 1539414"/>
                <a:gd name="connsiteY41" fmla="*/ 997193 h 1745392"/>
                <a:gd name="connsiteX42" fmla="*/ 877100 w 1539414"/>
                <a:gd name="connsiteY42" fmla="*/ 987709 h 1745392"/>
                <a:gd name="connsiteX43" fmla="*/ 918431 w 1539414"/>
                <a:gd name="connsiteY43" fmla="*/ 975855 h 1745392"/>
                <a:gd name="connsiteX44" fmla="*/ 965522 w 1539414"/>
                <a:gd name="connsiteY44" fmla="*/ 957565 h 1745392"/>
                <a:gd name="connsiteX45" fmla="*/ 1002449 w 1539414"/>
                <a:gd name="connsiteY45" fmla="*/ 938597 h 1745392"/>
                <a:gd name="connsiteX46" fmla="*/ 1026841 w 1539414"/>
                <a:gd name="connsiteY46" fmla="*/ 923356 h 1745392"/>
                <a:gd name="connsiteX47" fmla="*/ 1051233 w 1539414"/>
                <a:gd name="connsiteY47" fmla="*/ 905743 h 1745392"/>
                <a:gd name="connsiteX48" fmla="*/ 1073931 w 1539414"/>
                <a:gd name="connsiteY48" fmla="*/ 885421 h 1745392"/>
                <a:gd name="connsiteX49" fmla="*/ 1095613 w 1539414"/>
                <a:gd name="connsiteY49" fmla="*/ 863066 h 1745392"/>
                <a:gd name="connsiteX50" fmla="*/ 1114923 w 1539414"/>
                <a:gd name="connsiteY50" fmla="*/ 837325 h 1745392"/>
                <a:gd name="connsiteX51" fmla="*/ 1123393 w 1539414"/>
                <a:gd name="connsiteY51" fmla="*/ 823099 h 1745392"/>
                <a:gd name="connsiteX52" fmla="*/ 1132879 w 1539414"/>
                <a:gd name="connsiteY52" fmla="*/ 807518 h 1745392"/>
                <a:gd name="connsiteX53" fmla="*/ 1147785 w 1539414"/>
                <a:gd name="connsiteY53" fmla="*/ 773987 h 1745392"/>
                <a:gd name="connsiteX54" fmla="*/ 1158626 w 1539414"/>
                <a:gd name="connsiteY54" fmla="*/ 738761 h 1745392"/>
                <a:gd name="connsiteX55" fmla="*/ 1165402 w 1539414"/>
                <a:gd name="connsiteY55" fmla="*/ 701504 h 1745392"/>
                <a:gd name="connsiteX56" fmla="*/ 1167773 w 1539414"/>
                <a:gd name="connsiteY56" fmla="*/ 662553 h 1745392"/>
                <a:gd name="connsiteX57" fmla="*/ 1166079 w 1539414"/>
                <a:gd name="connsiteY57" fmla="*/ 621231 h 1745392"/>
                <a:gd name="connsiteX58" fmla="*/ 1160997 w 1539414"/>
                <a:gd name="connsiteY58" fmla="*/ 578215 h 1745392"/>
                <a:gd name="connsiteX59" fmla="*/ 1151173 w 1539414"/>
                <a:gd name="connsiteY59" fmla="*/ 533845 h 1745392"/>
                <a:gd name="connsiteX60" fmla="*/ 1144736 w 1539414"/>
                <a:gd name="connsiteY60" fmla="*/ 510474 h 1745392"/>
                <a:gd name="connsiteX61" fmla="*/ 1161336 w 1539414"/>
                <a:gd name="connsiteY61" fmla="*/ 514877 h 1745392"/>
                <a:gd name="connsiteX62" fmla="*/ 1193859 w 1539414"/>
                <a:gd name="connsiteY62" fmla="*/ 526732 h 1745392"/>
                <a:gd name="connsiteX63" fmla="*/ 1225027 w 1539414"/>
                <a:gd name="connsiteY63" fmla="*/ 542313 h 1745392"/>
                <a:gd name="connsiteX64" fmla="*/ 1254839 w 1539414"/>
                <a:gd name="connsiteY64" fmla="*/ 561619 h 1745392"/>
                <a:gd name="connsiteX65" fmla="*/ 1283297 w 1539414"/>
                <a:gd name="connsiteY65" fmla="*/ 583973 h 1745392"/>
                <a:gd name="connsiteX66" fmla="*/ 1309383 w 1539414"/>
                <a:gd name="connsiteY66" fmla="*/ 609037 h 1745392"/>
                <a:gd name="connsiteX67" fmla="*/ 1333436 w 1539414"/>
                <a:gd name="connsiteY67" fmla="*/ 637150 h 1745392"/>
                <a:gd name="connsiteX68" fmla="*/ 1355457 w 1539414"/>
                <a:gd name="connsiteY68" fmla="*/ 667633 h 1745392"/>
                <a:gd name="connsiteX69" fmla="*/ 1374429 w 1539414"/>
                <a:gd name="connsiteY69" fmla="*/ 700149 h 1745392"/>
                <a:gd name="connsiteX70" fmla="*/ 1390690 w 1539414"/>
                <a:gd name="connsiteY70" fmla="*/ 734358 h 1745392"/>
                <a:gd name="connsiteX71" fmla="*/ 1403225 w 1539414"/>
                <a:gd name="connsiteY71" fmla="*/ 770600 h 1745392"/>
                <a:gd name="connsiteX72" fmla="*/ 1413049 w 1539414"/>
                <a:gd name="connsiteY72" fmla="*/ 807857 h 1745392"/>
                <a:gd name="connsiteX73" fmla="*/ 1418470 w 1539414"/>
                <a:gd name="connsiteY73" fmla="*/ 846470 h 1745392"/>
                <a:gd name="connsiteX74" fmla="*/ 1420841 w 1539414"/>
                <a:gd name="connsiteY74" fmla="*/ 885421 h 1745392"/>
                <a:gd name="connsiteX75" fmla="*/ 1418470 w 1539414"/>
                <a:gd name="connsiteY75" fmla="*/ 925049 h 1745392"/>
                <a:gd name="connsiteX76" fmla="*/ 1412033 w 1539414"/>
                <a:gd name="connsiteY76" fmla="*/ 964678 h 1745392"/>
                <a:gd name="connsiteX77" fmla="*/ 1407290 w 1539414"/>
                <a:gd name="connsiteY77" fmla="*/ 984322 h 1745392"/>
                <a:gd name="connsiteX78" fmla="*/ 1416437 w 1539414"/>
                <a:gd name="connsiteY78" fmla="*/ 987371 h 1745392"/>
                <a:gd name="connsiteX79" fmla="*/ 1434054 w 1539414"/>
                <a:gd name="connsiteY79" fmla="*/ 994484 h 1745392"/>
                <a:gd name="connsiteX80" fmla="*/ 1450315 w 1539414"/>
                <a:gd name="connsiteY80" fmla="*/ 1003290 h 1745392"/>
                <a:gd name="connsiteX81" fmla="*/ 1464883 w 1539414"/>
                <a:gd name="connsiteY81" fmla="*/ 1013790 h 1745392"/>
                <a:gd name="connsiteX82" fmla="*/ 1483516 w 1539414"/>
                <a:gd name="connsiteY82" fmla="*/ 1031741 h 1745392"/>
                <a:gd name="connsiteX83" fmla="*/ 1504181 w 1539414"/>
                <a:gd name="connsiteY83" fmla="*/ 1060531 h 1745392"/>
                <a:gd name="connsiteX84" fmla="*/ 1519765 w 1539414"/>
                <a:gd name="connsiteY84" fmla="*/ 1094063 h 1745392"/>
                <a:gd name="connsiteX85" fmla="*/ 1530606 w 1539414"/>
                <a:gd name="connsiteY85" fmla="*/ 1129965 h 1745392"/>
                <a:gd name="connsiteX86" fmla="*/ 1536704 w 1539414"/>
                <a:gd name="connsiteY86" fmla="*/ 1167900 h 1745392"/>
                <a:gd name="connsiteX87" fmla="*/ 1539414 w 1539414"/>
                <a:gd name="connsiteY87" fmla="*/ 1206513 h 1745392"/>
                <a:gd name="connsiteX88" fmla="*/ 1539414 w 1539414"/>
                <a:gd name="connsiteY88" fmla="*/ 1225819 h 1745392"/>
                <a:gd name="connsiteX89" fmla="*/ 1538059 w 1539414"/>
                <a:gd name="connsiteY89" fmla="*/ 1240722 h 1745392"/>
                <a:gd name="connsiteX90" fmla="*/ 1532639 w 1539414"/>
                <a:gd name="connsiteY90" fmla="*/ 1270528 h 1745392"/>
                <a:gd name="connsiteX91" fmla="*/ 1528912 w 1539414"/>
                <a:gd name="connsiteY91" fmla="*/ 1285092 h 1745392"/>
                <a:gd name="connsiteX92" fmla="*/ 1525185 w 1539414"/>
                <a:gd name="connsiteY92" fmla="*/ 1296608 h 1745392"/>
                <a:gd name="connsiteX93" fmla="*/ 1516716 w 1539414"/>
                <a:gd name="connsiteY93" fmla="*/ 1318285 h 1745392"/>
                <a:gd name="connsiteX94" fmla="*/ 1505536 w 1539414"/>
                <a:gd name="connsiteY94" fmla="*/ 1338946 h 1745392"/>
                <a:gd name="connsiteX95" fmla="*/ 1493001 w 1539414"/>
                <a:gd name="connsiteY95" fmla="*/ 1357914 h 1745392"/>
                <a:gd name="connsiteX96" fmla="*/ 1478434 w 1539414"/>
                <a:gd name="connsiteY96" fmla="*/ 1375527 h 1745392"/>
                <a:gd name="connsiteX97" fmla="*/ 1461156 w 1539414"/>
                <a:gd name="connsiteY97" fmla="*/ 1391784 h 1745392"/>
                <a:gd name="connsiteX98" fmla="*/ 1442184 w 1539414"/>
                <a:gd name="connsiteY98" fmla="*/ 1406687 h 1745392"/>
                <a:gd name="connsiteX99" fmla="*/ 1421180 w 1539414"/>
                <a:gd name="connsiteY99" fmla="*/ 1420236 h 1745392"/>
                <a:gd name="connsiteX100" fmla="*/ 1410000 w 1539414"/>
                <a:gd name="connsiteY100" fmla="*/ 1426671 h 1745392"/>
                <a:gd name="connsiteX101" fmla="*/ 1398821 w 1539414"/>
                <a:gd name="connsiteY101" fmla="*/ 1432429 h 1745392"/>
                <a:gd name="connsiteX102" fmla="*/ 1376122 w 1539414"/>
                <a:gd name="connsiteY102" fmla="*/ 1441235 h 1745392"/>
                <a:gd name="connsiteX103" fmla="*/ 1341906 w 1539414"/>
                <a:gd name="connsiteY103" fmla="*/ 1450380 h 1745392"/>
                <a:gd name="connsiteX104" fmla="*/ 1296509 w 1539414"/>
                <a:gd name="connsiteY104" fmla="*/ 1454783 h 1745392"/>
                <a:gd name="connsiteX105" fmla="*/ 1253484 w 1539414"/>
                <a:gd name="connsiteY105" fmla="*/ 1453767 h 1745392"/>
                <a:gd name="connsiteX106" fmla="*/ 1215202 w 1539414"/>
                <a:gd name="connsiteY106" fmla="*/ 1448009 h 1745392"/>
                <a:gd name="connsiteX107" fmla="*/ 1183357 w 1539414"/>
                <a:gd name="connsiteY107" fmla="*/ 1440558 h 1745392"/>
                <a:gd name="connsiteX108" fmla="*/ 1150495 w 1539414"/>
                <a:gd name="connsiteY108" fmla="*/ 1430058 h 1745392"/>
                <a:gd name="connsiteX109" fmla="*/ 1145414 w 1539414"/>
                <a:gd name="connsiteY109" fmla="*/ 1427687 h 1745392"/>
                <a:gd name="connsiteX110" fmla="*/ 1121699 w 1539414"/>
                <a:gd name="connsiteY110" fmla="*/ 1417187 h 1745392"/>
                <a:gd name="connsiteX111" fmla="*/ 1108487 w 1539414"/>
                <a:gd name="connsiteY111" fmla="*/ 1409397 h 1745392"/>
                <a:gd name="connsiteX112" fmla="*/ 1084772 w 1539414"/>
                <a:gd name="connsiteY112" fmla="*/ 1390430 h 1745392"/>
                <a:gd name="connsiteX113" fmla="*/ 1074270 w 1539414"/>
                <a:gd name="connsiteY113" fmla="*/ 1379930 h 1745392"/>
                <a:gd name="connsiteX114" fmla="*/ 1061058 w 1539414"/>
                <a:gd name="connsiteY114" fmla="*/ 1364011 h 1745392"/>
                <a:gd name="connsiteX115" fmla="*/ 1040731 w 1539414"/>
                <a:gd name="connsiteY115" fmla="*/ 1331156 h 1745392"/>
                <a:gd name="connsiteX116" fmla="*/ 1026502 w 1539414"/>
                <a:gd name="connsiteY116" fmla="*/ 1297286 h 1745392"/>
                <a:gd name="connsiteX117" fmla="*/ 1017016 w 1539414"/>
                <a:gd name="connsiteY117" fmla="*/ 1264431 h 1745392"/>
                <a:gd name="connsiteX118" fmla="*/ 1010241 w 1539414"/>
                <a:gd name="connsiteY118" fmla="*/ 1220061 h 1745392"/>
                <a:gd name="connsiteX119" fmla="*/ 1009224 w 1539414"/>
                <a:gd name="connsiteY119" fmla="*/ 1182465 h 1745392"/>
                <a:gd name="connsiteX120" fmla="*/ 1009224 w 1539414"/>
                <a:gd name="connsiteY120" fmla="*/ 1178062 h 1745392"/>
                <a:gd name="connsiteX121" fmla="*/ 945195 w 1539414"/>
                <a:gd name="connsiteY121" fmla="*/ 1172642 h 1745392"/>
                <a:gd name="connsiteX122" fmla="*/ 944856 w 1539414"/>
                <a:gd name="connsiteY122" fmla="*/ 1178739 h 1745392"/>
                <a:gd name="connsiteX123" fmla="*/ 945195 w 1539414"/>
                <a:gd name="connsiteY123" fmla="*/ 1212271 h 1745392"/>
                <a:gd name="connsiteX124" fmla="*/ 947905 w 1539414"/>
                <a:gd name="connsiteY124" fmla="*/ 1243770 h 1745392"/>
                <a:gd name="connsiteX125" fmla="*/ 954342 w 1539414"/>
                <a:gd name="connsiteY125" fmla="*/ 1280689 h 1745392"/>
                <a:gd name="connsiteX126" fmla="*/ 966199 w 1539414"/>
                <a:gd name="connsiteY126" fmla="*/ 1320656 h 1745392"/>
                <a:gd name="connsiteX127" fmla="*/ 984493 w 1539414"/>
                <a:gd name="connsiteY127" fmla="*/ 1362317 h 1745392"/>
                <a:gd name="connsiteX128" fmla="*/ 1003126 w 1539414"/>
                <a:gd name="connsiteY128" fmla="*/ 1393139 h 1745392"/>
                <a:gd name="connsiteX129" fmla="*/ 1018033 w 1539414"/>
                <a:gd name="connsiteY129" fmla="*/ 1413123 h 1745392"/>
                <a:gd name="connsiteX130" fmla="*/ 1026502 w 1539414"/>
                <a:gd name="connsiteY130" fmla="*/ 1422945 h 1745392"/>
                <a:gd name="connsiteX131" fmla="*/ 1041747 w 1539414"/>
                <a:gd name="connsiteY131" fmla="*/ 1438187 h 1745392"/>
                <a:gd name="connsiteX132" fmla="*/ 1075964 w 1539414"/>
                <a:gd name="connsiteY132" fmla="*/ 1464945 h 1745392"/>
                <a:gd name="connsiteX133" fmla="*/ 1094935 w 1539414"/>
                <a:gd name="connsiteY133" fmla="*/ 1476461 h 1745392"/>
                <a:gd name="connsiteX134" fmla="*/ 1090531 w 1539414"/>
                <a:gd name="connsiteY134" fmla="*/ 1492380 h 1745392"/>
                <a:gd name="connsiteX135" fmla="*/ 1080029 w 1539414"/>
                <a:gd name="connsiteY135" fmla="*/ 1522186 h 1745392"/>
                <a:gd name="connsiteX136" fmla="*/ 1067494 w 1539414"/>
                <a:gd name="connsiteY136" fmla="*/ 1549621 h 1745392"/>
                <a:gd name="connsiteX137" fmla="*/ 1053266 w 1539414"/>
                <a:gd name="connsiteY137" fmla="*/ 1574685 h 1745392"/>
                <a:gd name="connsiteX138" fmla="*/ 1037343 w 1539414"/>
                <a:gd name="connsiteY138" fmla="*/ 1597717 h 1745392"/>
                <a:gd name="connsiteX139" fmla="*/ 1019388 w 1539414"/>
                <a:gd name="connsiteY139" fmla="*/ 1617700 h 1745392"/>
                <a:gd name="connsiteX140" fmla="*/ 999738 w 1539414"/>
                <a:gd name="connsiteY140" fmla="*/ 1635313 h 1745392"/>
                <a:gd name="connsiteX141" fmla="*/ 978057 w 1539414"/>
                <a:gd name="connsiteY141" fmla="*/ 1650555 h 1745392"/>
                <a:gd name="connsiteX142" fmla="*/ 966877 w 1539414"/>
                <a:gd name="connsiteY142" fmla="*/ 1657329 h 1745392"/>
                <a:gd name="connsiteX143" fmla="*/ 947905 w 1539414"/>
                <a:gd name="connsiteY143" fmla="*/ 1666813 h 1745392"/>
                <a:gd name="connsiteX144" fmla="*/ 909284 w 1539414"/>
                <a:gd name="connsiteY144" fmla="*/ 1680700 h 1745392"/>
                <a:gd name="connsiteX145" fmla="*/ 869647 w 1539414"/>
                <a:gd name="connsiteY145" fmla="*/ 1688490 h 1745392"/>
                <a:gd name="connsiteX146" fmla="*/ 830688 w 1539414"/>
                <a:gd name="connsiteY146" fmla="*/ 1691538 h 1745392"/>
                <a:gd name="connsiteX147" fmla="*/ 793422 w 1539414"/>
                <a:gd name="connsiteY147" fmla="*/ 1690522 h 1745392"/>
                <a:gd name="connsiteX148" fmla="*/ 758527 w 1539414"/>
                <a:gd name="connsiteY148" fmla="*/ 1687135 h 1745392"/>
                <a:gd name="connsiteX149" fmla="*/ 713131 w 1539414"/>
                <a:gd name="connsiteY149" fmla="*/ 1679345 h 1745392"/>
                <a:gd name="connsiteX150" fmla="*/ 690433 w 1539414"/>
                <a:gd name="connsiteY150" fmla="*/ 1673587 h 1745392"/>
                <a:gd name="connsiteX151" fmla="*/ 706355 w 1539414"/>
                <a:gd name="connsiteY151" fmla="*/ 1653264 h 1745392"/>
                <a:gd name="connsiteX152" fmla="*/ 731764 w 1539414"/>
                <a:gd name="connsiteY152" fmla="*/ 1612959 h 1745392"/>
                <a:gd name="connsiteX153" fmla="*/ 751752 w 1539414"/>
                <a:gd name="connsiteY153" fmla="*/ 1572653 h 1745392"/>
                <a:gd name="connsiteX154" fmla="*/ 765642 w 1539414"/>
                <a:gd name="connsiteY154" fmla="*/ 1534379 h 1745392"/>
                <a:gd name="connsiteX155" fmla="*/ 779193 w 1539414"/>
                <a:gd name="connsiteY155" fmla="*/ 1484251 h 1745392"/>
                <a:gd name="connsiteX156" fmla="*/ 785969 w 1539414"/>
                <a:gd name="connsiteY156" fmla="*/ 1440897 h 1745392"/>
                <a:gd name="connsiteX157" fmla="*/ 786307 w 1539414"/>
                <a:gd name="connsiteY157" fmla="*/ 1434800 h 1745392"/>
                <a:gd name="connsiteX158" fmla="*/ 722278 w 1539414"/>
                <a:gd name="connsiteY158" fmla="*/ 1431074 h 1745392"/>
                <a:gd name="connsiteX159" fmla="*/ 721939 w 1539414"/>
                <a:gd name="connsiteY159" fmla="*/ 1436493 h 1745392"/>
                <a:gd name="connsiteX160" fmla="*/ 716519 w 1539414"/>
                <a:gd name="connsiteY160" fmla="*/ 1469348 h 1745392"/>
                <a:gd name="connsiteX161" fmla="*/ 708727 w 1539414"/>
                <a:gd name="connsiteY161" fmla="*/ 1501186 h 1745392"/>
                <a:gd name="connsiteX162" fmla="*/ 696192 w 1539414"/>
                <a:gd name="connsiteY162" fmla="*/ 1537766 h 1745392"/>
                <a:gd name="connsiteX163" fmla="*/ 677898 w 1539414"/>
                <a:gd name="connsiteY163" fmla="*/ 1577733 h 1745392"/>
                <a:gd name="connsiteX164" fmla="*/ 652490 w 1539414"/>
                <a:gd name="connsiteY164" fmla="*/ 1618378 h 1745392"/>
                <a:gd name="connsiteX165" fmla="*/ 628097 w 1539414"/>
                <a:gd name="connsiteY165" fmla="*/ 1647168 h 1745392"/>
                <a:gd name="connsiteX166" fmla="*/ 609465 w 1539414"/>
                <a:gd name="connsiteY166" fmla="*/ 1665797 h 1745392"/>
                <a:gd name="connsiteX167" fmla="*/ 598962 w 1539414"/>
                <a:gd name="connsiteY167" fmla="*/ 1673925 h 1745392"/>
                <a:gd name="connsiteX168" fmla="*/ 584395 w 1539414"/>
                <a:gd name="connsiteY168" fmla="*/ 1685780 h 1745392"/>
                <a:gd name="connsiteX169" fmla="*/ 551872 w 1539414"/>
                <a:gd name="connsiteY169" fmla="*/ 1705764 h 1745392"/>
                <a:gd name="connsiteX170" fmla="*/ 516639 w 1539414"/>
                <a:gd name="connsiteY170" fmla="*/ 1721344 h 1745392"/>
                <a:gd name="connsiteX171" fmla="*/ 478357 w 1539414"/>
                <a:gd name="connsiteY171" fmla="*/ 1733199 h 1745392"/>
                <a:gd name="connsiteX172" fmla="*/ 437703 w 1539414"/>
                <a:gd name="connsiteY172" fmla="*/ 1740989 h 1745392"/>
                <a:gd name="connsiteX173" fmla="*/ 393662 w 1539414"/>
                <a:gd name="connsiteY173" fmla="*/ 1745053 h 1745392"/>
                <a:gd name="connsiteX174" fmla="*/ 347249 w 1539414"/>
                <a:gd name="connsiteY174" fmla="*/ 1745392 h 1745392"/>
                <a:gd name="connsiteX175" fmla="*/ 298126 w 1539414"/>
                <a:gd name="connsiteY175" fmla="*/ 1741666 h 1745392"/>
                <a:gd name="connsiteX176" fmla="*/ 272040 w 1539414"/>
                <a:gd name="connsiteY176" fmla="*/ 1737602 h 1745392"/>
                <a:gd name="connsiteX177" fmla="*/ 249681 w 1539414"/>
                <a:gd name="connsiteY177" fmla="*/ 1733538 h 1745392"/>
                <a:gd name="connsiteX178" fmla="*/ 206317 w 1539414"/>
                <a:gd name="connsiteY178" fmla="*/ 1719651 h 1745392"/>
                <a:gd name="connsiteX179" fmla="*/ 166002 w 1539414"/>
                <a:gd name="connsiteY179" fmla="*/ 1700344 h 1745392"/>
                <a:gd name="connsiteX180" fmla="*/ 128059 w 1539414"/>
                <a:gd name="connsiteY180" fmla="*/ 1676635 h 1745392"/>
                <a:gd name="connsiteX181" fmla="*/ 93503 w 1539414"/>
                <a:gd name="connsiteY181" fmla="*/ 1649877 h 1745392"/>
                <a:gd name="connsiteX182" fmla="*/ 61658 w 1539414"/>
                <a:gd name="connsiteY182" fmla="*/ 1621426 h 1745392"/>
                <a:gd name="connsiteX183" fmla="*/ 21005 w 1539414"/>
                <a:gd name="connsiteY183" fmla="*/ 1578749 h 1745392"/>
                <a:gd name="connsiteX184" fmla="*/ 0 w 1539414"/>
                <a:gd name="connsiteY184" fmla="*/ 1552669 h 1745392"/>
                <a:gd name="connsiteX185" fmla="*/ 0 w 1539414"/>
                <a:gd name="connsiteY185" fmla="*/ 652392 h 1745392"/>
                <a:gd name="connsiteX186" fmla="*/ 27103 w 1539414"/>
                <a:gd name="connsiteY186" fmla="*/ 647650 h 1745392"/>
                <a:gd name="connsiteX187" fmla="*/ 79275 w 1539414"/>
                <a:gd name="connsiteY187" fmla="*/ 641553 h 1745392"/>
                <a:gd name="connsiteX188" fmla="*/ 128059 w 1539414"/>
                <a:gd name="connsiteY188" fmla="*/ 639860 h 1745392"/>
                <a:gd name="connsiteX189" fmla="*/ 173794 w 1539414"/>
                <a:gd name="connsiteY189" fmla="*/ 642231 h 1745392"/>
                <a:gd name="connsiteX190" fmla="*/ 216480 w 1539414"/>
                <a:gd name="connsiteY190" fmla="*/ 649343 h 1745392"/>
                <a:gd name="connsiteX191" fmla="*/ 255440 w 1539414"/>
                <a:gd name="connsiteY191" fmla="*/ 660859 h 1745392"/>
                <a:gd name="connsiteX192" fmla="*/ 291351 w 1539414"/>
                <a:gd name="connsiteY192" fmla="*/ 676440 h 1745392"/>
                <a:gd name="connsiteX193" fmla="*/ 323873 w 1539414"/>
                <a:gd name="connsiteY193" fmla="*/ 697101 h 1745392"/>
                <a:gd name="connsiteX194" fmla="*/ 338441 w 1539414"/>
                <a:gd name="connsiteY194" fmla="*/ 708955 h 1745392"/>
                <a:gd name="connsiteX195" fmla="*/ 348604 w 1539414"/>
                <a:gd name="connsiteY195" fmla="*/ 717762 h 1745392"/>
                <a:gd name="connsiteX196" fmla="*/ 366898 w 1539414"/>
                <a:gd name="connsiteY196" fmla="*/ 736729 h 1745392"/>
                <a:gd name="connsiteX197" fmla="*/ 383160 w 1539414"/>
                <a:gd name="connsiteY197" fmla="*/ 757051 h 1745392"/>
                <a:gd name="connsiteX198" fmla="*/ 397389 w 1539414"/>
                <a:gd name="connsiteY198" fmla="*/ 778390 h 1745392"/>
                <a:gd name="connsiteX199" fmla="*/ 415344 w 1539414"/>
                <a:gd name="connsiteY199" fmla="*/ 811244 h 1745392"/>
                <a:gd name="connsiteX200" fmla="*/ 432960 w 1539414"/>
                <a:gd name="connsiteY200" fmla="*/ 856631 h 1745392"/>
                <a:gd name="connsiteX201" fmla="*/ 445156 w 1539414"/>
                <a:gd name="connsiteY201" fmla="*/ 901001 h 1745392"/>
                <a:gd name="connsiteX202" fmla="*/ 452948 w 1539414"/>
                <a:gd name="connsiteY202" fmla="*/ 942662 h 1745392"/>
                <a:gd name="connsiteX203" fmla="*/ 458369 w 1539414"/>
                <a:gd name="connsiteY203" fmla="*/ 996177 h 1745392"/>
                <a:gd name="connsiteX204" fmla="*/ 458708 w 1539414"/>
                <a:gd name="connsiteY204" fmla="*/ 1019886 h 1745392"/>
                <a:gd name="connsiteX205" fmla="*/ 439397 w 1539414"/>
                <a:gd name="connsiteY205" fmla="*/ 1025983 h 1745392"/>
                <a:gd name="connsiteX206" fmla="*/ 404842 w 1539414"/>
                <a:gd name="connsiteY206" fmla="*/ 1041225 h 1745392"/>
                <a:gd name="connsiteX207" fmla="*/ 375029 w 1539414"/>
                <a:gd name="connsiteY207" fmla="*/ 1059515 h 1745392"/>
                <a:gd name="connsiteX208" fmla="*/ 348943 w 1539414"/>
                <a:gd name="connsiteY208" fmla="*/ 1078144 h 1745392"/>
                <a:gd name="connsiteX209" fmla="*/ 319131 w 1539414"/>
                <a:gd name="connsiteY209" fmla="*/ 1104901 h 1745392"/>
                <a:gd name="connsiteX210" fmla="*/ 297110 w 1539414"/>
                <a:gd name="connsiteY210" fmla="*/ 1129965 h 1745392"/>
                <a:gd name="connsiteX211" fmla="*/ 295077 w 1539414"/>
                <a:gd name="connsiteY211" fmla="*/ 1133014 h 1745392"/>
                <a:gd name="connsiteX212" fmla="*/ 347588 w 1539414"/>
                <a:gd name="connsiteY212" fmla="*/ 1169933 h 1745392"/>
                <a:gd name="connsiteX213" fmla="*/ 353686 w 1539414"/>
                <a:gd name="connsiteY213" fmla="*/ 1161804 h 1745392"/>
                <a:gd name="connsiteX214" fmla="*/ 388919 w 1539414"/>
                <a:gd name="connsiteY214" fmla="*/ 1127595 h 1745392"/>
                <a:gd name="connsiteX215" fmla="*/ 415344 w 1539414"/>
                <a:gd name="connsiteY215" fmla="*/ 1108627 h 1745392"/>
                <a:gd name="connsiteX216" fmla="*/ 436009 w 1539414"/>
                <a:gd name="connsiteY216" fmla="*/ 1097111 h 1745392"/>
                <a:gd name="connsiteX217" fmla="*/ 459724 w 1539414"/>
                <a:gd name="connsiteY217" fmla="*/ 1086950 h 1745392"/>
                <a:gd name="connsiteX218" fmla="*/ 485471 w 1539414"/>
                <a:gd name="connsiteY218" fmla="*/ 1079160 h 1745392"/>
                <a:gd name="connsiteX219" fmla="*/ 513929 w 1539414"/>
                <a:gd name="connsiteY219" fmla="*/ 1074418 h 1745392"/>
                <a:gd name="connsiteX220" fmla="*/ 544758 w 1539414"/>
                <a:gd name="connsiteY220" fmla="*/ 1073402 h 1745392"/>
                <a:gd name="connsiteX221" fmla="*/ 578297 w 1539414"/>
                <a:gd name="connsiteY221" fmla="*/ 1076450 h 1745392"/>
                <a:gd name="connsiteX222" fmla="*/ 614207 w 1539414"/>
                <a:gd name="connsiteY222" fmla="*/ 1085256 h 1745392"/>
                <a:gd name="connsiteX223" fmla="*/ 651812 w 1539414"/>
                <a:gd name="connsiteY223" fmla="*/ 1100159 h 1745392"/>
                <a:gd name="connsiteX224" fmla="*/ 692465 w 1539414"/>
                <a:gd name="connsiteY224" fmla="*/ 1121837 h 1745392"/>
                <a:gd name="connsiteX225" fmla="*/ 713470 w 1539414"/>
                <a:gd name="connsiteY225" fmla="*/ 1135723 h 1745392"/>
                <a:gd name="connsiteX226" fmla="*/ 749719 w 1539414"/>
                <a:gd name="connsiteY226" fmla="*/ 1082547 h 1745392"/>
                <a:gd name="connsiteX227" fmla="*/ 733797 w 1539414"/>
                <a:gd name="connsiteY227" fmla="*/ 1072047 h 1745392"/>
                <a:gd name="connsiteX228" fmla="*/ 702290 w 1539414"/>
                <a:gd name="connsiteY228" fmla="*/ 1053757 h 1745392"/>
                <a:gd name="connsiteX229" fmla="*/ 671800 w 1539414"/>
                <a:gd name="connsiteY229" fmla="*/ 1038854 h 1745392"/>
                <a:gd name="connsiteX230" fmla="*/ 642326 w 1539414"/>
                <a:gd name="connsiteY230" fmla="*/ 1026999 h 1745392"/>
                <a:gd name="connsiteX231" fmla="*/ 613869 w 1539414"/>
                <a:gd name="connsiteY231" fmla="*/ 1018532 h 1745392"/>
                <a:gd name="connsiteX232" fmla="*/ 586428 w 1539414"/>
                <a:gd name="connsiteY232" fmla="*/ 1012435 h 1745392"/>
                <a:gd name="connsiteX233" fmla="*/ 560341 w 1539414"/>
                <a:gd name="connsiteY233" fmla="*/ 1009387 h 1745392"/>
                <a:gd name="connsiteX234" fmla="*/ 535272 w 1539414"/>
                <a:gd name="connsiteY234" fmla="*/ 1008370 h 1745392"/>
                <a:gd name="connsiteX235" fmla="*/ 522737 w 1539414"/>
                <a:gd name="connsiteY235" fmla="*/ 1009048 h 1745392"/>
                <a:gd name="connsiteX236" fmla="*/ 522398 w 1539414"/>
                <a:gd name="connsiteY236" fmla="*/ 989064 h 1745392"/>
                <a:gd name="connsiteX237" fmla="*/ 517655 w 1539414"/>
                <a:gd name="connsiteY237" fmla="*/ 936904 h 1745392"/>
                <a:gd name="connsiteX238" fmla="*/ 505798 w 1539414"/>
                <a:gd name="connsiteY238" fmla="*/ 874582 h 1745392"/>
                <a:gd name="connsiteX239" fmla="*/ 489875 w 1539414"/>
                <a:gd name="connsiteY239" fmla="*/ 824454 h 1745392"/>
                <a:gd name="connsiteX240" fmla="*/ 476324 w 1539414"/>
                <a:gd name="connsiteY240" fmla="*/ 790583 h 1745392"/>
                <a:gd name="connsiteX241" fmla="*/ 468532 w 1539414"/>
                <a:gd name="connsiteY241" fmla="*/ 773987 h 1745392"/>
                <a:gd name="connsiteX242" fmla="*/ 492924 w 1539414"/>
                <a:gd name="connsiteY242" fmla="*/ 759084 h 1745392"/>
                <a:gd name="connsiteX243" fmla="*/ 537304 w 1539414"/>
                <a:gd name="connsiteY243" fmla="*/ 727584 h 1745392"/>
                <a:gd name="connsiteX244" fmla="*/ 568472 w 1539414"/>
                <a:gd name="connsiteY244" fmla="*/ 700826 h 1745392"/>
                <a:gd name="connsiteX245" fmla="*/ 599301 w 1539414"/>
                <a:gd name="connsiteY245" fmla="*/ 669666 h 1745392"/>
                <a:gd name="connsiteX246" fmla="*/ 629114 w 1539414"/>
                <a:gd name="connsiteY246" fmla="*/ 633424 h 1745392"/>
                <a:gd name="connsiteX247" fmla="*/ 655877 w 1539414"/>
                <a:gd name="connsiteY247" fmla="*/ 592780 h 1745392"/>
                <a:gd name="connsiteX248" fmla="*/ 678576 w 1539414"/>
                <a:gd name="connsiteY248" fmla="*/ 547054 h 1745392"/>
                <a:gd name="connsiteX249" fmla="*/ 687384 w 1539414"/>
                <a:gd name="connsiteY249" fmla="*/ 521990 h 1745392"/>
                <a:gd name="connsiteX250" fmla="*/ 693143 w 1539414"/>
                <a:gd name="connsiteY250" fmla="*/ 504378 h 1745392"/>
                <a:gd name="connsiteX251" fmla="*/ 701613 w 1539414"/>
                <a:gd name="connsiteY251" fmla="*/ 468136 h 1745392"/>
                <a:gd name="connsiteX252" fmla="*/ 706355 w 1539414"/>
                <a:gd name="connsiteY252" fmla="*/ 431556 h 1745392"/>
                <a:gd name="connsiteX253" fmla="*/ 707711 w 1539414"/>
                <a:gd name="connsiteY253" fmla="*/ 393960 h 1745392"/>
                <a:gd name="connsiteX254" fmla="*/ 705678 w 1539414"/>
                <a:gd name="connsiteY254" fmla="*/ 355686 h 1745392"/>
                <a:gd name="connsiteX255" fmla="*/ 699919 w 1539414"/>
                <a:gd name="connsiteY255" fmla="*/ 316735 h 1745392"/>
                <a:gd name="connsiteX256" fmla="*/ 690433 w 1539414"/>
                <a:gd name="connsiteY256" fmla="*/ 277107 h 1745392"/>
                <a:gd name="connsiteX257" fmla="*/ 678237 w 1539414"/>
                <a:gd name="connsiteY257" fmla="*/ 236801 h 1745392"/>
                <a:gd name="connsiteX258" fmla="*/ 670445 w 1539414"/>
                <a:gd name="connsiteY258" fmla="*/ 216140 h 1745392"/>
                <a:gd name="connsiteX259" fmla="*/ 689755 w 1539414"/>
                <a:gd name="connsiteY259" fmla="*/ 212414 h 1745392"/>
                <a:gd name="connsiteX260" fmla="*/ 262894 w 1539414"/>
                <a:gd name="connsiteY260" fmla="*/ 0 h 1745392"/>
                <a:gd name="connsiteX261" fmla="*/ 280510 w 1539414"/>
                <a:gd name="connsiteY261" fmla="*/ 0 h 1745392"/>
                <a:gd name="connsiteX262" fmla="*/ 294400 w 1539414"/>
                <a:gd name="connsiteY262" fmla="*/ 0 h 1745392"/>
                <a:gd name="connsiteX263" fmla="*/ 321164 w 1539414"/>
                <a:gd name="connsiteY263" fmla="*/ 2033 h 1745392"/>
                <a:gd name="connsiteX264" fmla="*/ 360123 w 1539414"/>
                <a:gd name="connsiteY264" fmla="*/ 9147 h 1745392"/>
                <a:gd name="connsiteX265" fmla="*/ 406875 w 1539414"/>
                <a:gd name="connsiteY265" fmla="*/ 25070 h 1745392"/>
                <a:gd name="connsiteX266" fmla="*/ 449900 w 1539414"/>
                <a:gd name="connsiteY266" fmla="*/ 46752 h 1745392"/>
                <a:gd name="connsiteX267" fmla="*/ 487843 w 1539414"/>
                <a:gd name="connsiteY267" fmla="*/ 73177 h 1745392"/>
                <a:gd name="connsiteX268" fmla="*/ 521044 w 1539414"/>
                <a:gd name="connsiteY268" fmla="*/ 102312 h 1745392"/>
                <a:gd name="connsiteX269" fmla="*/ 549501 w 1539414"/>
                <a:gd name="connsiteY269" fmla="*/ 132802 h 1745392"/>
                <a:gd name="connsiteX270" fmla="*/ 573216 w 1539414"/>
                <a:gd name="connsiteY270" fmla="*/ 163969 h 1745392"/>
                <a:gd name="connsiteX271" fmla="*/ 583041 w 1539414"/>
                <a:gd name="connsiteY271" fmla="*/ 179215 h 1745392"/>
                <a:gd name="connsiteX272" fmla="*/ 593882 w 1539414"/>
                <a:gd name="connsiteY272" fmla="*/ 201574 h 1745392"/>
                <a:gd name="connsiteX273" fmla="*/ 612514 w 1539414"/>
                <a:gd name="connsiteY273" fmla="*/ 244938 h 1745392"/>
                <a:gd name="connsiteX274" fmla="*/ 627082 w 1539414"/>
                <a:gd name="connsiteY274" fmla="*/ 286947 h 1745392"/>
                <a:gd name="connsiteX275" fmla="*/ 636568 w 1539414"/>
                <a:gd name="connsiteY275" fmla="*/ 328278 h 1745392"/>
                <a:gd name="connsiteX276" fmla="*/ 642327 w 1539414"/>
                <a:gd name="connsiteY276" fmla="*/ 368592 h 1745392"/>
                <a:gd name="connsiteX277" fmla="*/ 643682 w 1539414"/>
                <a:gd name="connsiteY277" fmla="*/ 408230 h 1745392"/>
                <a:gd name="connsiteX278" fmla="*/ 639956 w 1539414"/>
                <a:gd name="connsiteY278" fmla="*/ 446512 h 1745392"/>
                <a:gd name="connsiteX279" fmla="*/ 632502 w 1539414"/>
                <a:gd name="connsiteY279" fmla="*/ 483439 h 1745392"/>
                <a:gd name="connsiteX280" fmla="*/ 627082 w 1539414"/>
                <a:gd name="connsiteY280" fmla="*/ 501394 h 1745392"/>
                <a:gd name="connsiteX281" fmla="*/ 618951 w 1539414"/>
                <a:gd name="connsiteY281" fmla="*/ 522737 h 1745392"/>
                <a:gd name="connsiteX282" fmla="*/ 599302 w 1539414"/>
                <a:gd name="connsiteY282" fmla="*/ 562374 h 1745392"/>
                <a:gd name="connsiteX283" fmla="*/ 575926 w 1539414"/>
                <a:gd name="connsiteY283" fmla="*/ 597607 h 1745392"/>
                <a:gd name="connsiteX284" fmla="*/ 549501 w 1539414"/>
                <a:gd name="connsiteY284" fmla="*/ 628775 h 1745392"/>
                <a:gd name="connsiteX285" fmla="*/ 522399 w 1539414"/>
                <a:gd name="connsiteY285" fmla="*/ 655878 h 1745392"/>
                <a:gd name="connsiteX286" fmla="*/ 494619 w 1539414"/>
                <a:gd name="connsiteY286" fmla="*/ 678915 h 1745392"/>
                <a:gd name="connsiteX287" fmla="*/ 455998 w 1539414"/>
                <a:gd name="connsiteY287" fmla="*/ 707033 h 1745392"/>
                <a:gd name="connsiteX288" fmla="*/ 434655 w 1539414"/>
                <a:gd name="connsiteY288" fmla="*/ 719568 h 1745392"/>
                <a:gd name="connsiteX289" fmla="*/ 422798 w 1539414"/>
                <a:gd name="connsiteY289" fmla="*/ 703646 h 1745392"/>
                <a:gd name="connsiteX290" fmla="*/ 396034 w 1539414"/>
                <a:gd name="connsiteY290" fmla="*/ 674510 h 1745392"/>
                <a:gd name="connsiteX291" fmla="*/ 380450 w 1539414"/>
                <a:gd name="connsiteY291" fmla="*/ 660620 h 1745392"/>
                <a:gd name="connsiteX292" fmla="*/ 363172 w 1539414"/>
                <a:gd name="connsiteY292" fmla="*/ 646731 h 1745392"/>
                <a:gd name="connsiteX293" fmla="*/ 325568 w 1539414"/>
                <a:gd name="connsiteY293" fmla="*/ 622677 h 1745392"/>
                <a:gd name="connsiteX294" fmla="*/ 284575 w 1539414"/>
                <a:gd name="connsiteY294" fmla="*/ 603706 h 1745392"/>
                <a:gd name="connsiteX295" fmla="*/ 240195 w 1539414"/>
                <a:gd name="connsiteY295" fmla="*/ 589138 h 1745392"/>
                <a:gd name="connsiteX296" fmla="*/ 192766 w 1539414"/>
                <a:gd name="connsiteY296" fmla="*/ 579991 h 1745392"/>
                <a:gd name="connsiteX297" fmla="*/ 141610 w 1539414"/>
                <a:gd name="connsiteY297" fmla="*/ 575926 h 1745392"/>
                <a:gd name="connsiteX298" fmla="*/ 87405 w 1539414"/>
                <a:gd name="connsiteY298" fmla="*/ 576942 h 1745392"/>
                <a:gd name="connsiteX299" fmla="*/ 29813 w 1539414"/>
                <a:gd name="connsiteY299" fmla="*/ 582701 h 1745392"/>
                <a:gd name="connsiteX300" fmla="*/ 0 w 1539414"/>
                <a:gd name="connsiteY300" fmla="*/ 587783 h 1745392"/>
                <a:gd name="connsiteX301" fmla="*/ 0 w 1539414"/>
                <a:gd name="connsiteY301" fmla="*/ 353347 h 1745392"/>
                <a:gd name="connsiteX302" fmla="*/ 0 w 1539414"/>
                <a:gd name="connsiteY302" fmla="*/ 334376 h 1745392"/>
                <a:gd name="connsiteX303" fmla="*/ 2033 w 1539414"/>
                <a:gd name="connsiteY303" fmla="*/ 298465 h 1745392"/>
                <a:gd name="connsiteX304" fmla="*/ 6437 w 1539414"/>
                <a:gd name="connsiteY304" fmla="*/ 263232 h 1745392"/>
                <a:gd name="connsiteX305" fmla="*/ 13213 w 1539414"/>
                <a:gd name="connsiteY305" fmla="*/ 230032 h 1745392"/>
                <a:gd name="connsiteX306" fmla="*/ 21682 w 1539414"/>
                <a:gd name="connsiteY306" fmla="*/ 197847 h 1745392"/>
                <a:gd name="connsiteX307" fmla="*/ 32862 w 1539414"/>
                <a:gd name="connsiteY307" fmla="*/ 168035 h 1745392"/>
                <a:gd name="connsiteX308" fmla="*/ 45397 w 1539414"/>
                <a:gd name="connsiteY308" fmla="*/ 139916 h 1745392"/>
                <a:gd name="connsiteX309" fmla="*/ 60981 w 1539414"/>
                <a:gd name="connsiteY309" fmla="*/ 114169 h 1745392"/>
                <a:gd name="connsiteX310" fmla="*/ 78597 w 1539414"/>
                <a:gd name="connsiteY310" fmla="*/ 89777 h 1745392"/>
                <a:gd name="connsiteX311" fmla="*/ 98246 w 1539414"/>
                <a:gd name="connsiteY311" fmla="*/ 68772 h 1745392"/>
                <a:gd name="connsiteX312" fmla="*/ 120267 w 1539414"/>
                <a:gd name="connsiteY312" fmla="*/ 50139 h 1745392"/>
                <a:gd name="connsiteX313" fmla="*/ 144321 w 1539414"/>
                <a:gd name="connsiteY313" fmla="*/ 33878 h 1745392"/>
                <a:gd name="connsiteX314" fmla="*/ 170745 w 1539414"/>
                <a:gd name="connsiteY314" fmla="*/ 20666 h 1745392"/>
                <a:gd name="connsiteX315" fmla="*/ 199203 w 1539414"/>
                <a:gd name="connsiteY315" fmla="*/ 10502 h 1745392"/>
                <a:gd name="connsiteX316" fmla="*/ 230032 w 1539414"/>
                <a:gd name="connsiteY316" fmla="*/ 3388 h 174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</a:cxnLst>
              <a:rect l="l" t="t" r="r" b="b"/>
              <a:pathLst>
                <a:path w="1539414" h="1745392">
                  <a:moveTo>
                    <a:pt x="1075964" y="503700"/>
                  </a:moveTo>
                  <a:lnTo>
                    <a:pt x="1076641" y="503700"/>
                  </a:lnTo>
                  <a:lnTo>
                    <a:pt x="1075286" y="504039"/>
                  </a:lnTo>
                  <a:lnTo>
                    <a:pt x="1075261" y="503841"/>
                  </a:lnTo>
                  <a:close/>
                  <a:moveTo>
                    <a:pt x="727360" y="210043"/>
                  </a:moveTo>
                  <a:lnTo>
                    <a:pt x="764287" y="211737"/>
                  </a:lnTo>
                  <a:lnTo>
                    <a:pt x="800536" y="218172"/>
                  </a:lnTo>
                  <a:lnTo>
                    <a:pt x="835430" y="228333"/>
                  </a:lnTo>
                  <a:lnTo>
                    <a:pt x="868970" y="242559"/>
                  </a:lnTo>
                  <a:lnTo>
                    <a:pt x="900476" y="259494"/>
                  </a:lnTo>
                  <a:lnTo>
                    <a:pt x="930289" y="279139"/>
                  </a:lnTo>
                  <a:lnTo>
                    <a:pt x="958069" y="301155"/>
                  </a:lnTo>
                  <a:lnTo>
                    <a:pt x="983477" y="325203"/>
                  </a:lnTo>
                  <a:lnTo>
                    <a:pt x="1006175" y="351283"/>
                  </a:lnTo>
                  <a:lnTo>
                    <a:pt x="1026163" y="378041"/>
                  </a:lnTo>
                  <a:lnTo>
                    <a:pt x="1043102" y="406153"/>
                  </a:lnTo>
                  <a:lnTo>
                    <a:pt x="1056653" y="434266"/>
                  </a:lnTo>
                  <a:lnTo>
                    <a:pt x="1066817" y="462378"/>
                  </a:lnTo>
                  <a:lnTo>
                    <a:pt x="1073592" y="490491"/>
                  </a:lnTo>
                  <a:lnTo>
                    <a:pt x="1075261" y="503841"/>
                  </a:lnTo>
                  <a:lnTo>
                    <a:pt x="1074270" y="504039"/>
                  </a:lnTo>
                  <a:lnTo>
                    <a:pt x="1075286" y="504039"/>
                  </a:lnTo>
                  <a:lnTo>
                    <a:pt x="1084772" y="552812"/>
                  </a:lnTo>
                  <a:lnTo>
                    <a:pt x="1094935" y="615134"/>
                  </a:lnTo>
                  <a:lnTo>
                    <a:pt x="1098662" y="652730"/>
                  </a:lnTo>
                  <a:lnTo>
                    <a:pt x="1099001" y="686601"/>
                  </a:lnTo>
                  <a:lnTo>
                    <a:pt x="1095613" y="718439"/>
                  </a:lnTo>
                  <a:lnTo>
                    <a:pt x="1088499" y="748245"/>
                  </a:lnTo>
                  <a:lnTo>
                    <a:pt x="1076641" y="776358"/>
                  </a:lnTo>
                  <a:lnTo>
                    <a:pt x="1068511" y="789906"/>
                  </a:lnTo>
                  <a:lnTo>
                    <a:pt x="1061735" y="801083"/>
                  </a:lnTo>
                  <a:lnTo>
                    <a:pt x="1045474" y="822421"/>
                  </a:lnTo>
                  <a:lnTo>
                    <a:pt x="1027518" y="840712"/>
                  </a:lnTo>
                  <a:lnTo>
                    <a:pt x="1008208" y="857308"/>
                  </a:lnTo>
                  <a:lnTo>
                    <a:pt x="977379" y="878985"/>
                  </a:lnTo>
                  <a:lnTo>
                    <a:pt x="935709" y="900324"/>
                  </a:lnTo>
                  <a:lnTo>
                    <a:pt x="895056" y="915904"/>
                  </a:lnTo>
                  <a:lnTo>
                    <a:pt x="860161" y="926065"/>
                  </a:lnTo>
                  <a:lnTo>
                    <a:pt x="822218" y="933517"/>
                  </a:lnTo>
                  <a:lnTo>
                    <a:pt x="816120" y="933855"/>
                  </a:lnTo>
                  <a:lnTo>
                    <a:pt x="822218" y="997871"/>
                  </a:lnTo>
                  <a:lnTo>
                    <a:pt x="831704" y="997193"/>
                  </a:lnTo>
                  <a:lnTo>
                    <a:pt x="877100" y="987709"/>
                  </a:lnTo>
                  <a:lnTo>
                    <a:pt x="918431" y="975855"/>
                  </a:lnTo>
                  <a:lnTo>
                    <a:pt x="965522" y="957565"/>
                  </a:lnTo>
                  <a:lnTo>
                    <a:pt x="1002449" y="938597"/>
                  </a:lnTo>
                  <a:lnTo>
                    <a:pt x="1026841" y="923356"/>
                  </a:lnTo>
                  <a:lnTo>
                    <a:pt x="1051233" y="905743"/>
                  </a:lnTo>
                  <a:lnTo>
                    <a:pt x="1073931" y="885421"/>
                  </a:lnTo>
                  <a:lnTo>
                    <a:pt x="1095613" y="863066"/>
                  </a:lnTo>
                  <a:lnTo>
                    <a:pt x="1114923" y="837325"/>
                  </a:lnTo>
                  <a:lnTo>
                    <a:pt x="1123393" y="823099"/>
                  </a:lnTo>
                  <a:lnTo>
                    <a:pt x="1132879" y="807518"/>
                  </a:lnTo>
                  <a:lnTo>
                    <a:pt x="1147785" y="773987"/>
                  </a:lnTo>
                  <a:lnTo>
                    <a:pt x="1158626" y="738761"/>
                  </a:lnTo>
                  <a:lnTo>
                    <a:pt x="1165402" y="701504"/>
                  </a:lnTo>
                  <a:lnTo>
                    <a:pt x="1167773" y="662553"/>
                  </a:lnTo>
                  <a:lnTo>
                    <a:pt x="1166079" y="621231"/>
                  </a:lnTo>
                  <a:lnTo>
                    <a:pt x="1160997" y="578215"/>
                  </a:lnTo>
                  <a:lnTo>
                    <a:pt x="1151173" y="533845"/>
                  </a:lnTo>
                  <a:lnTo>
                    <a:pt x="1144736" y="510474"/>
                  </a:lnTo>
                  <a:lnTo>
                    <a:pt x="1161336" y="514877"/>
                  </a:lnTo>
                  <a:lnTo>
                    <a:pt x="1193859" y="526732"/>
                  </a:lnTo>
                  <a:lnTo>
                    <a:pt x="1225027" y="542313"/>
                  </a:lnTo>
                  <a:lnTo>
                    <a:pt x="1254839" y="561619"/>
                  </a:lnTo>
                  <a:lnTo>
                    <a:pt x="1283297" y="583973"/>
                  </a:lnTo>
                  <a:lnTo>
                    <a:pt x="1309383" y="609037"/>
                  </a:lnTo>
                  <a:lnTo>
                    <a:pt x="1333436" y="637150"/>
                  </a:lnTo>
                  <a:lnTo>
                    <a:pt x="1355457" y="667633"/>
                  </a:lnTo>
                  <a:lnTo>
                    <a:pt x="1374429" y="700149"/>
                  </a:lnTo>
                  <a:lnTo>
                    <a:pt x="1390690" y="734358"/>
                  </a:lnTo>
                  <a:lnTo>
                    <a:pt x="1403225" y="770600"/>
                  </a:lnTo>
                  <a:lnTo>
                    <a:pt x="1413049" y="807857"/>
                  </a:lnTo>
                  <a:lnTo>
                    <a:pt x="1418470" y="846470"/>
                  </a:lnTo>
                  <a:lnTo>
                    <a:pt x="1420841" y="885421"/>
                  </a:lnTo>
                  <a:lnTo>
                    <a:pt x="1418470" y="925049"/>
                  </a:lnTo>
                  <a:lnTo>
                    <a:pt x="1412033" y="964678"/>
                  </a:lnTo>
                  <a:lnTo>
                    <a:pt x="1407290" y="984322"/>
                  </a:lnTo>
                  <a:lnTo>
                    <a:pt x="1416437" y="987371"/>
                  </a:lnTo>
                  <a:lnTo>
                    <a:pt x="1434054" y="994484"/>
                  </a:lnTo>
                  <a:lnTo>
                    <a:pt x="1450315" y="1003290"/>
                  </a:lnTo>
                  <a:lnTo>
                    <a:pt x="1464883" y="1013790"/>
                  </a:lnTo>
                  <a:lnTo>
                    <a:pt x="1483516" y="1031741"/>
                  </a:lnTo>
                  <a:lnTo>
                    <a:pt x="1504181" y="1060531"/>
                  </a:lnTo>
                  <a:lnTo>
                    <a:pt x="1519765" y="1094063"/>
                  </a:lnTo>
                  <a:lnTo>
                    <a:pt x="1530606" y="1129965"/>
                  </a:lnTo>
                  <a:lnTo>
                    <a:pt x="1536704" y="1167900"/>
                  </a:lnTo>
                  <a:lnTo>
                    <a:pt x="1539414" y="1206513"/>
                  </a:lnTo>
                  <a:lnTo>
                    <a:pt x="1539414" y="1225819"/>
                  </a:lnTo>
                  <a:lnTo>
                    <a:pt x="1538059" y="1240722"/>
                  </a:lnTo>
                  <a:lnTo>
                    <a:pt x="1532639" y="1270528"/>
                  </a:lnTo>
                  <a:lnTo>
                    <a:pt x="1528912" y="1285092"/>
                  </a:lnTo>
                  <a:lnTo>
                    <a:pt x="1525185" y="1296608"/>
                  </a:lnTo>
                  <a:lnTo>
                    <a:pt x="1516716" y="1318285"/>
                  </a:lnTo>
                  <a:lnTo>
                    <a:pt x="1505536" y="1338946"/>
                  </a:lnTo>
                  <a:lnTo>
                    <a:pt x="1493001" y="1357914"/>
                  </a:lnTo>
                  <a:lnTo>
                    <a:pt x="1478434" y="1375527"/>
                  </a:lnTo>
                  <a:lnTo>
                    <a:pt x="1461156" y="1391784"/>
                  </a:lnTo>
                  <a:lnTo>
                    <a:pt x="1442184" y="1406687"/>
                  </a:lnTo>
                  <a:lnTo>
                    <a:pt x="1421180" y="1420236"/>
                  </a:lnTo>
                  <a:lnTo>
                    <a:pt x="1410000" y="1426671"/>
                  </a:lnTo>
                  <a:lnTo>
                    <a:pt x="1398821" y="1432429"/>
                  </a:lnTo>
                  <a:lnTo>
                    <a:pt x="1376122" y="1441235"/>
                  </a:lnTo>
                  <a:lnTo>
                    <a:pt x="1341906" y="1450380"/>
                  </a:lnTo>
                  <a:lnTo>
                    <a:pt x="1296509" y="1454783"/>
                  </a:lnTo>
                  <a:lnTo>
                    <a:pt x="1253484" y="1453767"/>
                  </a:lnTo>
                  <a:lnTo>
                    <a:pt x="1215202" y="1448009"/>
                  </a:lnTo>
                  <a:lnTo>
                    <a:pt x="1183357" y="1440558"/>
                  </a:lnTo>
                  <a:lnTo>
                    <a:pt x="1150495" y="1430058"/>
                  </a:lnTo>
                  <a:lnTo>
                    <a:pt x="1145414" y="1427687"/>
                  </a:lnTo>
                  <a:lnTo>
                    <a:pt x="1121699" y="1417187"/>
                  </a:lnTo>
                  <a:lnTo>
                    <a:pt x="1108487" y="1409397"/>
                  </a:lnTo>
                  <a:lnTo>
                    <a:pt x="1084772" y="1390430"/>
                  </a:lnTo>
                  <a:lnTo>
                    <a:pt x="1074270" y="1379930"/>
                  </a:lnTo>
                  <a:lnTo>
                    <a:pt x="1061058" y="1364011"/>
                  </a:lnTo>
                  <a:lnTo>
                    <a:pt x="1040731" y="1331156"/>
                  </a:lnTo>
                  <a:lnTo>
                    <a:pt x="1026502" y="1297286"/>
                  </a:lnTo>
                  <a:lnTo>
                    <a:pt x="1017016" y="1264431"/>
                  </a:lnTo>
                  <a:lnTo>
                    <a:pt x="1010241" y="1220061"/>
                  </a:lnTo>
                  <a:lnTo>
                    <a:pt x="1009224" y="1182465"/>
                  </a:lnTo>
                  <a:lnTo>
                    <a:pt x="1009224" y="1178062"/>
                  </a:lnTo>
                  <a:lnTo>
                    <a:pt x="945195" y="1172642"/>
                  </a:lnTo>
                  <a:lnTo>
                    <a:pt x="944856" y="1178739"/>
                  </a:lnTo>
                  <a:lnTo>
                    <a:pt x="945195" y="1212271"/>
                  </a:lnTo>
                  <a:lnTo>
                    <a:pt x="947905" y="1243770"/>
                  </a:lnTo>
                  <a:lnTo>
                    <a:pt x="954342" y="1280689"/>
                  </a:lnTo>
                  <a:lnTo>
                    <a:pt x="966199" y="1320656"/>
                  </a:lnTo>
                  <a:lnTo>
                    <a:pt x="984493" y="1362317"/>
                  </a:lnTo>
                  <a:lnTo>
                    <a:pt x="1003126" y="1393139"/>
                  </a:lnTo>
                  <a:lnTo>
                    <a:pt x="1018033" y="1413123"/>
                  </a:lnTo>
                  <a:lnTo>
                    <a:pt x="1026502" y="1422945"/>
                  </a:lnTo>
                  <a:lnTo>
                    <a:pt x="1041747" y="1438187"/>
                  </a:lnTo>
                  <a:lnTo>
                    <a:pt x="1075964" y="1464945"/>
                  </a:lnTo>
                  <a:lnTo>
                    <a:pt x="1094935" y="1476461"/>
                  </a:lnTo>
                  <a:lnTo>
                    <a:pt x="1090531" y="1492380"/>
                  </a:lnTo>
                  <a:lnTo>
                    <a:pt x="1080029" y="1522186"/>
                  </a:lnTo>
                  <a:lnTo>
                    <a:pt x="1067494" y="1549621"/>
                  </a:lnTo>
                  <a:lnTo>
                    <a:pt x="1053266" y="1574685"/>
                  </a:lnTo>
                  <a:lnTo>
                    <a:pt x="1037343" y="1597717"/>
                  </a:lnTo>
                  <a:lnTo>
                    <a:pt x="1019388" y="1617700"/>
                  </a:lnTo>
                  <a:lnTo>
                    <a:pt x="999738" y="1635313"/>
                  </a:lnTo>
                  <a:lnTo>
                    <a:pt x="978057" y="1650555"/>
                  </a:lnTo>
                  <a:lnTo>
                    <a:pt x="966877" y="1657329"/>
                  </a:lnTo>
                  <a:lnTo>
                    <a:pt x="947905" y="1666813"/>
                  </a:lnTo>
                  <a:lnTo>
                    <a:pt x="909284" y="1680700"/>
                  </a:lnTo>
                  <a:lnTo>
                    <a:pt x="869647" y="1688490"/>
                  </a:lnTo>
                  <a:lnTo>
                    <a:pt x="830688" y="1691538"/>
                  </a:lnTo>
                  <a:lnTo>
                    <a:pt x="793422" y="1690522"/>
                  </a:lnTo>
                  <a:lnTo>
                    <a:pt x="758527" y="1687135"/>
                  </a:lnTo>
                  <a:lnTo>
                    <a:pt x="713131" y="1679345"/>
                  </a:lnTo>
                  <a:lnTo>
                    <a:pt x="690433" y="1673587"/>
                  </a:lnTo>
                  <a:lnTo>
                    <a:pt x="706355" y="1653264"/>
                  </a:lnTo>
                  <a:lnTo>
                    <a:pt x="731764" y="1612959"/>
                  </a:lnTo>
                  <a:lnTo>
                    <a:pt x="751752" y="1572653"/>
                  </a:lnTo>
                  <a:lnTo>
                    <a:pt x="765642" y="1534379"/>
                  </a:lnTo>
                  <a:lnTo>
                    <a:pt x="779193" y="1484251"/>
                  </a:lnTo>
                  <a:lnTo>
                    <a:pt x="785969" y="1440897"/>
                  </a:lnTo>
                  <a:lnTo>
                    <a:pt x="786307" y="1434800"/>
                  </a:lnTo>
                  <a:lnTo>
                    <a:pt x="722278" y="1431074"/>
                  </a:lnTo>
                  <a:lnTo>
                    <a:pt x="721939" y="1436493"/>
                  </a:lnTo>
                  <a:lnTo>
                    <a:pt x="716519" y="1469348"/>
                  </a:lnTo>
                  <a:lnTo>
                    <a:pt x="708727" y="1501186"/>
                  </a:lnTo>
                  <a:lnTo>
                    <a:pt x="696192" y="1537766"/>
                  </a:lnTo>
                  <a:lnTo>
                    <a:pt x="677898" y="1577733"/>
                  </a:lnTo>
                  <a:lnTo>
                    <a:pt x="652490" y="1618378"/>
                  </a:lnTo>
                  <a:lnTo>
                    <a:pt x="628097" y="1647168"/>
                  </a:lnTo>
                  <a:lnTo>
                    <a:pt x="609465" y="1665797"/>
                  </a:lnTo>
                  <a:lnTo>
                    <a:pt x="598962" y="1673925"/>
                  </a:lnTo>
                  <a:lnTo>
                    <a:pt x="584395" y="1685780"/>
                  </a:lnTo>
                  <a:lnTo>
                    <a:pt x="551872" y="1705764"/>
                  </a:lnTo>
                  <a:lnTo>
                    <a:pt x="516639" y="1721344"/>
                  </a:lnTo>
                  <a:lnTo>
                    <a:pt x="478357" y="1733199"/>
                  </a:lnTo>
                  <a:lnTo>
                    <a:pt x="437703" y="1740989"/>
                  </a:lnTo>
                  <a:lnTo>
                    <a:pt x="393662" y="1745053"/>
                  </a:lnTo>
                  <a:lnTo>
                    <a:pt x="347249" y="1745392"/>
                  </a:lnTo>
                  <a:lnTo>
                    <a:pt x="298126" y="1741666"/>
                  </a:lnTo>
                  <a:lnTo>
                    <a:pt x="272040" y="1737602"/>
                  </a:lnTo>
                  <a:lnTo>
                    <a:pt x="249681" y="1733538"/>
                  </a:lnTo>
                  <a:lnTo>
                    <a:pt x="206317" y="1719651"/>
                  </a:lnTo>
                  <a:lnTo>
                    <a:pt x="166002" y="1700344"/>
                  </a:lnTo>
                  <a:lnTo>
                    <a:pt x="128059" y="1676635"/>
                  </a:lnTo>
                  <a:lnTo>
                    <a:pt x="93503" y="1649877"/>
                  </a:lnTo>
                  <a:lnTo>
                    <a:pt x="61658" y="1621426"/>
                  </a:lnTo>
                  <a:lnTo>
                    <a:pt x="21005" y="1578749"/>
                  </a:lnTo>
                  <a:lnTo>
                    <a:pt x="0" y="1552669"/>
                  </a:lnTo>
                  <a:lnTo>
                    <a:pt x="0" y="652392"/>
                  </a:lnTo>
                  <a:lnTo>
                    <a:pt x="27103" y="647650"/>
                  </a:lnTo>
                  <a:lnTo>
                    <a:pt x="79275" y="641553"/>
                  </a:lnTo>
                  <a:lnTo>
                    <a:pt x="128059" y="639860"/>
                  </a:lnTo>
                  <a:lnTo>
                    <a:pt x="173794" y="642231"/>
                  </a:lnTo>
                  <a:lnTo>
                    <a:pt x="216480" y="649343"/>
                  </a:lnTo>
                  <a:lnTo>
                    <a:pt x="255440" y="660859"/>
                  </a:lnTo>
                  <a:lnTo>
                    <a:pt x="291351" y="676440"/>
                  </a:lnTo>
                  <a:lnTo>
                    <a:pt x="323873" y="697101"/>
                  </a:lnTo>
                  <a:lnTo>
                    <a:pt x="338441" y="708955"/>
                  </a:lnTo>
                  <a:lnTo>
                    <a:pt x="348604" y="717762"/>
                  </a:lnTo>
                  <a:lnTo>
                    <a:pt x="366898" y="736729"/>
                  </a:lnTo>
                  <a:lnTo>
                    <a:pt x="383160" y="757051"/>
                  </a:lnTo>
                  <a:lnTo>
                    <a:pt x="397389" y="778390"/>
                  </a:lnTo>
                  <a:lnTo>
                    <a:pt x="415344" y="811244"/>
                  </a:lnTo>
                  <a:lnTo>
                    <a:pt x="432960" y="856631"/>
                  </a:lnTo>
                  <a:lnTo>
                    <a:pt x="445156" y="901001"/>
                  </a:lnTo>
                  <a:lnTo>
                    <a:pt x="452948" y="942662"/>
                  </a:lnTo>
                  <a:lnTo>
                    <a:pt x="458369" y="996177"/>
                  </a:lnTo>
                  <a:lnTo>
                    <a:pt x="458708" y="1019886"/>
                  </a:lnTo>
                  <a:lnTo>
                    <a:pt x="439397" y="1025983"/>
                  </a:lnTo>
                  <a:lnTo>
                    <a:pt x="404842" y="1041225"/>
                  </a:lnTo>
                  <a:lnTo>
                    <a:pt x="375029" y="1059515"/>
                  </a:lnTo>
                  <a:lnTo>
                    <a:pt x="348943" y="1078144"/>
                  </a:lnTo>
                  <a:lnTo>
                    <a:pt x="319131" y="1104901"/>
                  </a:lnTo>
                  <a:lnTo>
                    <a:pt x="297110" y="1129965"/>
                  </a:lnTo>
                  <a:lnTo>
                    <a:pt x="295077" y="1133014"/>
                  </a:lnTo>
                  <a:lnTo>
                    <a:pt x="347588" y="1169933"/>
                  </a:lnTo>
                  <a:lnTo>
                    <a:pt x="353686" y="1161804"/>
                  </a:lnTo>
                  <a:lnTo>
                    <a:pt x="388919" y="1127595"/>
                  </a:lnTo>
                  <a:lnTo>
                    <a:pt x="415344" y="1108627"/>
                  </a:lnTo>
                  <a:lnTo>
                    <a:pt x="436009" y="1097111"/>
                  </a:lnTo>
                  <a:lnTo>
                    <a:pt x="459724" y="1086950"/>
                  </a:lnTo>
                  <a:lnTo>
                    <a:pt x="485471" y="1079160"/>
                  </a:lnTo>
                  <a:lnTo>
                    <a:pt x="513929" y="1074418"/>
                  </a:lnTo>
                  <a:lnTo>
                    <a:pt x="544758" y="1073402"/>
                  </a:lnTo>
                  <a:lnTo>
                    <a:pt x="578297" y="1076450"/>
                  </a:lnTo>
                  <a:lnTo>
                    <a:pt x="614207" y="1085256"/>
                  </a:lnTo>
                  <a:lnTo>
                    <a:pt x="651812" y="1100159"/>
                  </a:lnTo>
                  <a:lnTo>
                    <a:pt x="692465" y="1121837"/>
                  </a:lnTo>
                  <a:lnTo>
                    <a:pt x="713470" y="1135723"/>
                  </a:lnTo>
                  <a:lnTo>
                    <a:pt x="749719" y="1082547"/>
                  </a:lnTo>
                  <a:lnTo>
                    <a:pt x="733797" y="1072047"/>
                  </a:lnTo>
                  <a:lnTo>
                    <a:pt x="702290" y="1053757"/>
                  </a:lnTo>
                  <a:lnTo>
                    <a:pt x="671800" y="1038854"/>
                  </a:lnTo>
                  <a:lnTo>
                    <a:pt x="642326" y="1026999"/>
                  </a:lnTo>
                  <a:lnTo>
                    <a:pt x="613869" y="1018532"/>
                  </a:lnTo>
                  <a:lnTo>
                    <a:pt x="586428" y="1012435"/>
                  </a:lnTo>
                  <a:lnTo>
                    <a:pt x="560341" y="1009387"/>
                  </a:lnTo>
                  <a:lnTo>
                    <a:pt x="535272" y="1008370"/>
                  </a:lnTo>
                  <a:lnTo>
                    <a:pt x="522737" y="1009048"/>
                  </a:lnTo>
                  <a:lnTo>
                    <a:pt x="522398" y="989064"/>
                  </a:lnTo>
                  <a:lnTo>
                    <a:pt x="517655" y="936904"/>
                  </a:lnTo>
                  <a:lnTo>
                    <a:pt x="505798" y="874582"/>
                  </a:lnTo>
                  <a:lnTo>
                    <a:pt x="489875" y="824454"/>
                  </a:lnTo>
                  <a:lnTo>
                    <a:pt x="476324" y="790583"/>
                  </a:lnTo>
                  <a:lnTo>
                    <a:pt x="468532" y="773987"/>
                  </a:lnTo>
                  <a:lnTo>
                    <a:pt x="492924" y="759084"/>
                  </a:lnTo>
                  <a:lnTo>
                    <a:pt x="537304" y="727584"/>
                  </a:lnTo>
                  <a:lnTo>
                    <a:pt x="568472" y="700826"/>
                  </a:lnTo>
                  <a:lnTo>
                    <a:pt x="599301" y="669666"/>
                  </a:lnTo>
                  <a:lnTo>
                    <a:pt x="629114" y="633424"/>
                  </a:lnTo>
                  <a:lnTo>
                    <a:pt x="655877" y="592780"/>
                  </a:lnTo>
                  <a:lnTo>
                    <a:pt x="678576" y="547054"/>
                  </a:lnTo>
                  <a:lnTo>
                    <a:pt x="687384" y="521990"/>
                  </a:lnTo>
                  <a:lnTo>
                    <a:pt x="693143" y="504378"/>
                  </a:lnTo>
                  <a:lnTo>
                    <a:pt x="701613" y="468136"/>
                  </a:lnTo>
                  <a:lnTo>
                    <a:pt x="706355" y="431556"/>
                  </a:lnTo>
                  <a:lnTo>
                    <a:pt x="707711" y="393960"/>
                  </a:lnTo>
                  <a:lnTo>
                    <a:pt x="705678" y="355686"/>
                  </a:lnTo>
                  <a:lnTo>
                    <a:pt x="699919" y="316735"/>
                  </a:lnTo>
                  <a:lnTo>
                    <a:pt x="690433" y="277107"/>
                  </a:lnTo>
                  <a:lnTo>
                    <a:pt x="678237" y="236801"/>
                  </a:lnTo>
                  <a:lnTo>
                    <a:pt x="670445" y="216140"/>
                  </a:lnTo>
                  <a:lnTo>
                    <a:pt x="689755" y="212414"/>
                  </a:lnTo>
                  <a:close/>
                  <a:moveTo>
                    <a:pt x="262894" y="0"/>
                  </a:moveTo>
                  <a:lnTo>
                    <a:pt x="280510" y="0"/>
                  </a:lnTo>
                  <a:lnTo>
                    <a:pt x="294400" y="0"/>
                  </a:lnTo>
                  <a:lnTo>
                    <a:pt x="321164" y="2033"/>
                  </a:lnTo>
                  <a:lnTo>
                    <a:pt x="360123" y="9147"/>
                  </a:lnTo>
                  <a:lnTo>
                    <a:pt x="406875" y="25070"/>
                  </a:lnTo>
                  <a:lnTo>
                    <a:pt x="449900" y="46752"/>
                  </a:lnTo>
                  <a:lnTo>
                    <a:pt x="487843" y="73177"/>
                  </a:lnTo>
                  <a:lnTo>
                    <a:pt x="521044" y="102312"/>
                  </a:lnTo>
                  <a:lnTo>
                    <a:pt x="549501" y="132802"/>
                  </a:lnTo>
                  <a:lnTo>
                    <a:pt x="573216" y="163969"/>
                  </a:lnTo>
                  <a:lnTo>
                    <a:pt x="583041" y="179215"/>
                  </a:lnTo>
                  <a:lnTo>
                    <a:pt x="593882" y="201574"/>
                  </a:lnTo>
                  <a:lnTo>
                    <a:pt x="612514" y="244938"/>
                  </a:lnTo>
                  <a:lnTo>
                    <a:pt x="627082" y="286947"/>
                  </a:lnTo>
                  <a:lnTo>
                    <a:pt x="636568" y="328278"/>
                  </a:lnTo>
                  <a:lnTo>
                    <a:pt x="642327" y="368592"/>
                  </a:lnTo>
                  <a:lnTo>
                    <a:pt x="643682" y="408230"/>
                  </a:lnTo>
                  <a:lnTo>
                    <a:pt x="639956" y="446512"/>
                  </a:lnTo>
                  <a:lnTo>
                    <a:pt x="632502" y="483439"/>
                  </a:lnTo>
                  <a:lnTo>
                    <a:pt x="627082" y="501394"/>
                  </a:lnTo>
                  <a:lnTo>
                    <a:pt x="618951" y="522737"/>
                  </a:lnTo>
                  <a:lnTo>
                    <a:pt x="599302" y="562374"/>
                  </a:lnTo>
                  <a:lnTo>
                    <a:pt x="575926" y="597607"/>
                  </a:lnTo>
                  <a:lnTo>
                    <a:pt x="549501" y="628775"/>
                  </a:lnTo>
                  <a:lnTo>
                    <a:pt x="522399" y="655878"/>
                  </a:lnTo>
                  <a:lnTo>
                    <a:pt x="494619" y="678915"/>
                  </a:lnTo>
                  <a:lnTo>
                    <a:pt x="455998" y="707033"/>
                  </a:lnTo>
                  <a:lnTo>
                    <a:pt x="434655" y="719568"/>
                  </a:lnTo>
                  <a:lnTo>
                    <a:pt x="422798" y="703646"/>
                  </a:lnTo>
                  <a:lnTo>
                    <a:pt x="396034" y="674510"/>
                  </a:lnTo>
                  <a:lnTo>
                    <a:pt x="380450" y="660620"/>
                  </a:lnTo>
                  <a:lnTo>
                    <a:pt x="363172" y="646731"/>
                  </a:lnTo>
                  <a:lnTo>
                    <a:pt x="325568" y="622677"/>
                  </a:lnTo>
                  <a:lnTo>
                    <a:pt x="284575" y="603706"/>
                  </a:lnTo>
                  <a:lnTo>
                    <a:pt x="240195" y="589138"/>
                  </a:lnTo>
                  <a:lnTo>
                    <a:pt x="192766" y="579991"/>
                  </a:lnTo>
                  <a:lnTo>
                    <a:pt x="141610" y="575926"/>
                  </a:lnTo>
                  <a:lnTo>
                    <a:pt x="87405" y="576942"/>
                  </a:lnTo>
                  <a:lnTo>
                    <a:pt x="29813" y="582701"/>
                  </a:lnTo>
                  <a:lnTo>
                    <a:pt x="0" y="587783"/>
                  </a:lnTo>
                  <a:lnTo>
                    <a:pt x="0" y="353347"/>
                  </a:lnTo>
                  <a:lnTo>
                    <a:pt x="0" y="334376"/>
                  </a:lnTo>
                  <a:lnTo>
                    <a:pt x="2033" y="298465"/>
                  </a:lnTo>
                  <a:lnTo>
                    <a:pt x="6437" y="263232"/>
                  </a:lnTo>
                  <a:lnTo>
                    <a:pt x="13213" y="230032"/>
                  </a:lnTo>
                  <a:lnTo>
                    <a:pt x="21682" y="197847"/>
                  </a:lnTo>
                  <a:lnTo>
                    <a:pt x="32862" y="168035"/>
                  </a:lnTo>
                  <a:lnTo>
                    <a:pt x="45397" y="139916"/>
                  </a:lnTo>
                  <a:lnTo>
                    <a:pt x="60981" y="114169"/>
                  </a:lnTo>
                  <a:lnTo>
                    <a:pt x="78597" y="89777"/>
                  </a:lnTo>
                  <a:lnTo>
                    <a:pt x="98246" y="68772"/>
                  </a:lnTo>
                  <a:lnTo>
                    <a:pt x="120267" y="50139"/>
                  </a:lnTo>
                  <a:lnTo>
                    <a:pt x="144321" y="33878"/>
                  </a:lnTo>
                  <a:lnTo>
                    <a:pt x="170745" y="20666"/>
                  </a:lnTo>
                  <a:lnTo>
                    <a:pt x="199203" y="10502"/>
                  </a:lnTo>
                  <a:lnTo>
                    <a:pt x="230032" y="3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48" name="Freeform: Shape 14">
              <a:extLst>
                <a:ext uri="{FF2B5EF4-FFF2-40B4-BE49-F238E27FC236}">
                  <a16:creationId xmlns="" xmlns:a16="http://schemas.microsoft.com/office/drawing/2014/main" id="{1DD72775-4B86-472C-80C7-0DEF254A0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858" y="2033743"/>
              <a:ext cx="1539414" cy="1848381"/>
            </a:xfrm>
            <a:custGeom>
              <a:avLst/>
              <a:gdLst>
                <a:gd name="connsiteX0" fmla="*/ 540662 w 1539414"/>
                <a:gd name="connsiteY0" fmla="*/ 773773 h 1848381"/>
                <a:gd name="connsiteX1" fmla="*/ 561652 w 1539414"/>
                <a:gd name="connsiteY1" fmla="*/ 785292 h 1848381"/>
                <a:gd name="connsiteX2" fmla="*/ 602955 w 1539414"/>
                <a:gd name="connsiteY2" fmla="*/ 805280 h 1848381"/>
                <a:gd name="connsiteX3" fmla="*/ 643919 w 1539414"/>
                <a:gd name="connsiteY3" fmla="*/ 820863 h 1848381"/>
                <a:gd name="connsiteX4" fmla="*/ 683868 w 1539414"/>
                <a:gd name="connsiteY4" fmla="*/ 831704 h 1848381"/>
                <a:gd name="connsiteX5" fmla="*/ 723817 w 1539414"/>
                <a:gd name="connsiteY5" fmla="*/ 838819 h 1848381"/>
                <a:gd name="connsiteX6" fmla="*/ 762750 w 1539414"/>
                <a:gd name="connsiteY6" fmla="*/ 840851 h 1848381"/>
                <a:gd name="connsiteX7" fmla="*/ 801006 w 1539414"/>
                <a:gd name="connsiteY7" fmla="*/ 838819 h 1848381"/>
                <a:gd name="connsiteX8" fmla="*/ 838585 w 1539414"/>
                <a:gd name="connsiteY8" fmla="*/ 832382 h 1848381"/>
                <a:gd name="connsiteX9" fmla="*/ 857543 w 1539414"/>
                <a:gd name="connsiteY9" fmla="*/ 826962 h 1848381"/>
                <a:gd name="connsiteX10" fmla="*/ 873455 w 1539414"/>
                <a:gd name="connsiteY10" fmla="*/ 821541 h 1848381"/>
                <a:gd name="connsiteX11" fmla="*/ 903248 w 1539414"/>
                <a:gd name="connsiteY11" fmla="*/ 809684 h 1848381"/>
                <a:gd name="connsiteX12" fmla="*/ 917128 w 1539414"/>
                <a:gd name="connsiteY12" fmla="*/ 802231 h 1848381"/>
                <a:gd name="connsiteX13" fmla="*/ 930331 w 1539414"/>
                <a:gd name="connsiteY13" fmla="*/ 823913 h 1848381"/>
                <a:gd name="connsiteX14" fmla="*/ 952337 w 1539414"/>
                <a:gd name="connsiteY14" fmla="*/ 864566 h 1848381"/>
                <a:gd name="connsiteX15" fmla="*/ 969603 w 1539414"/>
                <a:gd name="connsiteY15" fmla="*/ 904542 h 1848381"/>
                <a:gd name="connsiteX16" fmla="*/ 981452 w 1539414"/>
                <a:gd name="connsiteY16" fmla="*/ 943841 h 1848381"/>
                <a:gd name="connsiteX17" fmla="*/ 988900 w 1539414"/>
                <a:gd name="connsiteY17" fmla="*/ 982461 h 1848381"/>
                <a:gd name="connsiteX18" fmla="*/ 991947 w 1539414"/>
                <a:gd name="connsiteY18" fmla="*/ 1020066 h 1848381"/>
                <a:gd name="connsiteX19" fmla="*/ 989577 w 1539414"/>
                <a:gd name="connsiteY19" fmla="*/ 1058009 h 1848381"/>
                <a:gd name="connsiteX20" fmla="*/ 983484 w 1539414"/>
                <a:gd name="connsiteY20" fmla="*/ 1095614 h 1848381"/>
                <a:gd name="connsiteX21" fmla="*/ 978067 w 1539414"/>
                <a:gd name="connsiteY21" fmla="*/ 1114585 h 1848381"/>
                <a:gd name="connsiteX22" fmla="*/ 974004 w 1539414"/>
                <a:gd name="connsiteY22" fmla="*/ 1127459 h 1848381"/>
                <a:gd name="connsiteX23" fmla="*/ 959785 w 1539414"/>
                <a:gd name="connsiteY23" fmla="*/ 1151851 h 1848381"/>
                <a:gd name="connsiteX24" fmla="*/ 940149 w 1539414"/>
                <a:gd name="connsiteY24" fmla="*/ 1174549 h 1848381"/>
                <a:gd name="connsiteX25" fmla="*/ 915435 w 1539414"/>
                <a:gd name="connsiteY25" fmla="*/ 1195215 h 1848381"/>
                <a:gd name="connsiteX26" fmla="*/ 887674 w 1539414"/>
                <a:gd name="connsiteY26" fmla="*/ 1214187 h 1848381"/>
                <a:gd name="connsiteX27" fmla="*/ 857882 w 1539414"/>
                <a:gd name="connsiteY27" fmla="*/ 1230109 h 1848381"/>
                <a:gd name="connsiteX28" fmla="*/ 826736 w 1539414"/>
                <a:gd name="connsiteY28" fmla="*/ 1242305 h 1848381"/>
                <a:gd name="connsiteX29" fmla="*/ 796266 w 1539414"/>
                <a:gd name="connsiteY29" fmla="*/ 1251452 h 1848381"/>
                <a:gd name="connsiteX30" fmla="*/ 781032 w 1539414"/>
                <a:gd name="connsiteY30" fmla="*/ 1254163 h 1848381"/>
                <a:gd name="connsiteX31" fmla="*/ 739052 w 1539414"/>
                <a:gd name="connsiteY31" fmla="*/ 1260938 h 1848381"/>
                <a:gd name="connsiteX32" fmla="*/ 756995 w 1539414"/>
                <a:gd name="connsiteY32" fmla="*/ 1299559 h 1848381"/>
                <a:gd name="connsiteX33" fmla="*/ 762411 w 1539414"/>
                <a:gd name="connsiteY33" fmla="*/ 1311416 h 1848381"/>
                <a:gd name="connsiteX34" fmla="*/ 770537 w 1539414"/>
                <a:gd name="connsiteY34" fmla="*/ 1335131 h 1848381"/>
                <a:gd name="connsiteX35" fmla="*/ 776292 w 1539414"/>
                <a:gd name="connsiteY35" fmla="*/ 1357829 h 1848381"/>
                <a:gd name="connsiteX36" fmla="*/ 779000 w 1539414"/>
                <a:gd name="connsiteY36" fmla="*/ 1379850 h 1848381"/>
                <a:gd name="connsiteX37" fmla="*/ 778662 w 1539414"/>
                <a:gd name="connsiteY37" fmla="*/ 1401193 h 1848381"/>
                <a:gd name="connsiteX38" fmla="*/ 775615 w 1539414"/>
                <a:gd name="connsiteY38" fmla="*/ 1421520 h 1848381"/>
                <a:gd name="connsiteX39" fmla="*/ 769859 w 1539414"/>
                <a:gd name="connsiteY39" fmla="*/ 1441169 h 1848381"/>
                <a:gd name="connsiteX40" fmla="*/ 760719 w 1539414"/>
                <a:gd name="connsiteY40" fmla="*/ 1459802 h 1848381"/>
                <a:gd name="connsiteX41" fmla="*/ 755302 w 1539414"/>
                <a:gd name="connsiteY41" fmla="*/ 1468949 h 1848381"/>
                <a:gd name="connsiteX42" fmla="*/ 747854 w 1539414"/>
                <a:gd name="connsiteY42" fmla="*/ 1479112 h 1848381"/>
                <a:gd name="connsiteX43" fmla="*/ 730588 w 1539414"/>
                <a:gd name="connsiteY43" fmla="*/ 1497745 h 1848381"/>
                <a:gd name="connsiteX44" fmla="*/ 710275 w 1539414"/>
                <a:gd name="connsiteY44" fmla="*/ 1514007 h 1848381"/>
                <a:gd name="connsiteX45" fmla="*/ 686577 w 1539414"/>
                <a:gd name="connsiteY45" fmla="*/ 1528574 h 1848381"/>
                <a:gd name="connsiteX46" fmla="*/ 660170 w 1539414"/>
                <a:gd name="connsiteY46" fmla="*/ 1540431 h 1848381"/>
                <a:gd name="connsiteX47" fmla="*/ 631055 w 1539414"/>
                <a:gd name="connsiteY47" fmla="*/ 1550256 h 1848381"/>
                <a:gd name="connsiteX48" fmla="*/ 600247 w 1539414"/>
                <a:gd name="connsiteY48" fmla="*/ 1557032 h 1848381"/>
                <a:gd name="connsiteX49" fmla="*/ 568085 w 1539414"/>
                <a:gd name="connsiteY49" fmla="*/ 1561436 h 1848381"/>
                <a:gd name="connsiteX50" fmla="*/ 550819 w 1539414"/>
                <a:gd name="connsiteY50" fmla="*/ 1562452 h 1848381"/>
                <a:gd name="connsiteX51" fmla="*/ 548787 w 1539414"/>
                <a:gd name="connsiteY51" fmla="*/ 1550595 h 1848381"/>
                <a:gd name="connsiteX52" fmla="*/ 542355 w 1539414"/>
                <a:gd name="connsiteY52" fmla="*/ 1526542 h 1848381"/>
                <a:gd name="connsiteX53" fmla="*/ 533553 w 1539414"/>
                <a:gd name="connsiteY53" fmla="*/ 1502149 h 1848381"/>
                <a:gd name="connsiteX54" fmla="*/ 522719 w 1539414"/>
                <a:gd name="connsiteY54" fmla="*/ 1478096 h 1848381"/>
                <a:gd name="connsiteX55" fmla="*/ 516287 w 1539414"/>
                <a:gd name="connsiteY55" fmla="*/ 1466239 h 1848381"/>
                <a:gd name="connsiteX56" fmla="*/ 507484 w 1539414"/>
                <a:gd name="connsiteY56" fmla="*/ 1451332 h 1848381"/>
                <a:gd name="connsiteX57" fmla="*/ 487510 w 1539414"/>
                <a:gd name="connsiteY57" fmla="*/ 1423553 h 1848381"/>
                <a:gd name="connsiteX58" fmla="*/ 465166 w 1539414"/>
                <a:gd name="connsiteY58" fmla="*/ 1398822 h 1848381"/>
                <a:gd name="connsiteX59" fmla="*/ 440790 w 1539414"/>
                <a:gd name="connsiteY59" fmla="*/ 1375785 h 1848381"/>
                <a:gd name="connsiteX60" fmla="*/ 414045 w 1539414"/>
                <a:gd name="connsiteY60" fmla="*/ 1356135 h 1848381"/>
                <a:gd name="connsiteX61" fmla="*/ 385268 w 1539414"/>
                <a:gd name="connsiteY61" fmla="*/ 1339535 h 1848381"/>
                <a:gd name="connsiteX62" fmla="*/ 356153 w 1539414"/>
                <a:gd name="connsiteY62" fmla="*/ 1325306 h 1848381"/>
                <a:gd name="connsiteX63" fmla="*/ 325007 w 1539414"/>
                <a:gd name="connsiteY63" fmla="*/ 1315143 h 1848381"/>
                <a:gd name="connsiteX64" fmla="*/ 309095 w 1539414"/>
                <a:gd name="connsiteY64" fmla="*/ 1311755 h 1848381"/>
                <a:gd name="connsiteX65" fmla="*/ 289459 w 1539414"/>
                <a:gd name="connsiteY65" fmla="*/ 1307690 h 1848381"/>
                <a:gd name="connsiteX66" fmla="*/ 249849 w 1539414"/>
                <a:gd name="connsiteY66" fmla="*/ 1304302 h 1848381"/>
                <a:gd name="connsiteX67" fmla="*/ 210916 w 1539414"/>
                <a:gd name="connsiteY67" fmla="*/ 1303963 h 1848381"/>
                <a:gd name="connsiteX68" fmla="*/ 172999 w 1539414"/>
                <a:gd name="connsiteY68" fmla="*/ 1307012 h 1848381"/>
                <a:gd name="connsiteX69" fmla="*/ 135758 w 1539414"/>
                <a:gd name="connsiteY69" fmla="*/ 1312433 h 1848381"/>
                <a:gd name="connsiteX70" fmla="*/ 100549 w 1539414"/>
                <a:gd name="connsiteY70" fmla="*/ 1320563 h 1848381"/>
                <a:gd name="connsiteX71" fmla="*/ 50443 w 1539414"/>
                <a:gd name="connsiteY71" fmla="*/ 1335470 h 1848381"/>
                <a:gd name="connsiteX72" fmla="*/ 21328 w 1539414"/>
                <a:gd name="connsiteY72" fmla="*/ 1346988 h 1848381"/>
                <a:gd name="connsiteX73" fmla="*/ 14557 w 1539414"/>
                <a:gd name="connsiteY73" fmla="*/ 1326323 h 1848381"/>
                <a:gd name="connsiteX74" fmla="*/ 4401 w 1539414"/>
                <a:gd name="connsiteY74" fmla="*/ 1278216 h 1848381"/>
                <a:gd name="connsiteX75" fmla="*/ 0 w 1539414"/>
                <a:gd name="connsiteY75" fmla="*/ 1226044 h 1848381"/>
                <a:gd name="connsiteX76" fmla="*/ 2370 w 1539414"/>
                <a:gd name="connsiteY76" fmla="*/ 1172178 h 1848381"/>
                <a:gd name="connsiteX77" fmla="*/ 8802 w 1539414"/>
                <a:gd name="connsiteY77" fmla="*/ 1132202 h 1848381"/>
                <a:gd name="connsiteX78" fmla="*/ 15573 w 1539414"/>
                <a:gd name="connsiteY78" fmla="*/ 1106794 h 1848381"/>
                <a:gd name="connsiteX79" fmla="*/ 24714 w 1539414"/>
                <a:gd name="connsiteY79" fmla="*/ 1082401 h 1848381"/>
                <a:gd name="connsiteX80" fmla="*/ 36224 w 1539414"/>
                <a:gd name="connsiteY80" fmla="*/ 1059703 h 1848381"/>
                <a:gd name="connsiteX81" fmla="*/ 50105 w 1539414"/>
                <a:gd name="connsiteY81" fmla="*/ 1039038 h 1848381"/>
                <a:gd name="connsiteX82" fmla="*/ 66694 w 1539414"/>
                <a:gd name="connsiteY82" fmla="*/ 1020743 h 1848381"/>
                <a:gd name="connsiteX83" fmla="*/ 86668 w 1539414"/>
                <a:gd name="connsiteY83" fmla="*/ 1005160 h 1848381"/>
                <a:gd name="connsiteX84" fmla="*/ 109012 w 1539414"/>
                <a:gd name="connsiteY84" fmla="*/ 992625 h 1848381"/>
                <a:gd name="connsiteX85" fmla="*/ 121201 w 1539414"/>
                <a:gd name="connsiteY85" fmla="*/ 988221 h 1848381"/>
                <a:gd name="connsiteX86" fmla="*/ 137112 w 1539414"/>
                <a:gd name="connsiteY86" fmla="*/ 989915 h 1848381"/>
                <a:gd name="connsiteX87" fmla="*/ 168936 w 1539414"/>
                <a:gd name="connsiteY87" fmla="*/ 991947 h 1848381"/>
                <a:gd name="connsiteX88" fmla="*/ 185186 w 1539414"/>
                <a:gd name="connsiteY88" fmla="*/ 992625 h 1848381"/>
                <a:gd name="connsiteX89" fmla="*/ 212947 w 1539414"/>
                <a:gd name="connsiteY89" fmla="*/ 991947 h 1848381"/>
                <a:gd name="connsiteX90" fmla="*/ 269146 w 1539414"/>
                <a:gd name="connsiteY90" fmla="*/ 984494 h 1848381"/>
                <a:gd name="connsiteX91" fmla="*/ 297246 w 1539414"/>
                <a:gd name="connsiteY91" fmla="*/ 978057 h 1848381"/>
                <a:gd name="connsiteX92" fmla="*/ 321621 w 1539414"/>
                <a:gd name="connsiteY92" fmla="*/ 970943 h 1848381"/>
                <a:gd name="connsiteX93" fmla="*/ 366648 w 1539414"/>
                <a:gd name="connsiteY93" fmla="*/ 951294 h 1848381"/>
                <a:gd name="connsiteX94" fmla="*/ 405920 w 1539414"/>
                <a:gd name="connsiteY94" fmla="*/ 926563 h 1848381"/>
                <a:gd name="connsiteX95" fmla="*/ 441129 w 1539414"/>
                <a:gd name="connsiteY95" fmla="*/ 898444 h 1848381"/>
                <a:gd name="connsiteX96" fmla="*/ 471260 w 1539414"/>
                <a:gd name="connsiteY96" fmla="*/ 868970 h 1848381"/>
                <a:gd name="connsiteX97" fmla="*/ 496989 w 1539414"/>
                <a:gd name="connsiteY97" fmla="*/ 838819 h 1848381"/>
                <a:gd name="connsiteX98" fmla="*/ 527120 w 1539414"/>
                <a:gd name="connsiteY98" fmla="*/ 796810 h 1848381"/>
                <a:gd name="connsiteX99" fmla="*/ 1241288 w 1539414"/>
                <a:gd name="connsiteY99" fmla="*/ 0 h 1848381"/>
                <a:gd name="connsiteX100" fmla="*/ 1258566 w 1539414"/>
                <a:gd name="connsiteY100" fmla="*/ 0 h 1848381"/>
                <a:gd name="connsiteX101" fmla="*/ 1276182 w 1539414"/>
                <a:gd name="connsiteY101" fmla="*/ 0 h 1848381"/>
                <a:gd name="connsiteX102" fmla="*/ 1309722 w 1539414"/>
                <a:gd name="connsiteY102" fmla="*/ 3387 h 1848381"/>
                <a:gd name="connsiteX103" fmla="*/ 1340212 w 1539414"/>
                <a:gd name="connsiteY103" fmla="*/ 10498 h 1848381"/>
                <a:gd name="connsiteX104" fmla="*/ 1369008 w 1539414"/>
                <a:gd name="connsiteY104" fmla="*/ 20658 h 1848381"/>
                <a:gd name="connsiteX105" fmla="*/ 1395094 w 1539414"/>
                <a:gd name="connsiteY105" fmla="*/ 33866 h 1848381"/>
                <a:gd name="connsiteX106" fmla="*/ 1419486 w 1539414"/>
                <a:gd name="connsiteY106" fmla="*/ 50121 h 1848381"/>
                <a:gd name="connsiteX107" fmla="*/ 1441507 w 1539414"/>
                <a:gd name="connsiteY107" fmla="*/ 68747 h 1848381"/>
                <a:gd name="connsiteX108" fmla="*/ 1460817 w 1539414"/>
                <a:gd name="connsiteY108" fmla="*/ 89744 h 1848381"/>
                <a:gd name="connsiteX109" fmla="*/ 1478095 w 1539414"/>
                <a:gd name="connsiteY109" fmla="*/ 114127 h 1848381"/>
                <a:gd name="connsiteX110" fmla="*/ 1493679 w 1539414"/>
                <a:gd name="connsiteY110" fmla="*/ 139865 h 1848381"/>
                <a:gd name="connsiteX111" fmla="*/ 1506891 w 1539414"/>
                <a:gd name="connsiteY111" fmla="*/ 167973 h 1848381"/>
                <a:gd name="connsiteX112" fmla="*/ 1517732 w 1539414"/>
                <a:gd name="connsiteY112" fmla="*/ 197775 h 1848381"/>
                <a:gd name="connsiteX113" fmla="*/ 1526202 w 1539414"/>
                <a:gd name="connsiteY113" fmla="*/ 229947 h 1848381"/>
                <a:gd name="connsiteX114" fmla="*/ 1532639 w 1539414"/>
                <a:gd name="connsiteY114" fmla="*/ 263135 h 1848381"/>
                <a:gd name="connsiteX115" fmla="*/ 1537043 w 1539414"/>
                <a:gd name="connsiteY115" fmla="*/ 298356 h 1848381"/>
                <a:gd name="connsiteX116" fmla="*/ 1539414 w 1539414"/>
                <a:gd name="connsiteY116" fmla="*/ 334253 h 1848381"/>
                <a:gd name="connsiteX117" fmla="*/ 1539414 w 1539414"/>
                <a:gd name="connsiteY117" fmla="*/ 353218 h 1848381"/>
                <a:gd name="connsiteX118" fmla="*/ 1539414 w 1539414"/>
                <a:gd name="connsiteY118" fmla="*/ 1658734 h 1848381"/>
                <a:gd name="connsiteX119" fmla="*/ 1517394 w 1539414"/>
                <a:gd name="connsiteY119" fmla="*/ 1648236 h 1848381"/>
                <a:gd name="connsiteX120" fmla="*/ 1473013 w 1539414"/>
                <a:gd name="connsiteY120" fmla="*/ 1630964 h 1848381"/>
                <a:gd name="connsiteX121" fmla="*/ 1428294 w 1539414"/>
                <a:gd name="connsiteY121" fmla="*/ 1618773 h 1848381"/>
                <a:gd name="connsiteX122" fmla="*/ 1383237 w 1539414"/>
                <a:gd name="connsiteY122" fmla="*/ 1611661 h 1848381"/>
                <a:gd name="connsiteX123" fmla="*/ 1338179 w 1539414"/>
                <a:gd name="connsiteY123" fmla="*/ 1608952 h 1848381"/>
                <a:gd name="connsiteX124" fmla="*/ 1293799 w 1539414"/>
                <a:gd name="connsiteY124" fmla="*/ 1611661 h 1848381"/>
                <a:gd name="connsiteX125" fmla="*/ 1249758 w 1539414"/>
                <a:gd name="connsiteY125" fmla="*/ 1619450 h 1848381"/>
                <a:gd name="connsiteX126" fmla="*/ 1206733 w 1539414"/>
                <a:gd name="connsiteY126" fmla="*/ 1632319 h 1848381"/>
                <a:gd name="connsiteX127" fmla="*/ 1185728 w 1539414"/>
                <a:gd name="connsiteY127" fmla="*/ 1640785 h 1848381"/>
                <a:gd name="connsiteX128" fmla="*/ 1168112 w 1539414"/>
                <a:gd name="connsiteY128" fmla="*/ 1648575 h 1848381"/>
                <a:gd name="connsiteX129" fmla="*/ 1134911 w 1539414"/>
                <a:gd name="connsiteY129" fmla="*/ 1666523 h 1848381"/>
                <a:gd name="connsiteX130" fmla="*/ 1103405 w 1539414"/>
                <a:gd name="connsiteY130" fmla="*/ 1688197 h 1848381"/>
                <a:gd name="connsiteX131" fmla="*/ 1074609 w 1539414"/>
                <a:gd name="connsiteY131" fmla="*/ 1712242 h 1848381"/>
                <a:gd name="connsiteX132" fmla="*/ 1048523 w 1539414"/>
                <a:gd name="connsiteY132" fmla="*/ 1738657 h 1848381"/>
                <a:gd name="connsiteX133" fmla="*/ 1025147 w 1539414"/>
                <a:gd name="connsiteY133" fmla="*/ 1767443 h 1848381"/>
                <a:gd name="connsiteX134" fmla="*/ 1004820 w 1539414"/>
                <a:gd name="connsiteY134" fmla="*/ 1798260 h 1848381"/>
                <a:gd name="connsiteX135" fmla="*/ 987881 w 1539414"/>
                <a:gd name="connsiteY135" fmla="*/ 1831110 h 1848381"/>
                <a:gd name="connsiteX136" fmla="*/ 980767 w 1539414"/>
                <a:gd name="connsiteY136" fmla="*/ 1848381 h 1848381"/>
                <a:gd name="connsiteX137" fmla="*/ 974330 w 1539414"/>
                <a:gd name="connsiteY137" fmla="*/ 1832126 h 1848381"/>
                <a:gd name="connsiteX138" fmla="*/ 959762 w 1539414"/>
                <a:gd name="connsiteY138" fmla="*/ 1801647 h 1848381"/>
                <a:gd name="connsiteX139" fmla="*/ 944178 w 1539414"/>
                <a:gd name="connsiteY139" fmla="*/ 1774216 h 1848381"/>
                <a:gd name="connsiteX140" fmla="*/ 927240 w 1539414"/>
                <a:gd name="connsiteY140" fmla="*/ 1749494 h 1848381"/>
                <a:gd name="connsiteX141" fmla="*/ 909284 w 1539414"/>
                <a:gd name="connsiteY141" fmla="*/ 1727143 h 1848381"/>
                <a:gd name="connsiteX142" fmla="*/ 890313 w 1539414"/>
                <a:gd name="connsiteY142" fmla="*/ 1706823 h 1848381"/>
                <a:gd name="connsiteX143" fmla="*/ 869986 w 1539414"/>
                <a:gd name="connsiteY143" fmla="*/ 1688875 h 1848381"/>
                <a:gd name="connsiteX144" fmla="*/ 849320 w 1539414"/>
                <a:gd name="connsiteY144" fmla="*/ 1673635 h 1848381"/>
                <a:gd name="connsiteX145" fmla="*/ 816797 w 1539414"/>
                <a:gd name="connsiteY145" fmla="*/ 1653316 h 1848381"/>
                <a:gd name="connsiteX146" fmla="*/ 772756 w 1539414"/>
                <a:gd name="connsiteY146" fmla="*/ 1633335 h 1848381"/>
                <a:gd name="connsiteX147" fmla="*/ 727021 w 1539414"/>
                <a:gd name="connsiteY147" fmla="*/ 1619450 h 1848381"/>
                <a:gd name="connsiteX148" fmla="*/ 682302 w 1539414"/>
                <a:gd name="connsiteY148" fmla="*/ 1611322 h 1848381"/>
                <a:gd name="connsiteX149" fmla="*/ 660281 w 1539414"/>
                <a:gd name="connsiteY149" fmla="*/ 1608952 h 1848381"/>
                <a:gd name="connsiteX150" fmla="*/ 683996 w 1539414"/>
                <a:gd name="connsiteY150" fmla="*/ 1601163 h 1848381"/>
                <a:gd name="connsiteX151" fmla="*/ 727021 w 1539414"/>
                <a:gd name="connsiteY151" fmla="*/ 1580166 h 1848381"/>
                <a:gd name="connsiteX152" fmla="*/ 764625 w 1539414"/>
                <a:gd name="connsiteY152" fmla="*/ 1553751 h 1848381"/>
                <a:gd name="connsiteX153" fmla="*/ 789017 w 1539414"/>
                <a:gd name="connsiteY153" fmla="*/ 1530384 h 1848381"/>
                <a:gd name="connsiteX154" fmla="*/ 802569 w 1539414"/>
                <a:gd name="connsiteY154" fmla="*/ 1513451 h 1848381"/>
                <a:gd name="connsiteX155" fmla="*/ 809005 w 1539414"/>
                <a:gd name="connsiteY155" fmla="*/ 1504646 h 1848381"/>
                <a:gd name="connsiteX156" fmla="*/ 819169 w 1539414"/>
                <a:gd name="connsiteY156" fmla="*/ 1488052 h 1848381"/>
                <a:gd name="connsiteX157" fmla="*/ 833736 w 1539414"/>
                <a:gd name="connsiteY157" fmla="*/ 1453170 h 1848381"/>
                <a:gd name="connsiteX158" fmla="*/ 841867 w 1539414"/>
                <a:gd name="connsiteY158" fmla="*/ 1415918 h 1848381"/>
                <a:gd name="connsiteX159" fmla="*/ 843222 w 1539414"/>
                <a:gd name="connsiteY159" fmla="*/ 1377312 h 1848381"/>
                <a:gd name="connsiteX160" fmla="*/ 841190 w 1539414"/>
                <a:gd name="connsiteY160" fmla="*/ 1357670 h 1848381"/>
                <a:gd name="connsiteX161" fmla="*/ 860500 w 1539414"/>
                <a:gd name="connsiteY161" fmla="*/ 1369861 h 1848381"/>
                <a:gd name="connsiteX162" fmla="*/ 899121 w 1539414"/>
                <a:gd name="connsiteY162" fmla="*/ 1392212 h 1848381"/>
                <a:gd name="connsiteX163" fmla="*/ 936387 w 1539414"/>
                <a:gd name="connsiteY163" fmla="*/ 1411177 h 1848381"/>
                <a:gd name="connsiteX164" fmla="*/ 972975 w 1539414"/>
                <a:gd name="connsiteY164" fmla="*/ 1426755 h 1848381"/>
                <a:gd name="connsiteX165" fmla="*/ 1008547 w 1539414"/>
                <a:gd name="connsiteY165" fmla="*/ 1439624 h 1848381"/>
                <a:gd name="connsiteX166" fmla="*/ 1043102 w 1539414"/>
                <a:gd name="connsiteY166" fmla="*/ 1449445 h 1848381"/>
                <a:gd name="connsiteX167" fmla="*/ 1076980 w 1539414"/>
                <a:gd name="connsiteY167" fmla="*/ 1455880 h 1848381"/>
                <a:gd name="connsiteX168" fmla="*/ 1109503 w 1539414"/>
                <a:gd name="connsiteY168" fmla="*/ 1458928 h 1848381"/>
                <a:gd name="connsiteX169" fmla="*/ 1125764 w 1539414"/>
                <a:gd name="connsiteY169" fmla="*/ 1458928 h 1848381"/>
                <a:gd name="connsiteX170" fmla="*/ 1149818 w 1539414"/>
                <a:gd name="connsiteY170" fmla="*/ 1458589 h 1848381"/>
                <a:gd name="connsiteX171" fmla="*/ 1196230 w 1539414"/>
                <a:gd name="connsiteY171" fmla="*/ 1451138 h 1848381"/>
                <a:gd name="connsiteX172" fmla="*/ 1218251 w 1539414"/>
                <a:gd name="connsiteY172" fmla="*/ 1444027 h 1848381"/>
                <a:gd name="connsiteX173" fmla="*/ 1231802 w 1539414"/>
                <a:gd name="connsiteY173" fmla="*/ 1439286 h 1848381"/>
                <a:gd name="connsiteX174" fmla="*/ 1257550 w 1539414"/>
                <a:gd name="connsiteY174" fmla="*/ 1427433 h 1848381"/>
                <a:gd name="connsiteX175" fmla="*/ 1280248 w 1539414"/>
                <a:gd name="connsiteY175" fmla="*/ 1413886 h 1848381"/>
                <a:gd name="connsiteX176" fmla="*/ 1301252 w 1539414"/>
                <a:gd name="connsiteY176" fmla="*/ 1398986 h 1848381"/>
                <a:gd name="connsiteX177" fmla="*/ 1329032 w 1539414"/>
                <a:gd name="connsiteY177" fmla="*/ 1373925 h 1848381"/>
                <a:gd name="connsiteX178" fmla="*/ 1358845 w 1539414"/>
                <a:gd name="connsiteY178" fmla="*/ 1338705 h 1848381"/>
                <a:gd name="connsiteX179" fmla="*/ 1381543 w 1539414"/>
                <a:gd name="connsiteY179" fmla="*/ 1304501 h 1848381"/>
                <a:gd name="connsiteX180" fmla="*/ 1397804 w 1539414"/>
                <a:gd name="connsiteY180" fmla="*/ 1273344 h 1848381"/>
                <a:gd name="connsiteX181" fmla="*/ 1412372 w 1539414"/>
                <a:gd name="connsiteY181" fmla="*/ 1238463 h 1848381"/>
                <a:gd name="connsiteX182" fmla="*/ 1414743 w 1539414"/>
                <a:gd name="connsiteY182" fmla="*/ 1231012 h 1848381"/>
                <a:gd name="connsiteX183" fmla="*/ 1352747 w 1539414"/>
                <a:gd name="connsiteY183" fmla="*/ 1213064 h 1848381"/>
                <a:gd name="connsiteX184" fmla="*/ 1351392 w 1539414"/>
                <a:gd name="connsiteY184" fmla="*/ 1217466 h 1848381"/>
                <a:gd name="connsiteX185" fmla="*/ 1339873 w 1539414"/>
                <a:gd name="connsiteY185" fmla="*/ 1245236 h 1848381"/>
                <a:gd name="connsiteX186" fmla="*/ 1326661 w 1539414"/>
                <a:gd name="connsiteY186" fmla="*/ 1270296 h 1848381"/>
                <a:gd name="connsiteX187" fmla="*/ 1308367 w 1539414"/>
                <a:gd name="connsiteY187" fmla="*/ 1298405 h 1848381"/>
                <a:gd name="connsiteX188" fmla="*/ 1284652 w 1539414"/>
                <a:gd name="connsiteY188" fmla="*/ 1326852 h 1848381"/>
                <a:gd name="connsiteX189" fmla="*/ 1254162 w 1539414"/>
                <a:gd name="connsiteY189" fmla="*/ 1353606 h 1848381"/>
                <a:gd name="connsiteX190" fmla="*/ 1227398 w 1539414"/>
                <a:gd name="connsiteY190" fmla="*/ 1370200 h 1848381"/>
                <a:gd name="connsiteX191" fmla="*/ 1207749 w 1539414"/>
                <a:gd name="connsiteY191" fmla="*/ 1379344 h 1848381"/>
                <a:gd name="connsiteX192" fmla="*/ 1197247 w 1539414"/>
                <a:gd name="connsiteY192" fmla="*/ 1383407 h 1848381"/>
                <a:gd name="connsiteX193" fmla="*/ 1180647 w 1539414"/>
                <a:gd name="connsiteY193" fmla="*/ 1388826 h 1848381"/>
                <a:gd name="connsiteX194" fmla="*/ 1145075 w 1539414"/>
                <a:gd name="connsiteY194" fmla="*/ 1394583 h 1848381"/>
                <a:gd name="connsiteX195" fmla="*/ 1107809 w 1539414"/>
                <a:gd name="connsiteY195" fmla="*/ 1394583 h 1848381"/>
                <a:gd name="connsiteX196" fmla="*/ 1068172 w 1539414"/>
                <a:gd name="connsiteY196" fmla="*/ 1389165 h 1848381"/>
                <a:gd name="connsiteX197" fmla="*/ 1026502 w 1539414"/>
                <a:gd name="connsiteY197" fmla="*/ 1378328 h 1848381"/>
                <a:gd name="connsiteX198" fmla="*/ 982799 w 1539414"/>
                <a:gd name="connsiteY198" fmla="*/ 1362072 h 1848381"/>
                <a:gd name="connsiteX199" fmla="*/ 937742 w 1539414"/>
                <a:gd name="connsiteY199" fmla="*/ 1340059 h 1848381"/>
                <a:gd name="connsiteX200" fmla="*/ 890313 w 1539414"/>
                <a:gd name="connsiteY200" fmla="*/ 1312628 h 1848381"/>
                <a:gd name="connsiteX201" fmla="*/ 865582 w 1539414"/>
                <a:gd name="connsiteY201" fmla="*/ 1296712 h 1848381"/>
                <a:gd name="connsiteX202" fmla="*/ 880488 w 1539414"/>
                <a:gd name="connsiteY202" fmla="*/ 1290277 h 1848381"/>
                <a:gd name="connsiteX203" fmla="*/ 909284 w 1539414"/>
                <a:gd name="connsiteY203" fmla="*/ 1276392 h 1848381"/>
                <a:gd name="connsiteX204" fmla="*/ 936725 w 1539414"/>
                <a:gd name="connsiteY204" fmla="*/ 1259121 h 1848381"/>
                <a:gd name="connsiteX205" fmla="*/ 962811 w 1539414"/>
                <a:gd name="connsiteY205" fmla="*/ 1240495 h 1848381"/>
                <a:gd name="connsiteX206" fmla="*/ 985848 w 1539414"/>
                <a:gd name="connsiteY206" fmla="*/ 1219160 h 1848381"/>
                <a:gd name="connsiteX207" fmla="*/ 1006514 w 1539414"/>
                <a:gd name="connsiteY207" fmla="*/ 1196470 h 1848381"/>
                <a:gd name="connsiteX208" fmla="*/ 1023453 w 1539414"/>
                <a:gd name="connsiteY208" fmla="*/ 1172425 h 1848381"/>
                <a:gd name="connsiteX209" fmla="*/ 1035988 w 1539414"/>
                <a:gd name="connsiteY209" fmla="*/ 1146349 h 1848381"/>
                <a:gd name="connsiteX210" fmla="*/ 1040053 w 1539414"/>
                <a:gd name="connsiteY210" fmla="*/ 1132802 h 1848381"/>
                <a:gd name="connsiteX211" fmla="*/ 1047506 w 1539414"/>
                <a:gd name="connsiteY211" fmla="*/ 1104694 h 1848381"/>
                <a:gd name="connsiteX212" fmla="*/ 1055298 w 1539414"/>
                <a:gd name="connsiteY212" fmla="*/ 1050848 h 1848381"/>
                <a:gd name="connsiteX213" fmla="*/ 1055298 w 1539414"/>
                <a:gd name="connsiteY213" fmla="*/ 999033 h 1848381"/>
                <a:gd name="connsiteX214" fmla="*/ 1048861 w 1539414"/>
                <a:gd name="connsiteY214" fmla="*/ 950267 h 1848381"/>
                <a:gd name="connsiteX215" fmla="*/ 1037004 w 1539414"/>
                <a:gd name="connsiteY215" fmla="*/ 904549 h 1848381"/>
                <a:gd name="connsiteX216" fmla="*/ 1021420 w 1539414"/>
                <a:gd name="connsiteY216" fmla="*/ 861539 h 1848381"/>
                <a:gd name="connsiteX217" fmla="*/ 1002787 w 1539414"/>
                <a:gd name="connsiteY217" fmla="*/ 821578 h 1848381"/>
                <a:gd name="connsiteX218" fmla="*/ 982461 w 1539414"/>
                <a:gd name="connsiteY218" fmla="*/ 785342 h 1848381"/>
                <a:gd name="connsiteX219" fmla="*/ 971958 w 1539414"/>
                <a:gd name="connsiteY219" fmla="*/ 768409 h 1848381"/>
                <a:gd name="connsiteX220" fmla="*/ 984832 w 1539414"/>
                <a:gd name="connsiteY220" fmla="*/ 758927 h 1848381"/>
                <a:gd name="connsiteX221" fmla="*/ 1007869 w 1539414"/>
                <a:gd name="connsiteY221" fmla="*/ 738608 h 1848381"/>
                <a:gd name="connsiteX222" fmla="*/ 1039037 w 1539414"/>
                <a:gd name="connsiteY222" fmla="*/ 707113 h 1848381"/>
                <a:gd name="connsiteX223" fmla="*/ 1073254 w 1539414"/>
                <a:gd name="connsiteY223" fmla="*/ 664781 h 1848381"/>
                <a:gd name="connsiteX224" fmla="*/ 1099340 w 1539414"/>
                <a:gd name="connsiteY224" fmla="*/ 626851 h 1848381"/>
                <a:gd name="connsiteX225" fmla="*/ 1108487 w 1539414"/>
                <a:gd name="connsiteY225" fmla="*/ 610596 h 1848381"/>
                <a:gd name="connsiteX226" fmla="*/ 1123732 w 1539414"/>
                <a:gd name="connsiteY226" fmla="*/ 624819 h 1848381"/>
                <a:gd name="connsiteX227" fmla="*/ 1157610 w 1539414"/>
                <a:gd name="connsiteY227" fmla="*/ 649202 h 1848381"/>
                <a:gd name="connsiteX228" fmla="*/ 1176242 w 1539414"/>
                <a:gd name="connsiteY228" fmla="*/ 658685 h 1848381"/>
                <a:gd name="connsiteX229" fmla="*/ 1190471 w 1539414"/>
                <a:gd name="connsiteY229" fmla="*/ 664781 h 1848381"/>
                <a:gd name="connsiteX230" fmla="*/ 1219267 w 1539414"/>
                <a:gd name="connsiteY230" fmla="*/ 674602 h 1848381"/>
                <a:gd name="connsiteX231" fmla="*/ 1247725 w 1539414"/>
                <a:gd name="connsiteY231" fmla="*/ 680359 h 1848381"/>
                <a:gd name="connsiteX232" fmla="*/ 1275505 w 1539414"/>
                <a:gd name="connsiteY232" fmla="*/ 683068 h 1848381"/>
                <a:gd name="connsiteX233" fmla="*/ 1289056 w 1539414"/>
                <a:gd name="connsiteY233" fmla="*/ 683407 h 1848381"/>
                <a:gd name="connsiteX234" fmla="*/ 1302946 w 1539414"/>
                <a:gd name="connsiteY234" fmla="*/ 683068 h 1848381"/>
                <a:gd name="connsiteX235" fmla="*/ 1329371 w 1539414"/>
                <a:gd name="connsiteY235" fmla="*/ 680697 h 1848381"/>
                <a:gd name="connsiteX236" fmla="*/ 1365281 w 1539414"/>
                <a:gd name="connsiteY236" fmla="*/ 674263 h 1848381"/>
                <a:gd name="connsiteX237" fmla="*/ 1417792 w 1539414"/>
                <a:gd name="connsiteY237" fmla="*/ 658008 h 1848381"/>
                <a:gd name="connsiteX238" fmla="*/ 1427278 w 1539414"/>
                <a:gd name="connsiteY238" fmla="*/ 653605 h 1848381"/>
                <a:gd name="connsiteX239" fmla="*/ 1399498 w 1539414"/>
                <a:gd name="connsiteY239" fmla="*/ 595695 h 1848381"/>
                <a:gd name="connsiteX240" fmla="*/ 1396110 w 1539414"/>
                <a:gd name="connsiteY240" fmla="*/ 597388 h 1848381"/>
                <a:gd name="connsiteX241" fmla="*/ 1361894 w 1539414"/>
                <a:gd name="connsiteY241" fmla="*/ 608564 h 1848381"/>
                <a:gd name="connsiteX242" fmla="*/ 1320901 w 1539414"/>
                <a:gd name="connsiteY242" fmla="*/ 617030 h 1848381"/>
                <a:gd name="connsiteX243" fmla="*/ 1289395 w 1539414"/>
                <a:gd name="connsiteY243" fmla="*/ 618724 h 1848381"/>
                <a:gd name="connsiteX244" fmla="*/ 1255178 w 1539414"/>
                <a:gd name="connsiteY244" fmla="*/ 616692 h 1848381"/>
                <a:gd name="connsiteX245" fmla="*/ 1220961 w 1539414"/>
                <a:gd name="connsiteY245" fmla="*/ 607887 h 1848381"/>
                <a:gd name="connsiteX246" fmla="*/ 1203345 w 1539414"/>
                <a:gd name="connsiteY246" fmla="*/ 600436 h 1848381"/>
                <a:gd name="connsiteX247" fmla="*/ 1191826 w 1539414"/>
                <a:gd name="connsiteY247" fmla="*/ 594679 h 1848381"/>
                <a:gd name="connsiteX248" fmla="*/ 1170144 w 1539414"/>
                <a:gd name="connsiteY248" fmla="*/ 579778 h 1848381"/>
                <a:gd name="connsiteX249" fmla="*/ 1149818 w 1539414"/>
                <a:gd name="connsiteY249" fmla="*/ 561152 h 1848381"/>
                <a:gd name="connsiteX250" fmla="*/ 1131862 w 1539414"/>
                <a:gd name="connsiteY250" fmla="*/ 539478 h 1848381"/>
                <a:gd name="connsiteX251" fmla="*/ 1115262 w 1539414"/>
                <a:gd name="connsiteY251" fmla="*/ 514079 h 1848381"/>
                <a:gd name="connsiteX252" fmla="*/ 1100695 w 1539414"/>
                <a:gd name="connsiteY252" fmla="*/ 484955 h 1848381"/>
                <a:gd name="connsiteX253" fmla="*/ 1087482 w 1539414"/>
                <a:gd name="connsiteY253" fmla="*/ 452444 h 1848381"/>
                <a:gd name="connsiteX254" fmla="*/ 1076303 w 1539414"/>
                <a:gd name="connsiteY254" fmla="*/ 416885 h 1848381"/>
                <a:gd name="connsiteX255" fmla="*/ 1072237 w 1539414"/>
                <a:gd name="connsiteY255" fmla="*/ 397582 h 1848381"/>
                <a:gd name="connsiteX256" fmla="*/ 1009224 w 1539414"/>
                <a:gd name="connsiteY256" fmla="*/ 412144 h 1848381"/>
                <a:gd name="connsiteX257" fmla="*/ 1014645 w 1539414"/>
                <a:gd name="connsiteY257" fmla="*/ 433140 h 1848381"/>
                <a:gd name="connsiteX258" fmla="*/ 1026502 w 1539414"/>
                <a:gd name="connsiteY258" fmla="*/ 472086 h 1848381"/>
                <a:gd name="connsiteX259" fmla="*/ 1040392 w 1539414"/>
                <a:gd name="connsiteY259" fmla="*/ 507645 h 1848381"/>
                <a:gd name="connsiteX260" fmla="*/ 1056653 w 1539414"/>
                <a:gd name="connsiteY260" fmla="*/ 540833 h 1848381"/>
                <a:gd name="connsiteX261" fmla="*/ 1065462 w 1539414"/>
                <a:gd name="connsiteY261" fmla="*/ 555734 h 1848381"/>
                <a:gd name="connsiteX262" fmla="*/ 1056653 w 1539414"/>
                <a:gd name="connsiteY262" fmla="*/ 571989 h 1848381"/>
                <a:gd name="connsiteX263" fmla="*/ 1031584 w 1539414"/>
                <a:gd name="connsiteY263" fmla="*/ 612289 h 1848381"/>
                <a:gd name="connsiteX264" fmla="*/ 1008885 w 1539414"/>
                <a:gd name="connsiteY264" fmla="*/ 643445 h 1848381"/>
                <a:gd name="connsiteX265" fmla="*/ 980428 w 1539414"/>
                <a:gd name="connsiteY265" fmla="*/ 675279 h 1848381"/>
                <a:gd name="connsiteX266" fmla="*/ 946550 w 1539414"/>
                <a:gd name="connsiteY266" fmla="*/ 707113 h 1848381"/>
                <a:gd name="connsiteX267" fmla="*/ 907252 w 1539414"/>
                <a:gd name="connsiteY267" fmla="*/ 735221 h 1848381"/>
                <a:gd name="connsiteX268" fmla="*/ 874390 w 1539414"/>
                <a:gd name="connsiteY268" fmla="*/ 752831 h 1848381"/>
                <a:gd name="connsiteX269" fmla="*/ 851353 w 1539414"/>
                <a:gd name="connsiteY269" fmla="*/ 761975 h 1848381"/>
                <a:gd name="connsiteX270" fmla="*/ 838818 w 1539414"/>
                <a:gd name="connsiteY270" fmla="*/ 765700 h 1848381"/>
                <a:gd name="connsiteX271" fmla="*/ 822218 w 1539414"/>
                <a:gd name="connsiteY271" fmla="*/ 770102 h 1848381"/>
                <a:gd name="connsiteX272" fmla="*/ 788001 w 1539414"/>
                <a:gd name="connsiteY272" fmla="*/ 775860 h 1848381"/>
                <a:gd name="connsiteX273" fmla="*/ 752768 w 1539414"/>
                <a:gd name="connsiteY273" fmla="*/ 776876 h 1848381"/>
                <a:gd name="connsiteX274" fmla="*/ 716857 w 1539414"/>
                <a:gd name="connsiteY274" fmla="*/ 772812 h 1848381"/>
                <a:gd name="connsiteX275" fmla="*/ 680269 w 1539414"/>
                <a:gd name="connsiteY275" fmla="*/ 765023 h 1848381"/>
                <a:gd name="connsiteX276" fmla="*/ 642665 w 1539414"/>
                <a:gd name="connsiteY276" fmla="*/ 752831 h 1848381"/>
                <a:gd name="connsiteX277" fmla="*/ 604383 w 1539414"/>
                <a:gd name="connsiteY277" fmla="*/ 735560 h 1848381"/>
                <a:gd name="connsiteX278" fmla="*/ 565762 w 1539414"/>
                <a:gd name="connsiteY278" fmla="*/ 714224 h 1848381"/>
                <a:gd name="connsiteX279" fmla="*/ 546113 w 1539414"/>
                <a:gd name="connsiteY279" fmla="*/ 701694 h 1848381"/>
                <a:gd name="connsiteX280" fmla="*/ 513928 w 1539414"/>
                <a:gd name="connsiteY280" fmla="*/ 681036 h 1848381"/>
                <a:gd name="connsiteX281" fmla="*/ 499022 w 1539414"/>
                <a:gd name="connsiteY281" fmla="*/ 715240 h 1848381"/>
                <a:gd name="connsiteX282" fmla="*/ 496312 w 1539414"/>
                <a:gd name="connsiteY282" fmla="*/ 720997 h 1848381"/>
                <a:gd name="connsiteX283" fmla="*/ 477679 w 1539414"/>
                <a:gd name="connsiteY283" fmla="*/ 754863 h 1848381"/>
                <a:gd name="connsiteX284" fmla="*/ 457013 w 1539414"/>
                <a:gd name="connsiteY284" fmla="*/ 785342 h 1848381"/>
                <a:gd name="connsiteX285" fmla="*/ 429572 w 1539414"/>
                <a:gd name="connsiteY285" fmla="*/ 818869 h 1848381"/>
                <a:gd name="connsiteX286" fmla="*/ 395694 w 1539414"/>
                <a:gd name="connsiteY286" fmla="*/ 853073 h 1848381"/>
                <a:gd name="connsiteX287" fmla="*/ 365543 w 1539414"/>
                <a:gd name="connsiteY287" fmla="*/ 876440 h 1848381"/>
                <a:gd name="connsiteX288" fmla="*/ 343522 w 1539414"/>
                <a:gd name="connsiteY288" fmla="*/ 890664 h 1848381"/>
                <a:gd name="connsiteX289" fmla="*/ 319808 w 1539414"/>
                <a:gd name="connsiteY289" fmla="*/ 902517 h 1848381"/>
                <a:gd name="connsiteX290" fmla="*/ 294399 w 1539414"/>
                <a:gd name="connsiteY290" fmla="*/ 912338 h 1848381"/>
                <a:gd name="connsiteX291" fmla="*/ 280848 w 1539414"/>
                <a:gd name="connsiteY291" fmla="*/ 916063 h 1848381"/>
                <a:gd name="connsiteX292" fmla="*/ 260521 w 1539414"/>
                <a:gd name="connsiteY292" fmla="*/ 921143 h 1848381"/>
                <a:gd name="connsiteX293" fmla="*/ 220207 w 1539414"/>
                <a:gd name="connsiteY293" fmla="*/ 926900 h 1848381"/>
                <a:gd name="connsiteX294" fmla="*/ 180231 w 1539414"/>
                <a:gd name="connsiteY294" fmla="*/ 928255 h 1848381"/>
                <a:gd name="connsiteX295" fmla="*/ 140255 w 1539414"/>
                <a:gd name="connsiteY295" fmla="*/ 925545 h 1848381"/>
                <a:gd name="connsiteX296" fmla="*/ 120605 w 1539414"/>
                <a:gd name="connsiteY296" fmla="*/ 922497 h 1848381"/>
                <a:gd name="connsiteX297" fmla="*/ 119250 w 1539414"/>
                <a:gd name="connsiteY297" fmla="*/ 901839 h 1848381"/>
                <a:gd name="connsiteX298" fmla="*/ 119589 w 1539414"/>
                <a:gd name="connsiteY298" fmla="*/ 860185 h 1848381"/>
                <a:gd name="connsiteX299" fmla="*/ 124332 w 1539414"/>
                <a:gd name="connsiteY299" fmla="*/ 819546 h 1848381"/>
                <a:gd name="connsiteX300" fmla="*/ 133140 w 1539414"/>
                <a:gd name="connsiteY300" fmla="*/ 779923 h 1848381"/>
                <a:gd name="connsiteX301" fmla="*/ 146353 w 1539414"/>
                <a:gd name="connsiteY301" fmla="*/ 741317 h 1848381"/>
                <a:gd name="connsiteX302" fmla="*/ 162614 w 1539414"/>
                <a:gd name="connsiteY302" fmla="*/ 704742 h 1848381"/>
                <a:gd name="connsiteX303" fmla="*/ 182602 w 1539414"/>
                <a:gd name="connsiteY303" fmla="*/ 670199 h 1848381"/>
                <a:gd name="connsiteX304" fmla="*/ 205300 w 1539414"/>
                <a:gd name="connsiteY304" fmla="*/ 637688 h 1848381"/>
                <a:gd name="connsiteX305" fmla="*/ 230709 w 1539414"/>
                <a:gd name="connsiteY305" fmla="*/ 608225 h 1848381"/>
                <a:gd name="connsiteX306" fmla="*/ 258827 w 1539414"/>
                <a:gd name="connsiteY306" fmla="*/ 581471 h 1848381"/>
                <a:gd name="connsiteX307" fmla="*/ 288640 w 1539414"/>
                <a:gd name="connsiteY307" fmla="*/ 558104 h 1848381"/>
                <a:gd name="connsiteX308" fmla="*/ 320824 w 1539414"/>
                <a:gd name="connsiteY308" fmla="*/ 538801 h 1848381"/>
                <a:gd name="connsiteX309" fmla="*/ 354024 w 1539414"/>
                <a:gd name="connsiteY309" fmla="*/ 523223 h 1848381"/>
                <a:gd name="connsiteX310" fmla="*/ 388919 w 1539414"/>
                <a:gd name="connsiteY310" fmla="*/ 511708 h 1848381"/>
                <a:gd name="connsiteX311" fmla="*/ 424491 w 1539414"/>
                <a:gd name="connsiteY311" fmla="*/ 505274 h 1848381"/>
                <a:gd name="connsiteX312" fmla="*/ 460740 w 1539414"/>
                <a:gd name="connsiteY312" fmla="*/ 503919 h 1848381"/>
                <a:gd name="connsiteX313" fmla="*/ 479373 w 1539414"/>
                <a:gd name="connsiteY313" fmla="*/ 505274 h 1848381"/>
                <a:gd name="connsiteX314" fmla="*/ 479712 w 1539414"/>
                <a:gd name="connsiteY314" fmla="*/ 490712 h 1848381"/>
                <a:gd name="connsiteX315" fmla="*/ 484455 w 1539414"/>
                <a:gd name="connsiteY315" fmla="*/ 460233 h 1848381"/>
                <a:gd name="connsiteX316" fmla="*/ 494618 w 1539414"/>
                <a:gd name="connsiteY316" fmla="*/ 429754 h 1848381"/>
                <a:gd name="connsiteX317" fmla="*/ 508847 w 1539414"/>
                <a:gd name="connsiteY317" fmla="*/ 399275 h 1848381"/>
                <a:gd name="connsiteX318" fmla="*/ 527141 w 1539414"/>
                <a:gd name="connsiteY318" fmla="*/ 369134 h 1848381"/>
                <a:gd name="connsiteX319" fmla="*/ 549162 w 1539414"/>
                <a:gd name="connsiteY319" fmla="*/ 340010 h 1848381"/>
                <a:gd name="connsiteX320" fmla="*/ 574570 w 1539414"/>
                <a:gd name="connsiteY320" fmla="*/ 312579 h 1848381"/>
                <a:gd name="connsiteX321" fmla="*/ 603705 w 1539414"/>
                <a:gd name="connsiteY321" fmla="*/ 286841 h 1848381"/>
                <a:gd name="connsiteX322" fmla="*/ 635212 w 1539414"/>
                <a:gd name="connsiteY322" fmla="*/ 264151 h 1848381"/>
                <a:gd name="connsiteX323" fmla="*/ 669089 w 1539414"/>
                <a:gd name="connsiteY323" fmla="*/ 244848 h 1848381"/>
                <a:gd name="connsiteX324" fmla="*/ 705339 w 1539414"/>
                <a:gd name="connsiteY324" fmla="*/ 228931 h 1848381"/>
                <a:gd name="connsiteX325" fmla="*/ 743282 w 1539414"/>
                <a:gd name="connsiteY325" fmla="*/ 218094 h 1848381"/>
                <a:gd name="connsiteX326" fmla="*/ 782581 w 1539414"/>
                <a:gd name="connsiteY326" fmla="*/ 211321 h 1848381"/>
                <a:gd name="connsiteX327" fmla="*/ 823573 w 1539414"/>
                <a:gd name="connsiteY327" fmla="*/ 210305 h 1848381"/>
                <a:gd name="connsiteX328" fmla="*/ 865243 w 1539414"/>
                <a:gd name="connsiteY328" fmla="*/ 215385 h 1848381"/>
                <a:gd name="connsiteX329" fmla="*/ 907929 w 1539414"/>
                <a:gd name="connsiteY329" fmla="*/ 226899 h 1848381"/>
                <a:gd name="connsiteX330" fmla="*/ 928933 w 1539414"/>
                <a:gd name="connsiteY330" fmla="*/ 235027 h 1848381"/>
                <a:gd name="connsiteX331" fmla="*/ 934693 w 1539414"/>
                <a:gd name="connsiteY331" fmla="*/ 220126 h 1848381"/>
                <a:gd name="connsiteX332" fmla="*/ 952648 w 1539414"/>
                <a:gd name="connsiteY332" fmla="*/ 185245 h 1848381"/>
                <a:gd name="connsiteX333" fmla="*/ 978395 w 1539414"/>
                <a:gd name="connsiteY333" fmla="*/ 146638 h 1848381"/>
                <a:gd name="connsiteX334" fmla="*/ 1012951 w 1539414"/>
                <a:gd name="connsiteY334" fmla="*/ 107354 h 1848381"/>
                <a:gd name="connsiteX335" fmla="*/ 1043441 w 1539414"/>
                <a:gd name="connsiteY335" fmla="*/ 79245 h 1848381"/>
                <a:gd name="connsiteX336" fmla="*/ 1066478 w 1539414"/>
                <a:gd name="connsiteY336" fmla="*/ 62313 h 1848381"/>
                <a:gd name="connsiteX337" fmla="*/ 1090870 w 1539414"/>
                <a:gd name="connsiteY337" fmla="*/ 46057 h 1848381"/>
                <a:gd name="connsiteX338" fmla="*/ 1117295 w 1539414"/>
                <a:gd name="connsiteY338" fmla="*/ 31834 h 1848381"/>
                <a:gd name="connsiteX339" fmla="*/ 1145752 w 1539414"/>
                <a:gd name="connsiteY339" fmla="*/ 19981 h 1848381"/>
                <a:gd name="connsiteX340" fmla="*/ 1175565 w 1539414"/>
                <a:gd name="connsiteY340" fmla="*/ 10498 h 1848381"/>
                <a:gd name="connsiteX341" fmla="*/ 1207749 w 1539414"/>
                <a:gd name="connsiteY341" fmla="*/ 3725 h 18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539414" h="1848381">
                  <a:moveTo>
                    <a:pt x="540662" y="773773"/>
                  </a:moveTo>
                  <a:lnTo>
                    <a:pt x="561652" y="785292"/>
                  </a:lnTo>
                  <a:lnTo>
                    <a:pt x="602955" y="805280"/>
                  </a:lnTo>
                  <a:lnTo>
                    <a:pt x="643919" y="820863"/>
                  </a:lnTo>
                  <a:lnTo>
                    <a:pt x="683868" y="831704"/>
                  </a:lnTo>
                  <a:lnTo>
                    <a:pt x="723817" y="838819"/>
                  </a:lnTo>
                  <a:lnTo>
                    <a:pt x="762750" y="840851"/>
                  </a:lnTo>
                  <a:lnTo>
                    <a:pt x="801006" y="838819"/>
                  </a:lnTo>
                  <a:lnTo>
                    <a:pt x="838585" y="832382"/>
                  </a:lnTo>
                  <a:lnTo>
                    <a:pt x="857543" y="826962"/>
                  </a:lnTo>
                  <a:lnTo>
                    <a:pt x="873455" y="821541"/>
                  </a:lnTo>
                  <a:lnTo>
                    <a:pt x="903248" y="809684"/>
                  </a:lnTo>
                  <a:lnTo>
                    <a:pt x="917128" y="802231"/>
                  </a:lnTo>
                  <a:lnTo>
                    <a:pt x="930331" y="823913"/>
                  </a:lnTo>
                  <a:lnTo>
                    <a:pt x="952337" y="864566"/>
                  </a:lnTo>
                  <a:lnTo>
                    <a:pt x="969603" y="904542"/>
                  </a:lnTo>
                  <a:lnTo>
                    <a:pt x="981452" y="943841"/>
                  </a:lnTo>
                  <a:lnTo>
                    <a:pt x="988900" y="982461"/>
                  </a:lnTo>
                  <a:lnTo>
                    <a:pt x="991947" y="1020066"/>
                  </a:lnTo>
                  <a:lnTo>
                    <a:pt x="989577" y="1058009"/>
                  </a:lnTo>
                  <a:lnTo>
                    <a:pt x="983484" y="1095614"/>
                  </a:lnTo>
                  <a:lnTo>
                    <a:pt x="978067" y="1114585"/>
                  </a:lnTo>
                  <a:lnTo>
                    <a:pt x="974004" y="1127459"/>
                  </a:lnTo>
                  <a:lnTo>
                    <a:pt x="959785" y="1151851"/>
                  </a:lnTo>
                  <a:lnTo>
                    <a:pt x="940149" y="1174549"/>
                  </a:lnTo>
                  <a:lnTo>
                    <a:pt x="915435" y="1195215"/>
                  </a:lnTo>
                  <a:lnTo>
                    <a:pt x="887674" y="1214187"/>
                  </a:lnTo>
                  <a:lnTo>
                    <a:pt x="857882" y="1230109"/>
                  </a:lnTo>
                  <a:lnTo>
                    <a:pt x="826736" y="1242305"/>
                  </a:lnTo>
                  <a:lnTo>
                    <a:pt x="796266" y="1251452"/>
                  </a:lnTo>
                  <a:lnTo>
                    <a:pt x="781032" y="1254163"/>
                  </a:lnTo>
                  <a:lnTo>
                    <a:pt x="739052" y="1260938"/>
                  </a:lnTo>
                  <a:lnTo>
                    <a:pt x="756995" y="1299559"/>
                  </a:lnTo>
                  <a:lnTo>
                    <a:pt x="762411" y="1311416"/>
                  </a:lnTo>
                  <a:lnTo>
                    <a:pt x="770537" y="1335131"/>
                  </a:lnTo>
                  <a:lnTo>
                    <a:pt x="776292" y="1357829"/>
                  </a:lnTo>
                  <a:lnTo>
                    <a:pt x="779000" y="1379850"/>
                  </a:lnTo>
                  <a:lnTo>
                    <a:pt x="778662" y="1401193"/>
                  </a:lnTo>
                  <a:lnTo>
                    <a:pt x="775615" y="1421520"/>
                  </a:lnTo>
                  <a:lnTo>
                    <a:pt x="769859" y="1441169"/>
                  </a:lnTo>
                  <a:lnTo>
                    <a:pt x="760719" y="1459802"/>
                  </a:lnTo>
                  <a:lnTo>
                    <a:pt x="755302" y="1468949"/>
                  </a:lnTo>
                  <a:lnTo>
                    <a:pt x="747854" y="1479112"/>
                  </a:lnTo>
                  <a:lnTo>
                    <a:pt x="730588" y="1497745"/>
                  </a:lnTo>
                  <a:lnTo>
                    <a:pt x="710275" y="1514007"/>
                  </a:lnTo>
                  <a:lnTo>
                    <a:pt x="686577" y="1528574"/>
                  </a:lnTo>
                  <a:lnTo>
                    <a:pt x="660170" y="1540431"/>
                  </a:lnTo>
                  <a:lnTo>
                    <a:pt x="631055" y="1550256"/>
                  </a:lnTo>
                  <a:lnTo>
                    <a:pt x="600247" y="1557032"/>
                  </a:lnTo>
                  <a:lnTo>
                    <a:pt x="568085" y="1561436"/>
                  </a:lnTo>
                  <a:lnTo>
                    <a:pt x="550819" y="1562452"/>
                  </a:lnTo>
                  <a:lnTo>
                    <a:pt x="548787" y="1550595"/>
                  </a:lnTo>
                  <a:lnTo>
                    <a:pt x="542355" y="1526542"/>
                  </a:lnTo>
                  <a:lnTo>
                    <a:pt x="533553" y="1502149"/>
                  </a:lnTo>
                  <a:lnTo>
                    <a:pt x="522719" y="1478096"/>
                  </a:lnTo>
                  <a:lnTo>
                    <a:pt x="516287" y="1466239"/>
                  </a:lnTo>
                  <a:lnTo>
                    <a:pt x="507484" y="1451332"/>
                  </a:lnTo>
                  <a:lnTo>
                    <a:pt x="487510" y="1423553"/>
                  </a:lnTo>
                  <a:lnTo>
                    <a:pt x="465166" y="1398822"/>
                  </a:lnTo>
                  <a:lnTo>
                    <a:pt x="440790" y="1375785"/>
                  </a:lnTo>
                  <a:lnTo>
                    <a:pt x="414045" y="1356135"/>
                  </a:lnTo>
                  <a:lnTo>
                    <a:pt x="385268" y="1339535"/>
                  </a:lnTo>
                  <a:lnTo>
                    <a:pt x="356153" y="1325306"/>
                  </a:lnTo>
                  <a:lnTo>
                    <a:pt x="325007" y="1315143"/>
                  </a:lnTo>
                  <a:lnTo>
                    <a:pt x="309095" y="1311755"/>
                  </a:lnTo>
                  <a:lnTo>
                    <a:pt x="289459" y="1307690"/>
                  </a:lnTo>
                  <a:lnTo>
                    <a:pt x="249849" y="1304302"/>
                  </a:lnTo>
                  <a:lnTo>
                    <a:pt x="210916" y="1303963"/>
                  </a:lnTo>
                  <a:lnTo>
                    <a:pt x="172999" y="1307012"/>
                  </a:lnTo>
                  <a:lnTo>
                    <a:pt x="135758" y="1312433"/>
                  </a:lnTo>
                  <a:lnTo>
                    <a:pt x="100549" y="1320563"/>
                  </a:lnTo>
                  <a:lnTo>
                    <a:pt x="50443" y="1335470"/>
                  </a:lnTo>
                  <a:lnTo>
                    <a:pt x="21328" y="1346988"/>
                  </a:lnTo>
                  <a:lnTo>
                    <a:pt x="14557" y="1326323"/>
                  </a:lnTo>
                  <a:lnTo>
                    <a:pt x="4401" y="1278216"/>
                  </a:lnTo>
                  <a:lnTo>
                    <a:pt x="0" y="1226044"/>
                  </a:lnTo>
                  <a:lnTo>
                    <a:pt x="2370" y="1172178"/>
                  </a:lnTo>
                  <a:lnTo>
                    <a:pt x="8802" y="1132202"/>
                  </a:lnTo>
                  <a:lnTo>
                    <a:pt x="15573" y="1106794"/>
                  </a:lnTo>
                  <a:lnTo>
                    <a:pt x="24714" y="1082401"/>
                  </a:lnTo>
                  <a:lnTo>
                    <a:pt x="36224" y="1059703"/>
                  </a:lnTo>
                  <a:lnTo>
                    <a:pt x="50105" y="1039038"/>
                  </a:lnTo>
                  <a:lnTo>
                    <a:pt x="66694" y="1020743"/>
                  </a:lnTo>
                  <a:lnTo>
                    <a:pt x="86668" y="1005160"/>
                  </a:lnTo>
                  <a:lnTo>
                    <a:pt x="109012" y="992625"/>
                  </a:lnTo>
                  <a:lnTo>
                    <a:pt x="121201" y="988221"/>
                  </a:lnTo>
                  <a:lnTo>
                    <a:pt x="137112" y="989915"/>
                  </a:lnTo>
                  <a:lnTo>
                    <a:pt x="168936" y="991947"/>
                  </a:lnTo>
                  <a:lnTo>
                    <a:pt x="185186" y="992625"/>
                  </a:lnTo>
                  <a:lnTo>
                    <a:pt x="212947" y="991947"/>
                  </a:lnTo>
                  <a:lnTo>
                    <a:pt x="269146" y="984494"/>
                  </a:lnTo>
                  <a:lnTo>
                    <a:pt x="297246" y="978057"/>
                  </a:lnTo>
                  <a:lnTo>
                    <a:pt x="321621" y="970943"/>
                  </a:lnTo>
                  <a:lnTo>
                    <a:pt x="366648" y="951294"/>
                  </a:lnTo>
                  <a:lnTo>
                    <a:pt x="405920" y="926563"/>
                  </a:lnTo>
                  <a:lnTo>
                    <a:pt x="441129" y="898444"/>
                  </a:lnTo>
                  <a:lnTo>
                    <a:pt x="471260" y="868970"/>
                  </a:lnTo>
                  <a:lnTo>
                    <a:pt x="496989" y="838819"/>
                  </a:lnTo>
                  <a:lnTo>
                    <a:pt x="527120" y="796810"/>
                  </a:lnTo>
                  <a:close/>
                  <a:moveTo>
                    <a:pt x="1241288" y="0"/>
                  </a:moveTo>
                  <a:lnTo>
                    <a:pt x="1258566" y="0"/>
                  </a:lnTo>
                  <a:lnTo>
                    <a:pt x="1276182" y="0"/>
                  </a:lnTo>
                  <a:lnTo>
                    <a:pt x="1309722" y="3387"/>
                  </a:lnTo>
                  <a:lnTo>
                    <a:pt x="1340212" y="10498"/>
                  </a:lnTo>
                  <a:lnTo>
                    <a:pt x="1369008" y="20658"/>
                  </a:lnTo>
                  <a:lnTo>
                    <a:pt x="1395094" y="33866"/>
                  </a:lnTo>
                  <a:lnTo>
                    <a:pt x="1419486" y="50121"/>
                  </a:lnTo>
                  <a:lnTo>
                    <a:pt x="1441507" y="68747"/>
                  </a:lnTo>
                  <a:lnTo>
                    <a:pt x="1460817" y="89744"/>
                  </a:lnTo>
                  <a:lnTo>
                    <a:pt x="1478095" y="114127"/>
                  </a:lnTo>
                  <a:lnTo>
                    <a:pt x="1493679" y="139865"/>
                  </a:lnTo>
                  <a:lnTo>
                    <a:pt x="1506891" y="167973"/>
                  </a:lnTo>
                  <a:lnTo>
                    <a:pt x="1517732" y="197775"/>
                  </a:lnTo>
                  <a:lnTo>
                    <a:pt x="1526202" y="229947"/>
                  </a:lnTo>
                  <a:lnTo>
                    <a:pt x="1532639" y="263135"/>
                  </a:lnTo>
                  <a:lnTo>
                    <a:pt x="1537043" y="298356"/>
                  </a:lnTo>
                  <a:lnTo>
                    <a:pt x="1539414" y="334253"/>
                  </a:lnTo>
                  <a:lnTo>
                    <a:pt x="1539414" y="353218"/>
                  </a:lnTo>
                  <a:lnTo>
                    <a:pt x="1539414" y="1658734"/>
                  </a:lnTo>
                  <a:lnTo>
                    <a:pt x="1517394" y="1648236"/>
                  </a:lnTo>
                  <a:lnTo>
                    <a:pt x="1473013" y="1630964"/>
                  </a:lnTo>
                  <a:lnTo>
                    <a:pt x="1428294" y="1618773"/>
                  </a:lnTo>
                  <a:lnTo>
                    <a:pt x="1383237" y="1611661"/>
                  </a:lnTo>
                  <a:lnTo>
                    <a:pt x="1338179" y="1608952"/>
                  </a:lnTo>
                  <a:lnTo>
                    <a:pt x="1293799" y="1611661"/>
                  </a:lnTo>
                  <a:lnTo>
                    <a:pt x="1249758" y="1619450"/>
                  </a:lnTo>
                  <a:lnTo>
                    <a:pt x="1206733" y="1632319"/>
                  </a:lnTo>
                  <a:lnTo>
                    <a:pt x="1185728" y="1640785"/>
                  </a:lnTo>
                  <a:lnTo>
                    <a:pt x="1168112" y="1648575"/>
                  </a:lnTo>
                  <a:lnTo>
                    <a:pt x="1134911" y="1666523"/>
                  </a:lnTo>
                  <a:lnTo>
                    <a:pt x="1103405" y="1688197"/>
                  </a:lnTo>
                  <a:lnTo>
                    <a:pt x="1074609" y="1712242"/>
                  </a:lnTo>
                  <a:lnTo>
                    <a:pt x="1048523" y="1738657"/>
                  </a:lnTo>
                  <a:lnTo>
                    <a:pt x="1025147" y="1767443"/>
                  </a:lnTo>
                  <a:lnTo>
                    <a:pt x="1004820" y="1798260"/>
                  </a:lnTo>
                  <a:lnTo>
                    <a:pt x="987881" y="1831110"/>
                  </a:lnTo>
                  <a:lnTo>
                    <a:pt x="980767" y="1848381"/>
                  </a:lnTo>
                  <a:lnTo>
                    <a:pt x="974330" y="1832126"/>
                  </a:lnTo>
                  <a:lnTo>
                    <a:pt x="959762" y="1801647"/>
                  </a:lnTo>
                  <a:lnTo>
                    <a:pt x="944178" y="1774216"/>
                  </a:lnTo>
                  <a:lnTo>
                    <a:pt x="927240" y="1749494"/>
                  </a:lnTo>
                  <a:lnTo>
                    <a:pt x="909284" y="1727143"/>
                  </a:lnTo>
                  <a:lnTo>
                    <a:pt x="890313" y="1706823"/>
                  </a:lnTo>
                  <a:lnTo>
                    <a:pt x="869986" y="1688875"/>
                  </a:lnTo>
                  <a:lnTo>
                    <a:pt x="849320" y="1673635"/>
                  </a:lnTo>
                  <a:lnTo>
                    <a:pt x="816797" y="1653316"/>
                  </a:lnTo>
                  <a:lnTo>
                    <a:pt x="772756" y="1633335"/>
                  </a:lnTo>
                  <a:lnTo>
                    <a:pt x="727021" y="1619450"/>
                  </a:lnTo>
                  <a:lnTo>
                    <a:pt x="682302" y="1611322"/>
                  </a:lnTo>
                  <a:lnTo>
                    <a:pt x="660281" y="1608952"/>
                  </a:lnTo>
                  <a:lnTo>
                    <a:pt x="683996" y="1601163"/>
                  </a:lnTo>
                  <a:lnTo>
                    <a:pt x="727021" y="1580166"/>
                  </a:lnTo>
                  <a:lnTo>
                    <a:pt x="764625" y="1553751"/>
                  </a:lnTo>
                  <a:lnTo>
                    <a:pt x="789017" y="1530384"/>
                  </a:lnTo>
                  <a:lnTo>
                    <a:pt x="802569" y="1513451"/>
                  </a:lnTo>
                  <a:lnTo>
                    <a:pt x="809005" y="1504646"/>
                  </a:lnTo>
                  <a:lnTo>
                    <a:pt x="819169" y="1488052"/>
                  </a:lnTo>
                  <a:lnTo>
                    <a:pt x="833736" y="1453170"/>
                  </a:lnTo>
                  <a:lnTo>
                    <a:pt x="841867" y="1415918"/>
                  </a:lnTo>
                  <a:lnTo>
                    <a:pt x="843222" y="1377312"/>
                  </a:lnTo>
                  <a:lnTo>
                    <a:pt x="841190" y="1357670"/>
                  </a:lnTo>
                  <a:lnTo>
                    <a:pt x="860500" y="1369861"/>
                  </a:lnTo>
                  <a:lnTo>
                    <a:pt x="899121" y="1392212"/>
                  </a:lnTo>
                  <a:lnTo>
                    <a:pt x="936387" y="1411177"/>
                  </a:lnTo>
                  <a:lnTo>
                    <a:pt x="972975" y="1426755"/>
                  </a:lnTo>
                  <a:lnTo>
                    <a:pt x="1008547" y="1439624"/>
                  </a:lnTo>
                  <a:lnTo>
                    <a:pt x="1043102" y="1449445"/>
                  </a:lnTo>
                  <a:lnTo>
                    <a:pt x="1076980" y="1455880"/>
                  </a:lnTo>
                  <a:lnTo>
                    <a:pt x="1109503" y="1458928"/>
                  </a:lnTo>
                  <a:lnTo>
                    <a:pt x="1125764" y="1458928"/>
                  </a:lnTo>
                  <a:lnTo>
                    <a:pt x="1149818" y="1458589"/>
                  </a:lnTo>
                  <a:lnTo>
                    <a:pt x="1196230" y="1451138"/>
                  </a:lnTo>
                  <a:lnTo>
                    <a:pt x="1218251" y="1444027"/>
                  </a:lnTo>
                  <a:lnTo>
                    <a:pt x="1231802" y="1439286"/>
                  </a:lnTo>
                  <a:lnTo>
                    <a:pt x="1257550" y="1427433"/>
                  </a:lnTo>
                  <a:lnTo>
                    <a:pt x="1280248" y="1413886"/>
                  </a:lnTo>
                  <a:lnTo>
                    <a:pt x="1301252" y="1398986"/>
                  </a:lnTo>
                  <a:lnTo>
                    <a:pt x="1329032" y="1373925"/>
                  </a:lnTo>
                  <a:lnTo>
                    <a:pt x="1358845" y="1338705"/>
                  </a:lnTo>
                  <a:lnTo>
                    <a:pt x="1381543" y="1304501"/>
                  </a:lnTo>
                  <a:lnTo>
                    <a:pt x="1397804" y="1273344"/>
                  </a:lnTo>
                  <a:lnTo>
                    <a:pt x="1412372" y="1238463"/>
                  </a:lnTo>
                  <a:lnTo>
                    <a:pt x="1414743" y="1231012"/>
                  </a:lnTo>
                  <a:lnTo>
                    <a:pt x="1352747" y="1213064"/>
                  </a:lnTo>
                  <a:lnTo>
                    <a:pt x="1351392" y="1217466"/>
                  </a:lnTo>
                  <a:lnTo>
                    <a:pt x="1339873" y="1245236"/>
                  </a:lnTo>
                  <a:lnTo>
                    <a:pt x="1326661" y="1270296"/>
                  </a:lnTo>
                  <a:lnTo>
                    <a:pt x="1308367" y="1298405"/>
                  </a:lnTo>
                  <a:lnTo>
                    <a:pt x="1284652" y="1326852"/>
                  </a:lnTo>
                  <a:lnTo>
                    <a:pt x="1254162" y="1353606"/>
                  </a:lnTo>
                  <a:lnTo>
                    <a:pt x="1227398" y="1370200"/>
                  </a:lnTo>
                  <a:lnTo>
                    <a:pt x="1207749" y="1379344"/>
                  </a:lnTo>
                  <a:lnTo>
                    <a:pt x="1197247" y="1383407"/>
                  </a:lnTo>
                  <a:lnTo>
                    <a:pt x="1180647" y="1388826"/>
                  </a:lnTo>
                  <a:lnTo>
                    <a:pt x="1145075" y="1394583"/>
                  </a:lnTo>
                  <a:lnTo>
                    <a:pt x="1107809" y="1394583"/>
                  </a:lnTo>
                  <a:lnTo>
                    <a:pt x="1068172" y="1389165"/>
                  </a:lnTo>
                  <a:lnTo>
                    <a:pt x="1026502" y="1378328"/>
                  </a:lnTo>
                  <a:lnTo>
                    <a:pt x="982799" y="1362072"/>
                  </a:lnTo>
                  <a:lnTo>
                    <a:pt x="937742" y="1340059"/>
                  </a:lnTo>
                  <a:lnTo>
                    <a:pt x="890313" y="1312628"/>
                  </a:lnTo>
                  <a:lnTo>
                    <a:pt x="865582" y="1296712"/>
                  </a:lnTo>
                  <a:lnTo>
                    <a:pt x="880488" y="1290277"/>
                  </a:lnTo>
                  <a:lnTo>
                    <a:pt x="909284" y="1276392"/>
                  </a:lnTo>
                  <a:lnTo>
                    <a:pt x="936725" y="1259121"/>
                  </a:lnTo>
                  <a:lnTo>
                    <a:pt x="962811" y="1240495"/>
                  </a:lnTo>
                  <a:lnTo>
                    <a:pt x="985848" y="1219160"/>
                  </a:lnTo>
                  <a:lnTo>
                    <a:pt x="1006514" y="1196470"/>
                  </a:lnTo>
                  <a:lnTo>
                    <a:pt x="1023453" y="1172425"/>
                  </a:lnTo>
                  <a:lnTo>
                    <a:pt x="1035988" y="1146349"/>
                  </a:lnTo>
                  <a:lnTo>
                    <a:pt x="1040053" y="1132802"/>
                  </a:lnTo>
                  <a:lnTo>
                    <a:pt x="1047506" y="1104694"/>
                  </a:lnTo>
                  <a:lnTo>
                    <a:pt x="1055298" y="1050848"/>
                  </a:lnTo>
                  <a:lnTo>
                    <a:pt x="1055298" y="999033"/>
                  </a:lnTo>
                  <a:lnTo>
                    <a:pt x="1048861" y="950267"/>
                  </a:lnTo>
                  <a:lnTo>
                    <a:pt x="1037004" y="904549"/>
                  </a:lnTo>
                  <a:lnTo>
                    <a:pt x="1021420" y="861539"/>
                  </a:lnTo>
                  <a:lnTo>
                    <a:pt x="1002787" y="821578"/>
                  </a:lnTo>
                  <a:lnTo>
                    <a:pt x="982461" y="785342"/>
                  </a:lnTo>
                  <a:lnTo>
                    <a:pt x="971958" y="768409"/>
                  </a:lnTo>
                  <a:lnTo>
                    <a:pt x="984832" y="758927"/>
                  </a:lnTo>
                  <a:lnTo>
                    <a:pt x="1007869" y="738608"/>
                  </a:lnTo>
                  <a:lnTo>
                    <a:pt x="1039037" y="707113"/>
                  </a:lnTo>
                  <a:lnTo>
                    <a:pt x="1073254" y="664781"/>
                  </a:lnTo>
                  <a:lnTo>
                    <a:pt x="1099340" y="626851"/>
                  </a:lnTo>
                  <a:lnTo>
                    <a:pt x="1108487" y="610596"/>
                  </a:lnTo>
                  <a:lnTo>
                    <a:pt x="1123732" y="624819"/>
                  </a:lnTo>
                  <a:lnTo>
                    <a:pt x="1157610" y="649202"/>
                  </a:lnTo>
                  <a:lnTo>
                    <a:pt x="1176242" y="658685"/>
                  </a:lnTo>
                  <a:lnTo>
                    <a:pt x="1190471" y="664781"/>
                  </a:lnTo>
                  <a:lnTo>
                    <a:pt x="1219267" y="674602"/>
                  </a:lnTo>
                  <a:lnTo>
                    <a:pt x="1247725" y="680359"/>
                  </a:lnTo>
                  <a:lnTo>
                    <a:pt x="1275505" y="683068"/>
                  </a:lnTo>
                  <a:lnTo>
                    <a:pt x="1289056" y="683407"/>
                  </a:lnTo>
                  <a:lnTo>
                    <a:pt x="1302946" y="683068"/>
                  </a:lnTo>
                  <a:lnTo>
                    <a:pt x="1329371" y="680697"/>
                  </a:lnTo>
                  <a:lnTo>
                    <a:pt x="1365281" y="674263"/>
                  </a:lnTo>
                  <a:lnTo>
                    <a:pt x="1417792" y="658008"/>
                  </a:lnTo>
                  <a:lnTo>
                    <a:pt x="1427278" y="653605"/>
                  </a:lnTo>
                  <a:lnTo>
                    <a:pt x="1399498" y="595695"/>
                  </a:lnTo>
                  <a:lnTo>
                    <a:pt x="1396110" y="597388"/>
                  </a:lnTo>
                  <a:lnTo>
                    <a:pt x="1361894" y="608564"/>
                  </a:lnTo>
                  <a:lnTo>
                    <a:pt x="1320901" y="617030"/>
                  </a:lnTo>
                  <a:lnTo>
                    <a:pt x="1289395" y="618724"/>
                  </a:lnTo>
                  <a:lnTo>
                    <a:pt x="1255178" y="616692"/>
                  </a:lnTo>
                  <a:lnTo>
                    <a:pt x="1220961" y="607887"/>
                  </a:lnTo>
                  <a:lnTo>
                    <a:pt x="1203345" y="600436"/>
                  </a:lnTo>
                  <a:lnTo>
                    <a:pt x="1191826" y="594679"/>
                  </a:lnTo>
                  <a:lnTo>
                    <a:pt x="1170144" y="579778"/>
                  </a:lnTo>
                  <a:lnTo>
                    <a:pt x="1149818" y="561152"/>
                  </a:lnTo>
                  <a:lnTo>
                    <a:pt x="1131862" y="539478"/>
                  </a:lnTo>
                  <a:lnTo>
                    <a:pt x="1115262" y="514079"/>
                  </a:lnTo>
                  <a:lnTo>
                    <a:pt x="1100695" y="484955"/>
                  </a:lnTo>
                  <a:lnTo>
                    <a:pt x="1087482" y="452444"/>
                  </a:lnTo>
                  <a:lnTo>
                    <a:pt x="1076303" y="416885"/>
                  </a:lnTo>
                  <a:lnTo>
                    <a:pt x="1072237" y="397582"/>
                  </a:lnTo>
                  <a:lnTo>
                    <a:pt x="1009224" y="412144"/>
                  </a:lnTo>
                  <a:lnTo>
                    <a:pt x="1014645" y="433140"/>
                  </a:lnTo>
                  <a:lnTo>
                    <a:pt x="1026502" y="472086"/>
                  </a:lnTo>
                  <a:lnTo>
                    <a:pt x="1040392" y="507645"/>
                  </a:lnTo>
                  <a:lnTo>
                    <a:pt x="1056653" y="540833"/>
                  </a:lnTo>
                  <a:lnTo>
                    <a:pt x="1065462" y="555734"/>
                  </a:lnTo>
                  <a:lnTo>
                    <a:pt x="1056653" y="571989"/>
                  </a:lnTo>
                  <a:lnTo>
                    <a:pt x="1031584" y="612289"/>
                  </a:lnTo>
                  <a:lnTo>
                    <a:pt x="1008885" y="643445"/>
                  </a:lnTo>
                  <a:lnTo>
                    <a:pt x="980428" y="675279"/>
                  </a:lnTo>
                  <a:lnTo>
                    <a:pt x="946550" y="707113"/>
                  </a:lnTo>
                  <a:lnTo>
                    <a:pt x="907252" y="735221"/>
                  </a:lnTo>
                  <a:lnTo>
                    <a:pt x="874390" y="752831"/>
                  </a:lnTo>
                  <a:lnTo>
                    <a:pt x="851353" y="761975"/>
                  </a:lnTo>
                  <a:lnTo>
                    <a:pt x="838818" y="765700"/>
                  </a:lnTo>
                  <a:lnTo>
                    <a:pt x="822218" y="770102"/>
                  </a:lnTo>
                  <a:lnTo>
                    <a:pt x="788001" y="775860"/>
                  </a:lnTo>
                  <a:lnTo>
                    <a:pt x="752768" y="776876"/>
                  </a:lnTo>
                  <a:lnTo>
                    <a:pt x="716857" y="772812"/>
                  </a:lnTo>
                  <a:lnTo>
                    <a:pt x="680269" y="765023"/>
                  </a:lnTo>
                  <a:lnTo>
                    <a:pt x="642665" y="752831"/>
                  </a:lnTo>
                  <a:lnTo>
                    <a:pt x="604383" y="735560"/>
                  </a:lnTo>
                  <a:lnTo>
                    <a:pt x="565762" y="714224"/>
                  </a:lnTo>
                  <a:lnTo>
                    <a:pt x="546113" y="701694"/>
                  </a:lnTo>
                  <a:lnTo>
                    <a:pt x="513928" y="681036"/>
                  </a:lnTo>
                  <a:lnTo>
                    <a:pt x="499022" y="715240"/>
                  </a:lnTo>
                  <a:lnTo>
                    <a:pt x="496312" y="720997"/>
                  </a:lnTo>
                  <a:lnTo>
                    <a:pt x="477679" y="754863"/>
                  </a:lnTo>
                  <a:lnTo>
                    <a:pt x="457013" y="785342"/>
                  </a:lnTo>
                  <a:lnTo>
                    <a:pt x="429572" y="818869"/>
                  </a:lnTo>
                  <a:lnTo>
                    <a:pt x="395694" y="853073"/>
                  </a:lnTo>
                  <a:lnTo>
                    <a:pt x="365543" y="876440"/>
                  </a:lnTo>
                  <a:lnTo>
                    <a:pt x="343522" y="890664"/>
                  </a:lnTo>
                  <a:lnTo>
                    <a:pt x="319808" y="902517"/>
                  </a:lnTo>
                  <a:lnTo>
                    <a:pt x="294399" y="912338"/>
                  </a:lnTo>
                  <a:lnTo>
                    <a:pt x="280848" y="916063"/>
                  </a:lnTo>
                  <a:lnTo>
                    <a:pt x="260521" y="921143"/>
                  </a:lnTo>
                  <a:lnTo>
                    <a:pt x="220207" y="926900"/>
                  </a:lnTo>
                  <a:lnTo>
                    <a:pt x="180231" y="928255"/>
                  </a:lnTo>
                  <a:lnTo>
                    <a:pt x="140255" y="925545"/>
                  </a:lnTo>
                  <a:lnTo>
                    <a:pt x="120605" y="922497"/>
                  </a:lnTo>
                  <a:lnTo>
                    <a:pt x="119250" y="901839"/>
                  </a:lnTo>
                  <a:lnTo>
                    <a:pt x="119589" y="860185"/>
                  </a:lnTo>
                  <a:lnTo>
                    <a:pt x="124332" y="819546"/>
                  </a:lnTo>
                  <a:lnTo>
                    <a:pt x="133140" y="779923"/>
                  </a:lnTo>
                  <a:lnTo>
                    <a:pt x="146353" y="741317"/>
                  </a:lnTo>
                  <a:lnTo>
                    <a:pt x="162614" y="704742"/>
                  </a:lnTo>
                  <a:lnTo>
                    <a:pt x="182602" y="670199"/>
                  </a:lnTo>
                  <a:lnTo>
                    <a:pt x="205300" y="637688"/>
                  </a:lnTo>
                  <a:lnTo>
                    <a:pt x="230709" y="608225"/>
                  </a:lnTo>
                  <a:lnTo>
                    <a:pt x="258827" y="581471"/>
                  </a:lnTo>
                  <a:lnTo>
                    <a:pt x="288640" y="558104"/>
                  </a:lnTo>
                  <a:lnTo>
                    <a:pt x="320824" y="538801"/>
                  </a:lnTo>
                  <a:lnTo>
                    <a:pt x="354024" y="523223"/>
                  </a:lnTo>
                  <a:lnTo>
                    <a:pt x="388919" y="511708"/>
                  </a:lnTo>
                  <a:lnTo>
                    <a:pt x="424491" y="505274"/>
                  </a:lnTo>
                  <a:lnTo>
                    <a:pt x="460740" y="503919"/>
                  </a:lnTo>
                  <a:lnTo>
                    <a:pt x="479373" y="505274"/>
                  </a:lnTo>
                  <a:lnTo>
                    <a:pt x="479712" y="490712"/>
                  </a:lnTo>
                  <a:lnTo>
                    <a:pt x="484455" y="460233"/>
                  </a:lnTo>
                  <a:lnTo>
                    <a:pt x="494618" y="429754"/>
                  </a:lnTo>
                  <a:lnTo>
                    <a:pt x="508847" y="399275"/>
                  </a:lnTo>
                  <a:lnTo>
                    <a:pt x="527141" y="369134"/>
                  </a:lnTo>
                  <a:lnTo>
                    <a:pt x="549162" y="340010"/>
                  </a:lnTo>
                  <a:lnTo>
                    <a:pt x="574570" y="312579"/>
                  </a:lnTo>
                  <a:lnTo>
                    <a:pt x="603705" y="286841"/>
                  </a:lnTo>
                  <a:lnTo>
                    <a:pt x="635212" y="264151"/>
                  </a:lnTo>
                  <a:lnTo>
                    <a:pt x="669089" y="244848"/>
                  </a:lnTo>
                  <a:lnTo>
                    <a:pt x="705339" y="228931"/>
                  </a:lnTo>
                  <a:lnTo>
                    <a:pt x="743282" y="218094"/>
                  </a:lnTo>
                  <a:lnTo>
                    <a:pt x="782581" y="211321"/>
                  </a:lnTo>
                  <a:lnTo>
                    <a:pt x="823573" y="210305"/>
                  </a:lnTo>
                  <a:lnTo>
                    <a:pt x="865243" y="215385"/>
                  </a:lnTo>
                  <a:lnTo>
                    <a:pt x="907929" y="226899"/>
                  </a:lnTo>
                  <a:lnTo>
                    <a:pt x="928933" y="235027"/>
                  </a:lnTo>
                  <a:lnTo>
                    <a:pt x="934693" y="220126"/>
                  </a:lnTo>
                  <a:lnTo>
                    <a:pt x="952648" y="185245"/>
                  </a:lnTo>
                  <a:lnTo>
                    <a:pt x="978395" y="146638"/>
                  </a:lnTo>
                  <a:lnTo>
                    <a:pt x="1012951" y="107354"/>
                  </a:lnTo>
                  <a:lnTo>
                    <a:pt x="1043441" y="79245"/>
                  </a:lnTo>
                  <a:lnTo>
                    <a:pt x="1066478" y="62313"/>
                  </a:lnTo>
                  <a:lnTo>
                    <a:pt x="1090870" y="46057"/>
                  </a:lnTo>
                  <a:lnTo>
                    <a:pt x="1117295" y="31834"/>
                  </a:lnTo>
                  <a:lnTo>
                    <a:pt x="1145752" y="19981"/>
                  </a:lnTo>
                  <a:lnTo>
                    <a:pt x="1175565" y="10498"/>
                  </a:lnTo>
                  <a:lnTo>
                    <a:pt x="1207749" y="37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49" name="Freeform 59">
              <a:extLst>
                <a:ext uri="{FF2B5EF4-FFF2-40B4-BE49-F238E27FC236}">
                  <a16:creationId xmlns="" xmlns:a16="http://schemas.microsoft.com/office/drawing/2014/main" id="{BE4C4F57-EBD8-4304-A747-C2287010C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934" y="3402412"/>
              <a:ext cx="1638338" cy="1657310"/>
            </a:xfrm>
            <a:custGeom>
              <a:avLst/>
              <a:gdLst>
                <a:gd name="T0" fmla="*/ 3529 w 4838"/>
                <a:gd name="T1" fmla="*/ 1221 h 4891"/>
                <a:gd name="T2" fmla="*/ 3309 w 4838"/>
                <a:gd name="T3" fmla="*/ 1693 h 4891"/>
                <a:gd name="T4" fmla="*/ 2934 w 4838"/>
                <a:gd name="T5" fmla="*/ 1713 h 4891"/>
                <a:gd name="T6" fmla="*/ 2480 w 4838"/>
                <a:gd name="T7" fmla="*/ 1788 h 4891"/>
                <a:gd name="T8" fmla="*/ 2152 w 4838"/>
                <a:gd name="T9" fmla="*/ 2101 h 4891"/>
                <a:gd name="T10" fmla="*/ 2061 w 4838"/>
                <a:gd name="T11" fmla="*/ 2446 h 4891"/>
                <a:gd name="T12" fmla="*/ 2134 w 4838"/>
                <a:gd name="T13" fmla="*/ 2824 h 4891"/>
                <a:gd name="T14" fmla="*/ 2694 w 4838"/>
                <a:gd name="T15" fmla="*/ 2885 h 4891"/>
                <a:gd name="T16" fmla="*/ 3072 w 4838"/>
                <a:gd name="T17" fmla="*/ 3203 h 4891"/>
                <a:gd name="T18" fmla="*/ 3294 w 4838"/>
                <a:gd name="T19" fmla="*/ 3078 h 4891"/>
                <a:gd name="T20" fmla="*/ 3681 w 4838"/>
                <a:gd name="T21" fmla="*/ 3038 h 4891"/>
                <a:gd name="T22" fmla="*/ 4108 w 4838"/>
                <a:gd name="T23" fmla="*/ 3411 h 4891"/>
                <a:gd name="T24" fmla="*/ 3556 w 4838"/>
                <a:gd name="T25" fmla="*/ 3222 h 4891"/>
                <a:gd name="T26" fmla="*/ 3147 w 4838"/>
                <a:gd name="T27" fmla="*/ 3387 h 4891"/>
                <a:gd name="T28" fmla="*/ 2925 w 4838"/>
                <a:gd name="T29" fmla="*/ 3862 h 4891"/>
                <a:gd name="T30" fmla="*/ 2765 w 4838"/>
                <a:gd name="T31" fmla="*/ 4137 h 4891"/>
                <a:gd name="T32" fmla="*/ 2795 w 4838"/>
                <a:gd name="T33" fmla="*/ 3582 h 4891"/>
                <a:gd name="T34" fmla="*/ 2808 w 4838"/>
                <a:gd name="T35" fmla="*/ 3196 h 4891"/>
                <a:gd name="T36" fmla="*/ 2323 w 4838"/>
                <a:gd name="T37" fmla="*/ 2989 h 4891"/>
                <a:gd name="T38" fmla="*/ 1929 w 4838"/>
                <a:gd name="T39" fmla="*/ 3131 h 4891"/>
                <a:gd name="T40" fmla="*/ 1663 w 4838"/>
                <a:gd name="T41" fmla="*/ 3585 h 4891"/>
                <a:gd name="T42" fmla="*/ 1534 w 4838"/>
                <a:gd name="T43" fmla="*/ 3349 h 4891"/>
                <a:gd name="T44" fmla="*/ 1906 w 4838"/>
                <a:gd name="T45" fmla="*/ 2919 h 4891"/>
                <a:gd name="T46" fmla="*/ 1876 w 4838"/>
                <a:gd name="T47" fmla="*/ 2536 h 4891"/>
                <a:gd name="T48" fmla="*/ 1949 w 4838"/>
                <a:gd name="T49" fmla="*/ 2090 h 4891"/>
                <a:gd name="T50" fmla="*/ 2190 w 4838"/>
                <a:gd name="T51" fmla="*/ 1755 h 4891"/>
                <a:gd name="T52" fmla="*/ 2454 w 4838"/>
                <a:gd name="T53" fmla="*/ 1594 h 4891"/>
                <a:gd name="T54" fmla="*/ 2884 w 4838"/>
                <a:gd name="T55" fmla="*/ 1521 h 4891"/>
                <a:gd name="T56" fmla="*/ 2893 w 4838"/>
                <a:gd name="T57" fmla="*/ 1264 h 4891"/>
                <a:gd name="T58" fmla="*/ 2518 w 4838"/>
                <a:gd name="T59" fmla="*/ 965 h 4891"/>
                <a:gd name="T60" fmla="*/ 1897 w 4838"/>
                <a:gd name="T61" fmla="*/ 910 h 4891"/>
                <a:gd name="T62" fmla="*/ 1737 w 4838"/>
                <a:gd name="T63" fmla="*/ 728 h 4891"/>
                <a:gd name="T64" fmla="*/ 1632 w 4838"/>
                <a:gd name="T65" fmla="*/ 348 h 4891"/>
                <a:gd name="T66" fmla="*/ 1346 w 4838"/>
                <a:gd name="T67" fmla="*/ 84 h 4891"/>
                <a:gd name="T68" fmla="*/ 988 w 4838"/>
                <a:gd name="T69" fmla="*/ 0 h 4891"/>
                <a:gd name="T70" fmla="*/ 394 w 4838"/>
                <a:gd name="T71" fmla="*/ 126 h 4891"/>
                <a:gd name="T72" fmla="*/ 117 w 4838"/>
                <a:gd name="T73" fmla="*/ 426 h 4891"/>
                <a:gd name="T74" fmla="*/ 0 w 4838"/>
                <a:gd name="T75" fmla="*/ 950 h 4891"/>
                <a:gd name="T76" fmla="*/ 164 w 4838"/>
                <a:gd name="T77" fmla="*/ 1501 h 4891"/>
                <a:gd name="T78" fmla="*/ 327 w 4838"/>
                <a:gd name="T79" fmla="*/ 1873 h 4891"/>
                <a:gd name="T80" fmla="*/ 388 w 4838"/>
                <a:gd name="T81" fmla="*/ 2306 h 4891"/>
                <a:gd name="T82" fmla="*/ 786 w 4838"/>
                <a:gd name="T83" fmla="*/ 2783 h 4891"/>
                <a:gd name="T84" fmla="*/ 925 w 4838"/>
                <a:gd name="T85" fmla="*/ 3339 h 4891"/>
                <a:gd name="T86" fmla="*/ 1352 w 4838"/>
                <a:gd name="T87" fmla="*/ 3887 h 4891"/>
                <a:gd name="T88" fmla="*/ 1899 w 4838"/>
                <a:gd name="T89" fmla="*/ 4138 h 4891"/>
                <a:gd name="T90" fmla="*/ 2230 w 4838"/>
                <a:gd name="T91" fmla="*/ 4267 h 4891"/>
                <a:gd name="T92" fmla="*/ 2625 w 4838"/>
                <a:gd name="T93" fmla="*/ 4620 h 4891"/>
                <a:gd name="T94" fmla="*/ 3155 w 4838"/>
                <a:gd name="T95" fmla="*/ 4841 h 4891"/>
                <a:gd name="T96" fmla="*/ 3732 w 4838"/>
                <a:gd name="T97" fmla="*/ 4884 h 4891"/>
                <a:gd name="T98" fmla="*/ 4265 w 4838"/>
                <a:gd name="T99" fmla="*/ 4705 h 4891"/>
                <a:gd name="T100" fmla="*/ 4663 w 4838"/>
                <a:gd name="T101" fmla="*/ 4260 h 4891"/>
                <a:gd name="T102" fmla="*/ 4838 w 4838"/>
                <a:gd name="T103" fmla="*/ 3507 h 4891"/>
                <a:gd name="T104" fmla="*/ 4533 w 4838"/>
                <a:gd name="T105" fmla="*/ 942 h 4891"/>
                <a:gd name="T106" fmla="*/ 3925 w 4838"/>
                <a:gd name="T107" fmla="*/ 956 h 4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38" h="4891">
                  <a:moveTo>
                    <a:pt x="3868" y="980"/>
                  </a:moveTo>
                  <a:lnTo>
                    <a:pt x="3812" y="1004"/>
                  </a:lnTo>
                  <a:lnTo>
                    <a:pt x="3707" y="1065"/>
                  </a:lnTo>
                  <a:lnTo>
                    <a:pt x="3613" y="1138"/>
                  </a:lnTo>
                  <a:lnTo>
                    <a:pt x="3529" y="1221"/>
                  </a:lnTo>
                  <a:lnTo>
                    <a:pt x="3457" y="1313"/>
                  </a:lnTo>
                  <a:lnTo>
                    <a:pt x="3398" y="1414"/>
                  </a:lnTo>
                  <a:lnTo>
                    <a:pt x="3351" y="1521"/>
                  </a:lnTo>
                  <a:lnTo>
                    <a:pt x="3320" y="1634"/>
                  </a:lnTo>
                  <a:lnTo>
                    <a:pt x="3309" y="1693"/>
                  </a:lnTo>
                  <a:lnTo>
                    <a:pt x="3294" y="1812"/>
                  </a:lnTo>
                  <a:lnTo>
                    <a:pt x="3181" y="1768"/>
                  </a:lnTo>
                  <a:lnTo>
                    <a:pt x="3133" y="1750"/>
                  </a:lnTo>
                  <a:lnTo>
                    <a:pt x="3035" y="1726"/>
                  </a:lnTo>
                  <a:lnTo>
                    <a:pt x="2934" y="1713"/>
                  </a:lnTo>
                  <a:lnTo>
                    <a:pt x="2833" y="1712"/>
                  </a:lnTo>
                  <a:lnTo>
                    <a:pt x="2735" y="1718"/>
                  </a:lnTo>
                  <a:lnTo>
                    <a:pt x="2642" y="1735"/>
                  </a:lnTo>
                  <a:lnTo>
                    <a:pt x="2556" y="1759"/>
                  </a:lnTo>
                  <a:lnTo>
                    <a:pt x="2480" y="1788"/>
                  </a:lnTo>
                  <a:lnTo>
                    <a:pt x="2446" y="1807"/>
                  </a:lnTo>
                  <a:lnTo>
                    <a:pt x="2392" y="1838"/>
                  </a:lnTo>
                  <a:lnTo>
                    <a:pt x="2292" y="1917"/>
                  </a:lnTo>
                  <a:lnTo>
                    <a:pt x="2205" y="2015"/>
                  </a:lnTo>
                  <a:lnTo>
                    <a:pt x="2152" y="2101"/>
                  </a:lnTo>
                  <a:lnTo>
                    <a:pt x="2122" y="2163"/>
                  </a:lnTo>
                  <a:lnTo>
                    <a:pt x="2098" y="2228"/>
                  </a:lnTo>
                  <a:lnTo>
                    <a:pt x="2079" y="2298"/>
                  </a:lnTo>
                  <a:lnTo>
                    <a:pt x="2066" y="2370"/>
                  </a:lnTo>
                  <a:lnTo>
                    <a:pt x="2061" y="2446"/>
                  </a:lnTo>
                  <a:lnTo>
                    <a:pt x="2064" y="2525"/>
                  </a:lnTo>
                  <a:lnTo>
                    <a:pt x="2073" y="2608"/>
                  </a:lnTo>
                  <a:lnTo>
                    <a:pt x="2091" y="2692"/>
                  </a:lnTo>
                  <a:lnTo>
                    <a:pt x="2117" y="2780"/>
                  </a:lnTo>
                  <a:lnTo>
                    <a:pt x="2134" y="2824"/>
                  </a:lnTo>
                  <a:lnTo>
                    <a:pt x="2199" y="2810"/>
                  </a:lnTo>
                  <a:lnTo>
                    <a:pt x="2326" y="2798"/>
                  </a:lnTo>
                  <a:lnTo>
                    <a:pt x="2451" y="2807"/>
                  </a:lnTo>
                  <a:lnTo>
                    <a:pt x="2575" y="2836"/>
                  </a:lnTo>
                  <a:lnTo>
                    <a:pt x="2694" y="2885"/>
                  </a:lnTo>
                  <a:lnTo>
                    <a:pt x="2808" y="2952"/>
                  </a:lnTo>
                  <a:lnTo>
                    <a:pt x="2918" y="3039"/>
                  </a:lnTo>
                  <a:lnTo>
                    <a:pt x="3022" y="3144"/>
                  </a:lnTo>
                  <a:lnTo>
                    <a:pt x="3071" y="3204"/>
                  </a:lnTo>
                  <a:lnTo>
                    <a:pt x="3072" y="3203"/>
                  </a:lnTo>
                  <a:lnTo>
                    <a:pt x="3074" y="3201"/>
                  </a:lnTo>
                  <a:lnTo>
                    <a:pt x="3103" y="3179"/>
                  </a:lnTo>
                  <a:lnTo>
                    <a:pt x="3164" y="3139"/>
                  </a:lnTo>
                  <a:lnTo>
                    <a:pt x="3228" y="3107"/>
                  </a:lnTo>
                  <a:lnTo>
                    <a:pt x="3294" y="3078"/>
                  </a:lnTo>
                  <a:lnTo>
                    <a:pt x="3361" y="3057"/>
                  </a:lnTo>
                  <a:lnTo>
                    <a:pt x="3430" y="3042"/>
                  </a:lnTo>
                  <a:lnTo>
                    <a:pt x="3500" y="3034"/>
                  </a:lnTo>
                  <a:lnTo>
                    <a:pt x="3573" y="3030"/>
                  </a:lnTo>
                  <a:lnTo>
                    <a:pt x="3681" y="3038"/>
                  </a:lnTo>
                  <a:lnTo>
                    <a:pt x="3832" y="3069"/>
                  </a:lnTo>
                  <a:lnTo>
                    <a:pt x="3983" y="3125"/>
                  </a:lnTo>
                  <a:lnTo>
                    <a:pt x="4138" y="3204"/>
                  </a:lnTo>
                  <a:lnTo>
                    <a:pt x="4214" y="3254"/>
                  </a:lnTo>
                  <a:lnTo>
                    <a:pt x="4108" y="3411"/>
                  </a:lnTo>
                  <a:lnTo>
                    <a:pt x="4044" y="3370"/>
                  </a:lnTo>
                  <a:lnTo>
                    <a:pt x="3919" y="3304"/>
                  </a:lnTo>
                  <a:lnTo>
                    <a:pt x="3796" y="3257"/>
                  </a:lnTo>
                  <a:lnTo>
                    <a:pt x="3674" y="3230"/>
                  </a:lnTo>
                  <a:lnTo>
                    <a:pt x="3556" y="3222"/>
                  </a:lnTo>
                  <a:lnTo>
                    <a:pt x="3443" y="3234"/>
                  </a:lnTo>
                  <a:lnTo>
                    <a:pt x="3337" y="3266"/>
                  </a:lnTo>
                  <a:lnTo>
                    <a:pt x="3237" y="3318"/>
                  </a:lnTo>
                  <a:lnTo>
                    <a:pt x="3190" y="3352"/>
                  </a:lnTo>
                  <a:lnTo>
                    <a:pt x="3147" y="3387"/>
                  </a:lnTo>
                  <a:lnTo>
                    <a:pt x="3075" y="3466"/>
                  </a:lnTo>
                  <a:lnTo>
                    <a:pt x="3014" y="3555"/>
                  </a:lnTo>
                  <a:lnTo>
                    <a:pt x="2969" y="3654"/>
                  </a:lnTo>
                  <a:lnTo>
                    <a:pt x="2939" y="3756"/>
                  </a:lnTo>
                  <a:lnTo>
                    <a:pt x="2925" y="3862"/>
                  </a:lnTo>
                  <a:lnTo>
                    <a:pt x="2926" y="3970"/>
                  </a:lnTo>
                  <a:lnTo>
                    <a:pt x="2944" y="4075"/>
                  </a:lnTo>
                  <a:lnTo>
                    <a:pt x="2961" y="4127"/>
                  </a:lnTo>
                  <a:lnTo>
                    <a:pt x="2782" y="4190"/>
                  </a:lnTo>
                  <a:lnTo>
                    <a:pt x="2765" y="4137"/>
                  </a:lnTo>
                  <a:lnTo>
                    <a:pt x="2742" y="4027"/>
                  </a:lnTo>
                  <a:lnTo>
                    <a:pt x="2734" y="3914"/>
                  </a:lnTo>
                  <a:lnTo>
                    <a:pt x="2740" y="3801"/>
                  </a:lnTo>
                  <a:lnTo>
                    <a:pt x="2761" y="3691"/>
                  </a:lnTo>
                  <a:lnTo>
                    <a:pt x="2795" y="3582"/>
                  </a:lnTo>
                  <a:lnTo>
                    <a:pt x="2842" y="3480"/>
                  </a:lnTo>
                  <a:lnTo>
                    <a:pt x="2900" y="3383"/>
                  </a:lnTo>
                  <a:lnTo>
                    <a:pt x="2935" y="3339"/>
                  </a:lnTo>
                  <a:lnTo>
                    <a:pt x="2895" y="3287"/>
                  </a:lnTo>
                  <a:lnTo>
                    <a:pt x="2808" y="3196"/>
                  </a:lnTo>
                  <a:lnTo>
                    <a:pt x="2717" y="3121"/>
                  </a:lnTo>
                  <a:lnTo>
                    <a:pt x="2623" y="3063"/>
                  </a:lnTo>
                  <a:lnTo>
                    <a:pt x="2525" y="3021"/>
                  </a:lnTo>
                  <a:lnTo>
                    <a:pt x="2426" y="2996"/>
                  </a:lnTo>
                  <a:lnTo>
                    <a:pt x="2323" y="2989"/>
                  </a:lnTo>
                  <a:lnTo>
                    <a:pt x="2221" y="2999"/>
                  </a:lnTo>
                  <a:lnTo>
                    <a:pt x="2169" y="3011"/>
                  </a:lnTo>
                  <a:lnTo>
                    <a:pt x="2117" y="3026"/>
                  </a:lnTo>
                  <a:lnTo>
                    <a:pt x="2019" y="3072"/>
                  </a:lnTo>
                  <a:lnTo>
                    <a:pt x="1929" y="3131"/>
                  </a:lnTo>
                  <a:lnTo>
                    <a:pt x="1849" y="3204"/>
                  </a:lnTo>
                  <a:lnTo>
                    <a:pt x="1781" y="3288"/>
                  </a:lnTo>
                  <a:lnTo>
                    <a:pt x="1727" y="3380"/>
                  </a:lnTo>
                  <a:lnTo>
                    <a:pt x="1687" y="3480"/>
                  </a:lnTo>
                  <a:lnTo>
                    <a:pt x="1663" y="3585"/>
                  </a:lnTo>
                  <a:lnTo>
                    <a:pt x="1660" y="3638"/>
                  </a:lnTo>
                  <a:lnTo>
                    <a:pt x="1470" y="3629"/>
                  </a:lnTo>
                  <a:lnTo>
                    <a:pt x="1474" y="3571"/>
                  </a:lnTo>
                  <a:lnTo>
                    <a:pt x="1496" y="3458"/>
                  </a:lnTo>
                  <a:lnTo>
                    <a:pt x="1534" y="3349"/>
                  </a:lnTo>
                  <a:lnTo>
                    <a:pt x="1584" y="3245"/>
                  </a:lnTo>
                  <a:lnTo>
                    <a:pt x="1649" y="3149"/>
                  </a:lnTo>
                  <a:lnTo>
                    <a:pt x="1724" y="3063"/>
                  </a:lnTo>
                  <a:lnTo>
                    <a:pt x="1811" y="2985"/>
                  </a:lnTo>
                  <a:lnTo>
                    <a:pt x="1906" y="2919"/>
                  </a:lnTo>
                  <a:lnTo>
                    <a:pt x="1956" y="2891"/>
                  </a:lnTo>
                  <a:lnTo>
                    <a:pt x="1937" y="2840"/>
                  </a:lnTo>
                  <a:lnTo>
                    <a:pt x="1907" y="2736"/>
                  </a:lnTo>
                  <a:lnTo>
                    <a:pt x="1886" y="2635"/>
                  </a:lnTo>
                  <a:lnTo>
                    <a:pt x="1876" y="2536"/>
                  </a:lnTo>
                  <a:lnTo>
                    <a:pt x="1873" y="2440"/>
                  </a:lnTo>
                  <a:lnTo>
                    <a:pt x="1881" y="2347"/>
                  </a:lnTo>
                  <a:lnTo>
                    <a:pt x="1895" y="2258"/>
                  </a:lnTo>
                  <a:lnTo>
                    <a:pt x="1919" y="2172"/>
                  </a:lnTo>
                  <a:lnTo>
                    <a:pt x="1949" y="2090"/>
                  </a:lnTo>
                  <a:lnTo>
                    <a:pt x="1985" y="2014"/>
                  </a:lnTo>
                  <a:lnTo>
                    <a:pt x="2028" y="1941"/>
                  </a:lnTo>
                  <a:lnTo>
                    <a:pt x="2077" y="1874"/>
                  </a:lnTo>
                  <a:lnTo>
                    <a:pt x="2131" y="1812"/>
                  </a:lnTo>
                  <a:lnTo>
                    <a:pt x="2190" y="1755"/>
                  </a:lnTo>
                  <a:lnTo>
                    <a:pt x="2253" y="1704"/>
                  </a:lnTo>
                  <a:lnTo>
                    <a:pt x="2321" y="1659"/>
                  </a:lnTo>
                  <a:lnTo>
                    <a:pt x="2356" y="1639"/>
                  </a:lnTo>
                  <a:lnTo>
                    <a:pt x="2385" y="1624"/>
                  </a:lnTo>
                  <a:lnTo>
                    <a:pt x="2454" y="1594"/>
                  </a:lnTo>
                  <a:lnTo>
                    <a:pt x="2529" y="1569"/>
                  </a:lnTo>
                  <a:lnTo>
                    <a:pt x="2612" y="1549"/>
                  </a:lnTo>
                  <a:lnTo>
                    <a:pt x="2699" y="1533"/>
                  </a:lnTo>
                  <a:lnTo>
                    <a:pt x="2790" y="1524"/>
                  </a:lnTo>
                  <a:lnTo>
                    <a:pt x="2884" y="1521"/>
                  </a:lnTo>
                  <a:lnTo>
                    <a:pt x="2980" y="1527"/>
                  </a:lnTo>
                  <a:lnTo>
                    <a:pt x="3028" y="1533"/>
                  </a:lnTo>
                  <a:lnTo>
                    <a:pt x="3006" y="1471"/>
                  </a:lnTo>
                  <a:lnTo>
                    <a:pt x="2953" y="1361"/>
                  </a:lnTo>
                  <a:lnTo>
                    <a:pt x="2893" y="1264"/>
                  </a:lnTo>
                  <a:lnTo>
                    <a:pt x="2827" y="1181"/>
                  </a:lnTo>
                  <a:lnTo>
                    <a:pt x="2756" y="1111"/>
                  </a:lnTo>
                  <a:lnTo>
                    <a:pt x="2680" y="1051"/>
                  </a:lnTo>
                  <a:lnTo>
                    <a:pt x="2600" y="1003"/>
                  </a:lnTo>
                  <a:lnTo>
                    <a:pt x="2518" y="965"/>
                  </a:lnTo>
                  <a:lnTo>
                    <a:pt x="2432" y="937"/>
                  </a:lnTo>
                  <a:lnTo>
                    <a:pt x="2346" y="916"/>
                  </a:lnTo>
                  <a:lnTo>
                    <a:pt x="2218" y="898"/>
                  </a:lnTo>
                  <a:lnTo>
                    <a:pt x="2051" y="895"/>
                  </a:lnTo>
                  <a:lnTo>
                    <a:pt x="1897" y="910"/>
                  </a:lnTo>
                  <a:lnTo>
                    <a:pt x="1828" y="921"/>
                  </a:lnTo>
                  <a:lnTo>
                    <a:pt x="1669" y="950"/>
                  </a:lnTo>
                  <a:lnTo>
                    <a:pt x="1722" y="797"/>
                  </a:lnTo>
                  <a:lnTo>
                    <a:pt x="1728" y="775"/>
                  </a:lnTo>
                  <a:lnTo>
                    <a:pt x="1737" y="728"/>
                  </a:lnTo>
                  <a:lnTo>
                    <a:pt x="1740" y="654"/>
                  </a:lnTo>
                  <a:lnTo>
                    <a:pt x="1722" y="548"/>
                  </a:lnTo>
                  <a:lnTo>
                    <a:pt x="1682" y="438"/>
                  </a:lnTo>
                  <a:lnTo>
                    <a:pt x="1653" y="383"/>
                  </a:lnTo>
                  <a:lnTo>
                    <a:pt x="1632" y="348"/>
                  </a:lnTo>
                  <a:lnTo>
                    <a:pt x="1586" y="284"/>
                  </a:lnTo>
                  <a:lnTo>
                    <a:pt x="1532" y="224"/>
                  </a:lnTo>
                  <a:lnTo>
                    <a:pt x="1475" y="171"/>
                  </a:lnTo>
                  <a:lnTo>
                    <a:pt x="1412" y="124"/>
                  </a:lnTo>
                  <a:lnTo>
                    <a:pt x="1346" y="84"/>
                  </a:lnTo>
                  <a:lnTo>
                    <a:pt x="1277" y="52"/>
                  </a:lnTo>
                  <a:lnTo>
                    <a:pt x="1205" y="28"/>
                  </a:lnTo>
                  <a:lnTo>
                    <a:pt x="1168" y="19"/>
                  </a:lnTo>
                  <a:lnTo>
                    <a:pt x="1107" y="9"/>
                  </a:lnTo>
                  <a:lnTo>
                    <a:pt x="988" y="0"/>
                  </a:lnTo>
                  <a:lnTo>
                    <a:pt x="869" y="4"/>
                  </a:lnTo>
                  <a:lnTo>
                    <a:pt x="754" y="19"/>
                  </a:lnTo>
                  <a:lnTo>
                    <a:pt x="642" y="43"/>
                  </a:lnTo>
                  <a:lnTo>
                    <a:pt x="537" y="74"/>
                  </a:lnTo>
                  <a:lnTo>
                    <a:pt x="394" y="126"/>
                  </a:lnTo>
                  <a:lnTo>
                    <a:pt x="314" y="162"/>
                  </a:lnTo>
                  <a:lnTo>
                    <a:pt x="282" y="192"/>
                  </a:lnTo>
                  <a:lnTo>
                    <a:pt x="221" y="260"/>
                  </a:lnTo>
                  <a:lnTo>
                    <a:pt x="165" y="339"/>
                  </a:lnTo>
                  <a:lnTo>
                    <a:pt x="117" y="426"/>
                  </a:lnTo>
                  <a:lnTo>
                    <a:pt x="76" y="522"/>
                  </a:lnTo>
                  <a:lnTo>
                    <a:pt x="43" y="622"/>
                  </a:lnTo>
                  <a:lnTo>
                    <a:pt x="19" y="728"/>
                  </a:lnTo>
                  <a:lnTo>
                    <a:pt x="4" y="838"/>
                  </a:lnTo>
                  <a:lnTo>
                    <a:pt x="0" y="950"/>
                  </a:lnTo>
                  <a:lnTo>
                    <a:pt x="7" y="1063"/>
                  </a:lnTo>
                  <a:lnTo>
                    <a:pt x="26" y="1175"/>
                  </a:lnTo>
                  <a:lnTo>
                    <a:pt x="59" y="1287"/>
                  </a:lnTo>
                  <a:lnTo>
                    <a:pt x="104" y="1396"/>
                  </a:lnTo>
                  <a:lnTo>
                    <a:pt x="164" y="1501"/>
                  </a:lnTo>
                  <a:lnTo>
                    <a:pt x="238" y="1601"/>
                  </a:lnTo>
                  <a:lnTo>
                    <a:pt x="328" y="1694"/>
                  </a:lnTo>
                  <a:lnTo>
                    <a:pt x="382" y="1738"/>
                  </a:lnTo>
                  <a:lnTo>
                    <a:pt x="358" y="1782"/>
                  </a:lnTo>
                  <a:lnTo>
                    <a:pt x="327" y="1873"/>
                  </a:lnTo>
                  <a:lnTo>
                    <a:pt x="313" y="1963"/>
                  </a:lnTo>
                  <a:lnTo>
                    <a:pt x="314" y="2052"/>
                  </a:lnTo>
                  <a:lnTo>
                    <a:pt x="328" y="2138"/>
                  </a:lnTo>
                  <a:lnTo>
                    <a:pt x="354" y="2224"/>
                  </a:lnTo>
                  <a:lnTo>
                    <a:pt x="388" y="2306"/>
                  </a:lnTo>
                  <a:lnTo>
                    <a:pt x="431" y="2383"/>
                  </a:lnTo>
                  <a:lnTo>
                    <a:pt x="503" y="2492"/>
                  </a:lnTo>
                  <a:lnTo>
                    <a:pt x="607" y="2618"/>
                  </a:lnTo>
                  <a:lnTo>
                    <a:pt x="707" y="2716"/>
                  </a:lnTo>
                  <a:lnTo>
                    <a:pt x="786" y="2783"/>
                  </a:lnTo>
                  <a:lnTo>
                    <a:pt x="811" y="2799"/>
                  </a:lnTo>
                  <a:lnTo>
                    <a:pt x="814" y="2884"/>
                  </a:lnTo>
                  <a:lnTo>
                    <a:pt x="835" y="3046"/>
                  </a:lnTo>
                  <a:lnTo>
                    <a:pt x="871" y="3197"/>
                  </a:lnTo>
                  <a:lnTo>
                    <a:pt x="925" y="3339"/>
                  </a:lnTo>
                  <a:lnTo>
                    <a:pt x="991" y="3471"/>
                  </a:lnTo>
                  <a:lnTo>
                    <a:pt x="1067" y="3591"/>
                  </a:lnTo>
                  <a:lnTo>
                    <a:pt x="1155" y="3702"/>
                  </a:lnTo>
                  <a:lnTo>
                    <a:pt x="1250" y="3800"/>
                  </a:lnTo>
                  <a:lnTo>
                    <a:pt x="1352" y="3887"/>
                  </a:lnTo>
                  <a:lnTo>
                    <a:pt x="1459" y="3962"/>
                  </a:lnTo>
                  <a:lnTo>
                    <a:pt x="1569" y="4026"/>
                  </a:lnTo>
                  <a:lnTo>
                    <a:pt x="1680" y="4076"/>
                  </a:lnTo>
                  <a:lnTo>
                    <a:pt x="1790" y="4114"/>
                  </a:lnTo>
                  <a:lnTo>
                    <a:pt x="1899" y="4138"/>
                  </a:lnTo>
                  <a:lnTo>
                    <a:pt x="2004" y="4150"/>
                  </a:lnTo>
                  <a:lnTo>
                    <a:pt x="2104" y="4147"/>
                  </a:lnTo>
                  <a:lnTo>
                    <a:pt x="2151" y="4140"/>
                  </a:lnTo>
                  <a:lnTo>
                    <a:pt x="2174" y="4182"/>
                  </a:lnTo>
                  <a:lnTo>
                    <a:pt x="2230" y="4267"/>
                  </a:lnTo>
                  <a:lnTo>
                    <a:pt x="2293" y="4346"/>
                  </a:lnTo>
                  <a:lnTo>
                    <a:pt x="2366" y="4421"/>
                  </a:lnTo>
                  <a:lnTo>
                    <a:pt x="2445" y="4492"/>
                  </a:lnTo>
                  <a:lnTo>
                    <a:pt x="2532" y="4560"/>
                  </a:lnTo>
                  <a:lnTo>
                    <a:pt x="2625" y="4620"/>
                  </a:lnTo>
                  <a:lnTo>
                    <a:pt x="2722" y="4678"/>
                  </a:lnTo>
                  <a:lnTo>
                    <a:pt x="2826" y="4728"/>
                  </a:lnTo>
                  <a:lnTo>
                    <a:pt x="2932" y="4772"/>
                  </a:lnTo>
                  <a:lnTo>
                    <a:pt x="3042" y="4810"/>
                  </a:lnTo>
                  <a:lnTo>
                    <a:pt x="3155" y="4841"/>
                  </a:lnTo>
                  <a:lnTo>
                    <a:pt x="3269" y="4865"/>
                  </a:lnTo>
                  <a:lnTo>
                    <a:pt x="3386" y="4882"/>
                  </a:lnTo>
                  <a:lnTo>
                    <a:pt x="3501" y="4890"/>
                  </a:lnTo>
                  <a:lnTo>
                    <a:pt x="3618" y="4891"/>
                  </a:lnTo>
                  <a:lnTo>
                    <a:pt x="3732" y="4884"/>
                  </a:lnTo>
                  <a:lnTo>
                    <a:pt x="3845" y="4867"/>
                  </a:lnTo>
                  <a:lnTo>
                    <a:pt x="3955" y="4841"/>
                  </a:lnTo>
                  <a:lnTo>
                    <a:pt x="4063" y="4806"/>
                  </a:lnTo>
                  <a:lnTo>
                    <a:pt x="4166" y="4760"/>
                  </a:lnTo>
                  <a:lnTo>
                    <a:pt x="4265" y="4705"/>
                  </a:lnTo>
                  <a:lnTo>
                    <a:pt x="4358" y="4639"/>
                  </a:lnTo>
                  <a:lnTo>
                    <a:pt x="4445" y="4561"/>
                  </a:lnTo>
                  <a:lnTo>
                    <a:pt x="4525" y="4473"/>
                  </a:lnTo>
                  <a:lnTo>
                    <a:pt x="4598" y="4373"/>
                  </a:lnTo>
                  <a:lnTo>
                    <a:pt x="4663" y="4260"/>
                  </a:lnTo>
                  <a:lnTo>
                    <a:pt x="4718" y="4136"/>
                  </a:lnTo>
                  <a:lnTo>
                    <a:pt x="4765" y="3998"/>
                  </a:lnTo>
                  <a:lnTo>
                    <a:pt x="4800" y="3848"/>
                  </a:lnTo>
                  <a:lnTo>
                    <a:pt x="4825" y="3685"/>
                  </a:lnTo>
                  <a:lnTo>
                    <a:pt x="4838" y="3507"/>
                  </a:lnTo>
                  <a:lnTo>
                    <a:pt x="4838" y="3412"/>
                  </a:lnTo>
                  <a:lnTo>
                    <a:pt x="4838" y="1073"/>
                  </a:lnTo>
                  <a:lnTo>
                    <a:pt x="4778" y="1039"/>
                  </a:lnTo>
                  <a:lnTo>
                    <a:pt x="4656" y="984"/>
                  </a:lnTo>
                  <a:lnTo>
                    <a:pt x="4533" y="942"/>
                  </a:lnTo>
                  <a:lnTo>
                    <a:pt x="4409" y="915"/>
                  </a:lnTo>
                  <a:lnTo>
                    <a:pt x="4285" y="903"/>
                  </a:lnTo>
                  <a:lnTo>
                    <a:pt x="4164" y="906"/>
                  </a:lnTo>
                  <a:lnTo>
                    <a:pt x="4043" y="923"/>
                  </a:lnTo>
                  <a:lnTo>
                    <a:pt x="3925" y="956"/>
                  </a:lnTo>
                  <a:lnTo>
                    <a:pt x="3868" y="9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</p:grpSp>
      <p:sp>
        <p:nvSpPr>
          <p:cNvPr id="30" name="Oval 18"/>
          <p:cNvSpPr/>
          <p:nvPr/>
        </p:nvSpPr>
        <p:spPr>
          <a:xfrm>
            <a:off x="5647626" y="1946153"/>
            <a:ext cx="900000" cy="95133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1" name="Oval 18"/>
          <p:cNvSpPr/>
          <p:nvPr/>
        </p:nvSpPr>
        <p:spPr>
          <a:xfrm>
            <a:off x="5726732" y="3153012"/>
            <a:ext cx="900000" cy="9000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5" name="Oval 18"/>
          <p:cNvSpPr/>
          <p:nvPr/>
        </p:nvSpPr>
        <p:spPr>
          <a:xfrm>
            <a:off x="4964498" y="4146556"/>
            <a:ext cx="900000" cy="9000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6688369" y="2178997"/>
            <a:ext cx="5152116" cy="369332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r>
              <a:rPr lang="de-DE" dirty="0" smtClean="0"/>
              <a:t>Förderung in Kleingruppen und in Gruppenaktionen</a:t>
            </a:r>
            <a:endParaRPr lang="de-DE" dirty="0"/>
          </a:p>
        </p:txBody>
      </p:sp>
      <p:sp>
        <p:nvSpPr>
          <p:cNvPr id="50" name="Textfeld 49"/>
          <p:cNvSpPr txBox="1"/>
          <p:nvPr/>
        </p:nvSpPr>
        <p:spPr>
          <a:xfrm>
            <a:off x="6722277" y="3347359"/>
            <a:ext cx="5232049" cy="369332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r>
              <a:rPr lang="de-DE" dirty="0" smtClean="0"/>
              <a:t>Alltagsintegrierte Sprachbildung und Sprachförderung</a:t>
            </a:r>
            <a:endParaRPr lang="de-DE" dirty="0"/>
          </a:p>
        </p:txBody>
      </p:sp>
      <p:sp>
        <p:nvSpPr>
          <p:cNvPr id="51" name="Textfeld 50"/>
          <p:cNvSpPr txBox="1"/>
          <p:nvPr/>
        </p:nvSpPr>
        <p:spPr>
          <a:xfrm>
            <a:off x="6207078" y="1087314"/>
            <a:ext cx="4353829" cy="369332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r>
              <a:rPr lang="de-DE" dirty="0" smtClean="0"/>
              <a:t>Stärkenorientierte, ganzheitliche Förderung</a:t>
            </a:r>
          </a:p>
        </p:txBody>
      </p:sp>
      <p:sp>
        <p:nvSpPr>
          <p:cNvPr id="2" name="Textfeld 1"/>
          <p:cNvSpPr txBox="1"/>
          <p:nvPr/>
        </p:nvSpPr>
        <p:spPr>
          <a:xfrm rot="19248804">
            <a:off x="829492" y="4468008"/>
            <a:ext cx="2287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Fördermöglichkeiten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="" xmlns:a16="http://schemas.microsoft.com/office/drawing/2014/main" id="{12E97A69-172B-445E-B355-12E2D7AC2F4E}"/>
              </a:ext>
            </a:extLst>
          </p:cNvPr>
          <p:cNvSpPr txBox="1"/>
          <p:nvPr/>
        </p:nvSpPr>
        <p:spPr>
          <a:xfrm>
            <a:off x="739554" y="139879"/>
            <a:ext cx="824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Fördermöglichkeiten in der </a:t>
            </a:r>
            <a:r>
              <a:rPr lang="de-DE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Kita</a:t>
            </a:r>
            <a:endParaRPr lang="de-DE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Oval 18"/>
          <p:cNvSpPr/>
          <p:nvPr/>
        </p:nvSpPr>
        <p:spPr>
          <a:xfrm>
            <a:off x="3649542" y="4591142"/>
            <a:ext cx="900000" cy="9000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5976827" y="4479460"/>
            <a:ext cx="4584080" cy="36933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Kitas mit besonderen Förderangeboten….. </a:t>
            </a:r>
            <a:endParaRPr lang="de-DE" sz="1400" dirty="0"/>
          </a:p>
        </p:txBody>
      </p:sp>
      <p:sp>
        <p:nvSpPr>
          <p:cNvPr id="29" name="Textfeld 28"/>
          <p:cNvSpPr txBox="1"/>
          <p:nvPr/>
        </p:nvSpPr>
        <p:spPr>
          <a:xfrm>
            <a:off x="4479192" y="5488863"/>
            <a:ext cx="4418354" cy="36933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Programme und Projekte in Kölner Kitas</a:t>
            </a:r>
          </a:p>
        </p:txBody>
      </p:sp>
      <p:sp>
        <p:nvSpPr>
          <p:cNvPr id="38" name="Rectangle 16">
            <a:extLst>
              <a:ext uri="{FF2B5EF4-FFF2-40B4-BE49-F238E27FC236}">
                <a16:creationId xmlns="" xmlns:a16="http://schemas.microsoft.com/office/drawing/2014/main" id="{CC068563-A580-47B0-951D-A9DF4D882B70}"/>
              </a:ext>
            </a:extLst>
          </p:cNvPr>
          <p:cNvSpPr/>
          <p:nvPr/>
        </p:nvSpPr>
        <p:spPr>
          <a:xfrm rot="2700000">
            <a:off x="5090673" y="-5756"/>
            <a:ext cx="722790" cy="98814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7" name="Gruppieren 26"/>
          <p:cNvGrpSpPr/>
          <p:nvPr/>
        </p:nvGrpSpPr>
        <p:grpSpPr>
          <a:xfrm>
            <a:off x="267211" y="6219499"/>
            <a:ext cx="2144444" cy="369332"/>
            <a:chOff x="3702389" y="2719857"/>
            <a:chExt cx="2144444" cy="369332"/>
          </a:xfrm>
        </p:grpSpPr>
        <p:sp>
          <p:nvSpPr>
            <p:cNvPr id="39" name="Rectangle 9">
              <a:extLst>
                <a:ext uri="{FF2B5EF4-FFF2-40B4-BE49-F238E27FC236}">
                  <a16:creationId xmlns:a16="http://schemas.microsoft.com/office/drawing/2014/main" xmlns="" id="{0CEFC199-53BF-4FB3-9696-5A0679D99DA5}"/>
                </a:ext>
              </a:extLst>
            </p:cNvPr>
            <p:cNvSpPr/>
            <p:nvPr/>
          </p:nvSpPr>
          <p:spPr>
            <a:xfrm>
              <a:off x="3702389" y="2741950"/>
              <a:ext cx="383579" cy="347239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4150856" y="2719857"/>
              <a:ext cx="1695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Siehe Broschüre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7473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529" y="6219499"/>
            <a:ext cx="1869764" cy="5190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uppieren 7"/>
          <p:cNvGrpSpPr/>
          <p:nvPr/>
        </p:nvGrpSpPr>
        <p:grpSpPr>
          <a:xfrm rot="336969">
            <a:off x="881078" y="924657"/>
            <a:ext cx="5516535" cy="5557299"/>
            <a:chOff x="247435" y="1401851"/>
            <a:chExt cx="3149101" cy="3326892"/>
          </a:xfr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2" name="Group 2"/>
            <p:cNvGrpSpPr/>
            <p:nvPr/>
          </p:nvGrpSpPr>
          <p:grpSpPr>
            <a:xfrm>
              <a:off x="247435" y="2414619"/>
              <a:ext cx="3149101" cy="2314124"/>
              <a:chOff x="247435" y="2414619"/>
              <a:chExt cx="3149101" cy="2314124"/>
            </a:xfrm>
            <a:grpFill/>
          </p:grpSpPr>
          <p:sp>
            <p:nvSpPr>
              <p:cNvPr id="33" name="Rectangle 12"/>
              <p:cNvSpPr/>
              <p:nvPr/>
            </p:nvSpPr>
            <p:spPr>
              <a:xfrm rot="2700000" flipH="1">
                <a:off x="1034951" y="1627103"/>
                <a:ext cx="1574070" cy="3149101"/>
              </a:xfrm>
              <a:custGeom>
                <a:avLst/>
                <a:gdLst/>
                <a:ahLst/>
                <a:cxnLst/>
                <a:rect l="l" t="t" r="r" b="b"/>
                <a:pathLst>
                  <a:path w="1574070" h="3149101">
                    <a:moveTo>
                      <a:pt x="1396232" y="177838"/>
                    </a:moveTo>
                    <a:cubicBezTo>
                      <a:pt x="1732682" y="514288"/>
                      <a:pt x="1732682" y="1059782"/>
                      <a:pt x="1396232" y="1396232"/>
                    </a:cubicBezTo>
                    <a:cubicBezTo>
                      <a:pt x="1059782" y="1732681"/>
                      <a:pt x="514289" y="1732681"/>
                      <a:pt x="177839" y="1396232"/>
                    </a:cubicBezTo>
                    <a:cubicBezTo>
                      <a:pt x="-158611" y="1059782"/>
                      <a:pt x="-158611" y="514288"/>
                      <a:pt x="177839" y="177838"/>
                    </a:cubicBezTo>
                    <a:cubicBezTo>
                      <a:pt x="514289" y="-158611"/>
                      <a:pt x="1059782" y="-158611"/>
                      <a:pt x="1396232" y="177838"/>
                    </a:cubicBezTo>
                    <a:close/>
                    <a:moveTo>
                      <a:pt x="1574070" y="0"/>
                    </a:moveTo>
                    <a:cubicBezTo>
                      <a:pt x="1139403" y="-434668"/>
                      <a:pt x="434668" y="-434668"/>
                      <a:pt x="0" y="0"/>
                    </a:cubicBezTo>
                    <a:cubicBezTo>
                      <a:pt x="-434668" y="434667"/>
                      <a:pt x="-434668" y="1139403"/>
                      <a:pt x="0" y="1574070"/>
                    </a:cubicBezTo>
                    <a:cubicBezTo>
                      <a:pt x="149565" y="1723636"/>
                      <a:pt x="331107" y="1821737"/>
                      <a:pt x="522925" y="1867116"/>
                    </a:cubicBezTo>
                    <a:lnTo>
                      <a:pt x="522925" y="3149101"/>
                    </a:lnTo>
                    <a:lnTo>
                      <a:pt x="1051145" y="3149101"/>
                    </a:lnTo>
                    <a:lnTo>
                      <a:pt x="1051145" y="1867115"/>
                    </a:lnTo>
                    <a:cubicBezTo>
                      <a:pt x="1242964" y="1821737"/>
                      <a:pt x="1424505" y="1723636"/>
                      <a:pt x="1574070" y="1574070"/>
                    </a:cubicBezTo>
                    <a:cubicBezTo>
                      <a:pt x="2008738" y="1139403"/>
                      <a:pt x="2008738" y="434667"/>
                      <a:pt x="157407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" name="Round Same Side Corner Rectangle 13"/>
              <p:cNvSpPr/>
              <p:nvPr/>
            </p:nvSpPr>
            <p:spPr>
              <a:xfrm rot="13500000" flipH="1">
                <a:off x="342523" y="4298347"/>
                <a:ext cx="533667" cy="3271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7" name="Oval 18"/>
            <p:cNvSpPr/>
            <p:nvPr/>
          </p:nvSpPr>
          <p:spPr>
            <a:xfrm>
              <a:off x="2731991" y="1401851"/>
              <a:ext cx="513763" cy="49594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5" name="Group 17">
            <a:extLst>
              <a:ext uri="{FF2B5EF4-FFF2-40B4-BE49-F238E27FC236}">
                <a16:creationId xmlns="" xmlns:a16="http://schemas.microsoft.com/office/drawing/2014/main" id="{55E3C3D4-2FBB-44E3-846C-624D6DE0716C}"/>
              </a:ext>
            </a:extLst>
          </p:cNvPr>
          <p:cNvGrpSpPr/>
          <p:nvPr/>
        </p:nvGrpSpPr>
        <p:grpSpPr>
          <a:xfrm>
            <a:off x="3603504" y="1957471"/>
            <a:ext cx="2176113" cy="2171070"/>
            <a:chOff x="4370934" y="2033743"/>
            <a:chExt cx="3418963" cy="3025979"/>
          </a:xfrm>
          <a:solidFill>
            <a:schemeClr val="bg1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6" name="Freeform 54">
              <a:extLst>
                <a:ext uri="{FF2B5EF4-FFF2-40B4-BE49-F238E27FC236}">
                  <a16:creationId xmlns="" xmlns:a16="http://schemas.microsoft.com/office/drawing/2014/main" id="{BE60FAE0-E0F0-4828-BF8B-EDE62476F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0204" y="3451196"/>
              <a:ext cx="1639693" cy="1608526"/>
            </a:xfrm>
            <a:custGeom>
              <a:avLst/>
              <a:gdLst>
                <a:gd name="T0" fmla="*/ 4287 w 4838"/>
                <a:gd name="T1" fmla="*/ 174 h 4745"/>
                <a:gd name="T2" fmla="*/ 3818 w 4838"/>
                <a:gd name="T3" fmla="*/ 301 h 4745"/>
                <a:gd name="T4" fmla="*/ 3447 w 4838"/>
                <a:gd name="T5" fmla="*/ 261 h 4745"/>
                <a:gd name="T6" fmla="*/ 3257 w 4838"/>
                <a:gd name="T7" fmla="*/ 585 h 4745"/>
                <a:gd name="T8" fmla="*/ 2944 w 4838"/>
                <a:gd name="T9" fmla="*/ 875 h 4745"/>
                <a:gd name="T10" fmla="*/ 2420 w 4838"/>
                <a:gd name="T11" fmla="*/ 998 h 4745"/>
                <a:gd name="T12" fmla="*/ 1891 w 4838"/>
                <a:gd name="T13" fmla="*/ 909 h 4745"/>
                <a:gd name="T14" fmla="*/ 1766 w 4838"/>
                <a:gd name="T15" fmla="*/ 990 h 4745"/>
                <a:gd name="T16" fmla="*/ 1269 w 4838"/>
                <a:gd name="T17" fmla="*/ 1150 h 4745"/>
                <a:gd name="T18" fmla="*/ 775 w 4838"/>
                <a:gd name="T19" fmla="*/ 1133 h 4745"/>
                <a:gd name="T20" fmla="*/ 287 w 4838"/>
                <a:gd name="T21" fmla="*/ 933 h 4745"/>
                <a:gd name="T22" fmla="*/ 22 w 4838"/>
                <a:gd name="T23" fmla="*/ 2755 h 4745"/>
                <a:gd name="T24" fmla="*/ 317 w 4838"/>
                <a:gd name="T25" fmla="*/ 3160 h 4745"/>
                <a:gd name="T26" fmla="*/ 644 w 4838"/>
                <a:gd name="T27" fmla="*/ 3307 h 4745"/>
                <a:gd name="T28" fmla="*/ 1109 w 4838"/>
                <a:gd name="T29" fmla="*/ 3298 h 4745"/>
                <a:gd name="T30" fmla="*/ 1151 w 4838"/>
                <a:gd name="T31" fmla="*/ 2952 h 4745"/>
                <a:gd name="T32" fmla="*/ 1460 w 4838"/>
                <a:gd name="T33" fmla="*/ 2736 h 4745"/>
                <a:gd name="T34" fmla="*/ 1297 w 4838"/>
                <a:gd name="T35" fmla="*/ 3241 h 4745"/>
                <a:gd name="T36" fmla="*/ 1416 w 4838"/>
                <a:gd name="T37" fmla="*/ 3619 h 4745"/>
                <a:gd name="T38" fmla="*/ 1493 w 4838"/>
                <a:gd name="T39" fmla="*/ 3965 h 4745"/>
                <a:gd name="T40" fmla="*/ 1164 w 4838"/>
                <a:gd name="T41" fmla="*/ 3543 h 4745"/>
                <a:gd name="T42" fmla="*/ 757 w 4838"/>
                <a:gd name="T43" fmla="*/ 3514 h 4745"/>
                <a:gd name="T44" fmla="*/ 276 w 4838"/>
                <a:gd name="T45" fmla="*/ 3362 h 4745"/>
                <a:gd name="T46" fmla="*/ 24 w 4838"/>
                <a:gd name="T47" fmla="*/ 3133 h 4745"/>
                <a:gd name="T48" fmla="*/ 37 w 4838"/>
                <a:gd name="T49" fmla="*/ 3702 h 4745"/>
                <a:gd name="T50" fmla="*/ 312 w 4838"/>
                <a:gd name="T51" fmla="*/ 4327 h 4745"/>
                <a:gd name="T52" fmla="*/ 775 w 4838"/>
                <a:gd name="T53" fmla="*/ 4660 h 4745"/>
                <a:gd name="T54" fmla="*/ 1336 w 4838"/>
                <a:gd name="T55" fmla="*/ 4744 h 4745"/>
                <a:gd name="T56" fmla="*/ 1905 w 4838"/>
                <a:gd name="T57" fmla="*/ 4626 h 4745"/>
                <a:gd name="T58" fmla="*/ 2392 w 4838"/>
                <a:gd name="T59" fmla="*/ 4346 h 4745"/>
                <a:gd name="T60" fmla="*/ 2687 w 4838"/>
                <a:gd name="T61" fmla="*/ 3994 h 4745"/>
                <a:gd name="T62" fmla="*/ 2833 w 4838"/>
                <a:gd name="T63" fmla="*/ 3679 h 4745"/>
                <a:gd name="T64" fmla="*/ 2862 w 4838"/>
                <a:gd name="T65" fmla="*/ 3321 h 4745"/>
                <a:gd name="T66" fmla="*/ 2631 w 4838"/>
                <a:gd name="T67" fmla="*/ 2784 h 4745"/>
                <a:gd name="T68" fmla="*/ 2309 w 4838"/>
                <a:gd name="T69" fmla="*/ 2626 h 4745"/>
                <a:gd name="T70" fmla="*/ 1906 w 4838"/>
                <a:gd name="T71" fmla="*/ 2880 h 4745"/>
                <a:gd name="T72" fmla="*/ 1914 w 4838"/>
                <a:gd name="T73" fmla="*/ 2672 h 4745"/>
                <a:gd name="T74" fmla="*/ 2331 w 4838"/>
                <a:gd name="T75" fmla="*/ 2275 h 4745"/>
                <a:gd name="T76" fmla="*/ 2421 w 4838"/>
                <a:gd name="T77" fmla="*/ 1709 h 4745"/>
                <a:gd name="T78" fmla="*/ 2611 w 4838"/>
                <a:gd name="T79" fmla="*/ 1926 h 4745"/>
                <a:gd name="T80" fmla="*/ 2558 w 4838"/>
                <a:gd name="T81" fmla="*/ 2428 h 4745"/>
                <a:gd name="T82" fmla="*/ 2989 w 4838"/>
                <a:gd name="T83" fmla="*/ 3038 h 4745"/>
                <a:gd name="T84" fmla="*/ 3053 w 4838"/>
                <a:gd name="T85" fmla="*/ 3501 h 4745"/>
                <a:gd name="T86" fmla="*/ 2989 w 4838"/>
                <a:gd name="T87" fmla="*/ 3982 h 4745"/>
                <a:gd name="T88" fmla="*/ 3674 w 4838"/>
                <a:gd name="T89" fmla="*/ 3563 h 4745"/>
                <a:gd name="T90" fmla="*/ 3930 w 4838"/>
                <a:gd name="T91" fmla="*/ 3150 h 4745"/>
                <a:gd name="T92" fmla="*/ 4003 w 4838"/>
                <a:gd name="T93" fmla="*/ 2852 h 4745"/>
                <a:gd name="T94" fmla="*/ 3953 w 4838"/>
                <a:gd name="T95" fmla="*/ 2265 h 4745"/>
                <a:gd name="T96" fmla="*/ 3713 w 4838"/>
                <a:gd name="T97" fmla="*/ 1898 h 4745"/>
                <a:gd name="T98" fmla="*/ 3099 w 4838"/>
                <a:gd name="T99" fmla="*/ 1576 h 4745"/>
                <a:gd name="T100" fmla="*/ 3476 w 4838"/>
                <a:gd name="T101" fmla="*/ 1513 h 4745"/>
                <a:gd name="T102" fmla="*/ 4029 w 4838"/>
                <a:gd name="T103" fmla="*/ 1989 h 4745"/>
                <a:gd name="T104" fmla="*/ 4193 w 4838"/>
                <a:gd name="T105" fmla="*/ 2447 h 4745"/>
                <a:gd name="T106" fmla="*/ 4448 w 4838"/>
                <a:gd name="T107" fmla="*/ 2161 h 4745"/>
                <a:gd name="T108" fmla="*/ 4517 w 4838"/>
                <a:gd name="T109" fmla="*/ 1755 h 4745"/>
                <a:gd name="T110" fmla="*/ 4602 w 4838"/>
                <a:gd name="T111" fmla="*/ 1452 h 4745"/>
                <a:gd name="T112" fmla="*/ 4832 w 4838"/>
                <a:gd name="T113" fmla="*/ 904 h 4745"/>
                <a:gd name="T114" fmla="*/ 4754 w 4838"/>
                <a:gd name="T115" fmla="*/ 357 h 4745"/>
                <a:gd name="T116" fmla="*/ 4505 w 4838"/>
                <a:gd name="T117" fmla="*/ 0 h 4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38" h="4745">
                  <a:moveTo>
                    <a:pt x="4505" y="0"/>
                  </a:moveTo>
                  <a:lnTo>
                    <a:pt x="4478" y="27"/>
                  </a:lnTo>
                  <a:lnTo>
                    <a:pt x="4421" y="81"/>
                  </a:lnTo>
                  <a:lnTo>
                    <a:pt x="4357" y="130"/>
                  </a:lnTo>
                  <a:lnTo>
                    <a:pt x="4287" y="174"/>
                  </a:lnTo>
                  <a:lnTo>
                    <a:pt x="4251" y="195"/>
                  </a:lnTo>
                  <a:lnTo>
                    <a:pt x="4189" y="226"/>
                  </a:lnTo>
                  <a:lnTo>
                    <a:pt x="4064" y="269"/>
                  </a:lnTo>
                  <a:lnTo>
                    <a:pt x="3940" y="292"/>
                  </a:lnTo>
                  <a:lnTo>
                    <a:pt x="3818" y="301"/>
                  </a:lnTo>
                  <a:lnTo>
                    <a:pt x="3761" y="300"/>
                  </a:lnTo>
                  <a:lnTo>
                    <a:pt x="3713" y="298"/>
                  </a:lnTo>
                  <a:lnTo>
                    <a:pt x="3620" y="292"/>
                  </a:lnTo>
                  <a:lnTo>
                    <a:pt x="3532" y="279"/>
                  </a:lnTo>
                  <a:lnTo>
                    <a:pt x="3447" y="261"/>
                  </a:lnTo>
                  <a:lnTo>
                    <a:pt x="3408" y="249"/>
                  </a:lnTo>
                  <a:lnTo>
                    <a:pt x="3392" y="302"/>
                  </a:lnTo>
                  <a:lnTo>
                    <a:pt x="3354" y="405"/>
                  </a:lnTo>
                  <a:lnTo>
                    <a:pt x="3309" y="499"/>
                  </a:lnTo>
                  <a:lnTo>
                    <a:pt x="3257" y="585"/>
                  </a:lnTo>
                  <a:lnTo>
                    <a:pt x="3200" y="664"/>
                  </a:lnTo>
                  <a:lnTo>
                    <a:pt x="3135" y="734"/>
                  </a:lnTo>
                  <a:lnTo>
                    <a:pt x="3064" y="797"/>
                  </a:lnTo>
                  <a:lnTo>
                    <a:pt x="2986" y="852"/>
                  </a:lnTo>
                  <a:lnTo>
                    <a:pt x="2944" y="875"/>
                  </a:lnTo>
                  <a:lnTo>
                    <a:pt x="2880" y="909"/>
                  </a:lnTo>
                  <a:lnTo>
                    <a:pt x="2747" y="955"/>
                  </a:lnTo>
                  <a:lnTo>
                    <a:pt x="2614" y="985"/>
                  </a:lnTo>
                  <a:lnTo>
                    <a:pt x="2483" y="998"/>
                  </a:lnTo>
                  <a:lnTo>
                    <a:pt x="2420" y="998"/>
                  </a:lnTo>
                  <a:lnTo>
                    <a:pt x="2366" y="998"/>
                  </a:lnTo>
                  <a:lnTo>
                    <a:pt x="2267" y="990"/>
                  </a:lnTo>
                  <a:lnTo>
                    <a:pt x="2131" y="972"/>
                  </a:lnTo>
                  <a:lnTo>
                    <a:pt x="1930" y="923"/>
                  </a:lnTo>
                  <a:lnTo>
                    <a:pt x="1891" y="909"/>
                  </a:lnTo>
                  <a:lnTo>
                    <a:pt x="1895" y="900"/>
                  </a:lnTo>
                  <a:lnTo>
                    <a:pt x="1892" y="901"/>
                  </a:lnTo>
                  <a:lnTo>
                    <a:pt x="1889" y="904"/>
                  </a:lnTo>
                  <a:lnTo>
                    <a:pt x="1849" y="935"/>
                  </a:lnTo>
                  <a:lnTo>
                    <a:pt x="1766" y="990"/>
                  </a:lnTo>
                  <a:lnTo>
                    <a:pt x="1677" y="1038"/>
                  </a:lnTo>
                  <a:lnTo>
                    <a:pt x="1582" y="1079"/>
                  </a:lnTo>
                  <a:lnTo>
                    <a:pt x="1484" y="1110"/>
                  </a:lnTo>
                  <a:lnTo>
                    <a:pt x="1379" y="1134"/>
                  </a:lnTo>
                  <a:lnTo>
                    <a:pt x="1269" y="1150"/>
                  </a:lnTo>
                  <a:lnTo>
                    <a:pt x="1153" y="1158"/>
                  </a:lnTo>
                  <a:lnTo>
                    <a:pt x="1094" y="1159"/>
                  </a:lnTo>
                  <a:lnTo>
                    <a:pt x="1017" y="1158"/>
                  </a:lnTo>
                  <a:lnTo>
                    <a:pt x="858" y="1145"/>
                  </a:lnTo>
                  <a:lnTo>
                    <a:pt x="775" y="1133"/>
                  </a:lnTo>
                  <a:lnTo>
                    <a:pt x="715" y="1123"/>
                  </a:lnTo>
                  <a:lnTo>
                    <a:pt x="600" y="1090"/>
                  </a:lnTo>
                  <a:lnTo>
                    <a:pt x="490" y="1048"/>
                  </a:lnTo>
                  <a:lnTo>
                    <a:pt x="386" y="994"/>
                  </a:lnTo>
                  <a:lnTo>
                    <a:pt x="287" y="933"/>
                  </a:lnTo>
                  <a:lnTo>
                    <a:pt x="197" y="866"/>
                  </a:lnTo>
                  <a:lnTo>
                    <a:pt x="72" y="760"/>
                  </a:lnTo>
                  <a:lnTo>
                    <a:pt x="0" y="688"/>
                  </a:lnTo>
                  <a:lnTo>
                    <a:pt x="0" y="2695"/>
                  </a:lnTo>
                  <a:lnTo>
                    <a:pt x="22" y="2755"/>
                  </a:lnTo>
                  <a:lnTo>
                    <a:pt x="84" y="2884"/>
                  </a:lnTo>
                  <a:lnTo>
                    <a:pt x="147" y="2981"/>
                  </a:lnTo>
                  <a:lnTo>
                    <a:pt x="197" y="3045"/>
                  </a:lnTo>
                  <a:lnTo>
                    <a:pt x="254" y="3104"/>
                  </a:lnTo>
                  <a:lnTo>
                    <a:pt x="317" y="3160"/>
                  </a:lnTo>
                  <a:lnTo>
                    <a:pt x="354" y="3185"/>
                  </a:lnTo>
                  <a:lnTo>
                    <a:pt x="390" y="3209"/>
                  </a:lnTo>
                  <a:lnTo>
                    <a:pt x="469" y="3251"/>
                  </a:lnTo>
                  <a:lnTo>
                    <a:pt x="554" y="3283"/>
                  </a:lnTo>
                  <a:lnTo>
                    <a:pt x="644" y="3307"/>
                  </a:lnTo>
                  <a:lnTo>
                    <a:pt x="738" y="3321"/>
                  </a:lnTo>
                  <a:lnTo>
                    <a:pt x="838" y="3326"/>
                  </a:lnTo>
                  <a:lnTo>
                    <a:pt x="942" y="3322"/>
                  </a:lnTo>
                  <a:lnTo>
                    <a:pt x="1052" y="3308"/>
                  </a:lnTo>
                  <a:lnTo>
                    <a:pt x="1109" y="3298"/>
                  </a:lnTo>
                  <a:lnTo>
                    <a:pt x="1107" y="3263"/>
                  </a:lnTo>
                  <a:lnTo>
                    <a:pt x="1107" y="3190"/>
                  </a:lnTo>
                  <a:lnTo>
                    <a:pt x="1114" y="3114"/>
                  </a:lnTo>
                  <a:lnTo>
                    <a:pt x="1129" y="3034"/>
                  </a:lnTo>
                  <a:lnTo>
                    <a:pt x="1151" y="2952"/>
                  </a:lnTo>
                  <a:lnTo>
                    <a:pt x="1182" y="2865"/>
                  </a:lnTo>
                  <a:lnTo>
                    <a:pt x="1222" y="2775"/>
                  </a:lnTo>
                  <a:lnTo>
                    <a:pt x="1271" y="2683"/>
                  </a:lnTo>
                  <a:lnTo>
                    <a:pt x="1300" y="2635"/>
                  </a:lnTo>
                  <a:lnTo>
                    <a:pt x="1460" y="2736"/>
                  </a:lnTo>
                  <a:lnTo>
                    <a:pt x="1423" y="2800"/>
                  </a:lnTo>
                  <a:lnTo>
                    <a:pt x="1363" y="2922"/>
                  </a:lnTo>
                  <a:lnTo>
                    <a:pt x="1324" y="3036"/>
                  </a:lnTo>
                  <a:lnTo>
                    <a:pt x="1302" y="3142"/>
                  </a:lnTo>
                  <a:lnTo>
                    <a:pt x="1297" y="3241"/>
                  </a:lnTo>
                  <a:lnTo>
                    <a:pt x="1304" y="3333"/>
                  </a:lnTo>
                  <a:lnTo>
                    <a:pt x="1320" y="3416"/>
                  </a:lnTo>
                  <a:lnTo>
                    <a:pt x="1348" y="3492"/>
                  </a:lnTo>
                  <a:lnTo>
                    <a:pt x="1380" y="3559"/>
                  </a:lnTo>
                  <a:lnTo>
                    <a:pt x="1416" y="3619"/>
                  </a:lnTo>
                  <a:lnTo>
                    <a:pt x="1475" y="3696"/>
                  </a:lnTo>
                  <a:lnTo>
                    <a:pt x="1581" y="3794"/>
                  </a:lnTo>
                  <a:lnTo>
                    <a:pt x="1606" y="3811"/>
                  </a:lnTo>
                  <a:lnTo>
                    <a:pt x="1503" y="3970"/>
                  </a:lnTo>
                  <a:lnTo>
                    <a:pt x="1493" y="3965"/>
                  </a:lnTo>
                  <a:lnTo>
                    <a:pt x="1415" y="3900"/>
                  </a:lnTo>
                  <a:lnTo>
                    <a:pt x="1330" y="3812"/>
                  </a:lnTo>
                  <a:lnTo>
                    <a:pt x="1270" y="3736"/>
                  </a:lnTo>
                  <a:lnTo>
                    <a:pt x="1213" y="3646"/>
                  </a:lnTo>
                  <a:lnTo>
                    <a:pt x="1164" y="3543"/>
                  </a:lnTo>
                  <a:lnTo>
                    <a:pt x="1144" y="3484"/>
                  </a:lnTo>
                  <a:lnTo>
                    <a:pt x="1065" y="3498"/>
                  </a:lnTo>
                  <a:lnTo>
                    <a:pt x="913" y="3514"/>
                  </a:lnTo>
                  <a:lnTo>
                    <a:pt x="841" y="3515"/>
                  </a:lnTo>
                  <a:lnTo>
                    <a:pt x="757" y="3514"/>
                  </a:lnTo>
                  <a:lnTo>
                    <a:pt x="596" y="3492"/>
                  </a:lnTo>
                  <a:lnTo>
                    <a:pt x="483" y="3461"/>
                  </a:lnTo>
                  <a:lnTo>
                    <a:pt x="412" y="3434"/>
                  </a:lnTo>
                  <a:lnTo>
                    <a:pt x="343" y="3400"/>
                  </a:lnTo>
                  <a:lnTo>
                    <a:pt x="276" y="3362"/>
                  </a:lnTo>
                  <a:lnTo>
                    <a:pt x="245" y="3340"/>
                  </a:lnTo>
                  <a:lnTo>
                    <a:pt x="207" y="3314"/>
                  </a:lnTo>
                  <a:lnTo>
                    <a:pt x="140" y="3257"/>
                  </a:lnTo>
                  <a:lnTo>
                    <a:pt x="79" y="3197"/>
                  </a:lnTo>
                  <a:lnTo>
                    <a:pt x="24" y="3133"/>
                  </a:lnTo>
                  <a:lnTo>
                    <a:pt x="0" y="3101"/>
                  </a:lnTo>
                  <a:lnTo>
                    <a:pt x="0" y="3266"/>
                  </a:lnTo>
                  <a:lnTo>
                    <a:pt x="1" y="3361"/>
                  </a:lnTo>
                  <a:lnTo>
                    <a:pt x="14" y="3539"/>
                  </a:lnTo>
                  <a:lnTo>
                    <a:pt x="37" y="3702"/>
                  </a:lnTo>
                  <a:lnTo>
                    <a:pt x="74" y="3852"/>
                  </a:lnTo>
                  <a:lnTo>
                    <a:pt x="119" y="3990"/>
                  </a:lnTo>
                  <a:lnTo>
                    <a:pt x="175" y="4114"/>
                  </a:lnTo>
                  <a:lnTo>
                    <a:pt x="239" y="4227"/>
                  </a:lnTo>
                  <a:lnTo>
                    <a:pt x="312" y="4327"/>
                  </a:lnTo>
                  <a:lnTo>
                    <a:pt x="392" y="4415"/>
                  </a:lnTo>
                  <a:lnTo>
                    <a:pt x="481" y="4493"/>
                  </a:lnTo>
                  <a:lnTo>
                    <a:pt x="574" y="4559"/>
                  </a:lnTo>
                  <a:lnTo>
                    <a:pt x="672" y="4614"/>
                  </a:lnTo>
                  <a:lnTo>
                    <a:pt x="775" y="4660"/>
                  </a:lnTo>
                  <a:lnTo>
                    <a:pt x="882" y="4695"/>
                  </a:lnTo>
                  <a:lnTo>
                    <a:pt x="993" y="4721"/>
                  </a:lnTo>
                  <a:lnTo>
                    <a:pt x="1105" y="4738"/>
                  </a:lnTo>
                  <a:lnTo>
                    <a:pt x="1221" y="4745"/>
                  </a:lnTo>
                  <a:lnTo>
                    <a:pt x="1336" y="4744"/>
                  </a:lnTo>
                  <a:lnTo>
                    <a:pt x="1453" y="4736"/>
                  </a:lnTo>
                  <a:lnTo>
                    <a:pt x="1568" y="4719"/>
                  </a:lnTo>
                  <a:lnTo>
                    <a:pt x="1682" y="4695"/>
                  </a:lnTo>
                  <a:lnTo>
                    <a:pt x="1795" y="4664"/>
                  </a:lnTo>
                  <a:lnTo>
                    <a:pt x="1905" y="4626"/>
                  </a:lnTo>
                  <a:lnTo>
                    <a:pt x="2013" y="4582"/>
                  </a:lnTo>
                  <a:lnTo>
                    <a:pt x="2115" y="4532"/>
                  </a:lnTo>
                  <a:lnTo>
                    <a:pt x="2213" y="4474"/>
                  </a:lnTo>
                  <a:lnTo>
                    <a:pt x="2305" y="4414"/>
                  </a:lnTo>
                  <a:lnTo>
                    <a:pt x="2392" y="4346"/>
                  </a:lnTo>
                  <a:lnTo>
                    <a:pt x="2473" y="4275"/>
                  </a:lnTo>
                  <a:lnTo>
                    <a:pt x="2544" y="4200"/>
                  </a:lnTo>
                  <a:lnTo>
                    <a:pt x="2609" y="4121"/>
                  </a:lnTo>
                  <a:lnTo>
                    <a:pt x="2663" y="4036"/>
                  </a:lnTo>
                  <a:lnTo>
                    <a:pt x="2687" y="3994"/>
                  </a:lnTo>
                  <a:lnTo>
                    <a:pt x="2693" y="3995"/>
                  </a:lnTo>
                  <a:lnTo>
                    <a:pt x="2700" y="3996"/>
                  </a:lnTo>
                  <a:lnTo>
                    <a:pt x="2735" y="3934"/>
                  </a:lnTo>
                  <a:lnTo>
                    <a:pt x="2797" y="3795"/>
                  </a:lnTo>
                  <a:lnTo>
                    <a:pt x="2833" y="3679"/>
                  </a:lnTo>
                  <a:lnTo>
                    <a:pt x="2851" y="3596"/>
                  </a:lnTo>
                  <a:lnTo>
                    <a:pt x="2863" y="3510"/>
                  </a:lnTo>
                  <a:lnTo>
                    <a:pt x="2867" y="3422"/>
                  </a:lnTo>
                  <a:lnTo>
                    <a:pt x="2865" y="3377"/>
                  </a:lnTo>
                  <a:lnTo>
                    <a:pt x="2862" y="3321"/>
                  </a:lnTo>
                  <a:lnTo>
                    <a:pt x="2842" y="3209"/>
                  </a:lnTo>
                  <a:lnTo>
                    <a:pt x="2810" y="3101"/>
                  </a:lnTo>
                  <a:lnTo>
                    <a:pt x="2763" y="2993"/>
                  </a:lnTo>
                  <a:lnTo>
                    <a:pt x="2705" y="2888"/>
                  </a:lnTo>
                  <a:lnTo>
                    <a:pt x="2631" y="2784"/>
                  </a:lnTo>
                  <a:lnTo>
                    <a:pt x="2545" y="2682"/>
                  </a:lnTo>
                  <a:lnTo>
                    <a:pt x="2447" y="2582"/>
                  </a:lnTo>
                  <a:lnTo>
                    <a:pt x="2391" y="2533"/>
                  </a:lnTo>
                  <a:lnTo>
                    <a:pt x="2366" y="2565"/>
                  </a:lnTo>
                  <a:lnTo>
                    <a:pt x="2309" y="2626"/>
                  </a:lnTo>
                  <a:lnTo>
                    <a:pt x="2246" y="2685"/>
                  </a:lnTo>
                  <a:lnTo>
                    <a:pt x="2175" y="2740"/>
                  </a:lnTo>
                  <a:lnTo>
                    <a:pt x="2094" y="2791"/>
                  </a:lnTo>
                  <a:lnTo>
                    <a:pt x="2005" y="2837"/>
                  </a:lnTo>
                  <a:lnTo>
                    <a:pt x="1906" y="2880"/>
                  </a:lnTo>
                  <a:lnTo>
                    <a:pt x="1797" y="2917"/>
                  </a:lnTo>
                  <a:lnTo>
                    <a:pt x="1739" y="2932"/>
                  </a:lnTo>
                  <a:lnTo>
                    <a:pt x="1692" y="2748"/>
                  </a:lnTo>
                  <a:lnTo>
                    <a:pt x="1773" y="2726"/>
                  </a:lnTo>
                  <a:lnTo>
                    <a:pt x="1914" y="2672"/>
                  </a:lnTo>
                  <a:lnTo>
                    <a:pt x="2033" y="2605"/>
                  </a:lnTo>
                  <a:lnTo>
                    <a:pt x="2133" y="2532"/>
                  </a:lnTo>
                  <a:lnTo>
                    <a:pt x="2216" y="2450"/>
                  </a:lnTo>
                  <a:lnTo>
                    <a:pt x="2281" y="2363"/>
                  </a:lnTo>
                  <a:lnTo>
                    <a:pt x="2331" y="2275"/>
                  </a:lnTo>
                  <a:lnTo>
                    <a:pt x="2370" y="2184"/>
                  </a:lnTo>
                  <a:lnTo>
                    <a:pt x="2398" y="2095"/>
                  </a:lnTo>
                  <a:lnTo>
                    <a:pt x="2414" y="2009"/>
                  </a:lnTo>
                  <a:lnTo>
                    <a:pt x="2427" y="1890"/>
                  </a:lnTo>
                  <a:lnTo>
                    <a:pt x="2421" y="1709"/>
                  </a:lnTo>
                  <a:lnTo>
                    <a:pt x="2414" y="1671"/>
                  </a:lnTo>
                  <a:lnTo>
                    <a:pt x="2600" y="1635"/>
                  </a:lnTo>
                  <a:lnTo>
                    <a:pt x="2602" y="1649"/>
                  </a:lnTo>
                  <a:lnTo>
                    <a:pt x="2614" y="1773"/>
                  </a:lnTo>
                  <a:lnTo>
                    <a:pt x="2611" y="1926"/>
                  </a:lnTo>
                  <a:lnTo>
                    <a:pt x="2597" y="2044"/>
                  </a:lnTo>
                  <a:lnTo>
                    <a:pt x="2570" y="2171"/>
                  </a:lnTo>
                  <a:lnTo>
                    <a:pt x="2525" y="2305"/>
                  </a:lnTo>
                  <a:lnTo>
                    <a:pt x="2493" y="2371"/>
                  </a:lnTo>
                  <a:lnTo>
                    <a:pt x="2558" y="2428"/>
                  </a:lnTo>
                  <a:lnTo>
                    <a:pt x="2676" y="2545"/>
                  </a:lnTo>
                  <a:lnTo>
                    <a:pt x="2777" y="2664"/>
                  </a:lnTo>
                  <a:lnTo>
                    <a:pt x="2864" y="2786"/>
                  </a:lnTo>
                  <a:lnTo>
                    <a:pt x="2934" y="2910"/>
                  </a:lnTo>
                  <a:lnTo>
                    <a:pt x="2989" y="3038"/>
                  </a:lnTo>
                  <a:lnTo>
                    <a:pt x="3027" y="3168"/>
                  </a:lnTo>
                  <a:lnTo>
                    <a:pt x="3051" y="3301"/>
                  </a:lnTo>
                  <a:lnTo>
                    <a:pt x="3055" y="3369"/>
                  </a:lnTo>
                  <a:lnTo>
                    <a:pt x="3056" y="3414"/>
                  </a:lnTo>
                  <a:lnTo>
                    <a:pt x="3053" y="3501"/>
                  </a:lnTo>
                  <a:lnTo>
                    <a:pt x="3039" y="3628"/>
                  </a:lnTo>
                  <a:lnTo>
                    <a:pt x="3000" y="3786"/>
                  </a:lnTo>
                  <a:lnTo>
                    <a:pt x="2947" y="3929"/>
                  </a:lnTo>
                  <a:lnTo>
                    <a:pt x="2916" y="3995"/>
                  </a:lnTo>
                  <a:lnTo>
                    <a:pt x="2989" y="3982"/>
                  </a:lnTo>
                  <a:lnTo>
                    <a:pt x="3139" y="3937"/>
                  </a:lnTo>
                  <a:lnTo>
                    <a:pt x="3289" y="3868"/>
                  </a:lnTo>
                  <a:lnTo>
                    <a:pt x="3437" y="3777"/>
                  </a:lnTo>
                  <a:lnTo>
                    <a:pt x="3577" y="3663"/>
                  </a:lnTo>
                  <a:lnTo>
                    <a:pt x="3674" y="3563"/>
                  </a:lnTo>
                  <a:lnTo>
                    <a:pt x="3735" y="3491"/>
                  </a:lnTo>
                  <a:lnTo>
                    <a:pt x="3791" y="3413"/>
                  </a:lnTo>
                  <a:lnTo>
                    <a:pt x="3843" y="3330"/>
                  </a:lnTo>
                  <a:lnTo>
                    <a:pt x="3889" y="3243"/>
                  </a:lnTo>
                  <a:lnTo>
                    <a:pt x="3930" y="3150"/>
                  </a:lnTo>
                  <a:lnTo>
                    <a:pt x="3948" y="3102"/>
                  </a:lnTo>
                  <a:lnTo>
                    <a:pt x="3945" y="3102"/>
                  </a:lnTo>
                  <a:lnTo>
                    <a:pt x="3952" y="3084"/>
                  </a:lnTo>
                  <a:lnTo>
                    <a:pt x="3983" y="2966"/>
                  </a:lnTo>
                  <a:lnTo>
                    <a:pt x="4003" y="2852"/>
                  </a:lnTo>
                  <a:lnTo>
                    <a:pt x="4016" y="2713"/>
                  </a:lnTo>
                  <a:lnTo>
                    <a:pt x="4014" y="2558"/>
                  </a:lnTo>
                  <a:lnTo>
                    <a:pt x="3998" y="2433"/>
                  </a:lnTo>
                  <a:lnTo>
                    <a:pt x="3979" y="2349"/>
                  </a:lnTo>
                  <a:lnTo>
                    <a:pt x="3953" y="2265"/>
                  </a:lnTo>
                  <a:lnTo>
                    <a:pt x="3918" y="2180"/>
                  </a:lnTo>
                  <a:lnTo>
                    <a:pt x="3897" y="2139"/>
                  </a:lnTo>
                  <a:lnTo>
                    <a:pt x="3867" y="2086"/>
                  </a:lnTo>
                  <a:lnTo>
                    <a:pt x="3796" y="1989"/>
                  </a:lnTo>
                  <a:lnTo>
                    <a:pt x="3713" y="1898"/>
                  </a:lnTo>
                  <a:lnTo>
                    <a:pt x="3616" y="1817"/>
                  </a:lnTo>
                  <a:lnTo>
                    <a:pt x="3506" y="1744"/>
                  </a:lnTo>
                  <a:lnTo>
                    <a:pt x="3383" y="1680"/>
                  </a:lnTo>
                  <a:lnTo>
                    <a:pt x="3248" y="1624"/>
                  </a:lnTo>
                  <a:lnTo>
                    <a:pt x="3099" y="1576"/>
                  </a:lnTo>
                  <a:lnTo>
                    <a:pt x="3020" y="1557"/>
                  </a:lnTo>
                  <a:lnTo>
                    <a:pt x="3064" y="1372"/>
                  </a:lnTo>
                  <a:lnTo>
                    <a:pt x="3153" y="1395"/>
                  </a:lnTo>
                  <a:lnTo>
                    <a:pt x="3322" y="1448"/>
                  </a:lnTo>
                  <a:lnTo>
                    <a:pt x="3476" y="1513"/>
                  </a:lnTo>
                  <a:lnTo>
                    <a:pt x="3615" y="1588"/>
                  </a:lnTo>
                  <a:lnTo>
                    <a:pt x="3740" y="1672"/>
                  </a:lnTo>
                  <a:lnTo>
                    <a:pt x="3852" y="1768"/>
                  </a:lnTo>
                  <a:lnTo>
                    <a:pt x="3948" y="1873"/>
                  </a:lnTo>
                  <a:lnTo>
                    <a:pt x="4029" y="1989"/>
                  </a:lnTo>
                  <a:lnTo>
                    <a:pt x="4064" y="2051"/>
                  </a:lnTo>
                  <a:lnTo>
                    <a:pt x="4093" y="2108"/>
                  </a:lnTo>
                  <a:lnTo>
                    <a:pt x="4140" y="2222"/>
                  </a:lnTo>
                  <a:lnTo>
                    <a:pt x="4172" y="2336"/>
                  </a:lnTo>
                  <a:lnTo>
                    <a:pt x="4193" y="2447"/>
                  </a:lnTo>
                  <a:lnTo>
                    <a:pt x="4199" y="2503"/>
                  </a:lnTo>
                  <a:lnTo>
                    <a:pt x="4237" y="2464"/>
                  </a:lnTo>
                  <a:lnTo>
                    <a:pt x="4313" y="2375"/>
                  </a:lnTo>
                  <a:lnTo>
                    <a:pt x="4386" y="2272"/>
                  </a:lnTo>
                  <a:lnTo>
                    <a:pt x="4448" y="2161"/>
                  </a:lnTo>
                  <a:lnTo>
                    <a:pt x="4496" y="2042"/>
                  </a:lnTo>
                  <a:lnTo>
                    <a:pt x="4518" y="1948"/>
                  </a:lnTo>
                  <a:lnTo>
                    <a:pt x="4524" y="1885"/>
                  </a:lnTo>
                  <a:lnTo>
                    <a:pt x="4524" y="1820"/>
                  </a:lnTo>
                  <a:lnTo>
                    <a:pt x="4517" y="1755"/>
                  </a:lnTo>
                  <a:lnTo>
                    <a:pt x="4500" y="1689"/>
                  </a:lnTo>
                  <a:lnTo>
                    <a:pt x="4474" y="1624"/>
                  </a:lnTo>
                  <a:lnTo>
                    <a:pt x="4457" y="1592"/>
                  </a:lnTo>
                  <a:lnTo>
                    <a:pt x="4510" y="1547"/>
                  </a:lnTo>
                  <a:lnTo>
                    <a:pt x="4602" y="1452"/>
                  </a:lnTo>
                  <a:lnTo>
                    <a:pt x="4677" y="1351"/>
                  </a:lnTo>
                  <a:lnTo>
                    <a:pt x="4737" y="1243"/>
                  </a:lnTo>
                  <a:lnTo>
                    <a:pt x="4782" y="1133"/>
                  </a:lnTo>
                  <a:lnTo>
                    <a:pt x="4814" y="1019"/>
                  </a:lnTo>
                  <a:lnTo>
                    <a:pt x="4832" y="904"/>
                  </a:lnTo>
                  <a:lnTo>
                    <a:pt x="4838" y="790"/>
                  </a:lnTo>
                  <a:lnTo>
                    <a:pt x="4832" y="676"/>
                  </a:lnTo>
                  <a:lnTo>
                    <a:pt x="4816" y="565"/>
                  </a:lnTo>
                  <a:lnTo>
                    <a:pt x="4790" y="458"/>
                  </a:lnTo>
                  <a:lnTo>
                    <a:pt x="4754" y="357"/>
                  </a:lnTo>
                  <a:lnTo>
                    <a:pt x="4711" y="262"/>
                  </a:lnTo>
                  <a:lnTo>
                    <a:pt x="4659" y="174"/>
                  </a:lnTo>
                  <a:lnTo>
                    <a:pt x="4602" y="96"/>
                  </a:lnTo>
                  <a:lnTo>
                    <a:pt x="4539" y="29"/>
                  </a:lnTo>
                  <a:lnTo>
                    <a:pt x="45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47" name="Freeform: Shape 15">
              <a:extLst>
                <a:ext uri="{FF2B5EF4-FFF2-40B4-BE49-F238E27FC236}">
                  <a16:creationId xmlns="" xmlns:a16="http://schemas.microsoft.com/office/drawing/2014/main" id="{F5B81FBE-886C-476E-92CF-262D7F6B4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0204" y="2033743"/>
              <a:ext cx="1539414" cy="1745392"/>
            </a:xfrm>
            <a:custGeom>
              <a:avLst/>
              <a:gdLst>
                <a:gd name="connsiteX0" fmla="*/ 1075964 w 1539414"/>
                <a:gd name="connsiteY0" fmla="*/ 503700 h 1745392"/>
                <a:gd name="connsiteX1" fmla="*/ 1076641 w 1539414"/>
                <a:gd name="connsiteY1" fmla="*/ 503700 h 1745392"/>
                <a:gd name="connsiteX2" fmla="*/ 1075286 w 1539414"/>
                <a:gd name="connsiteY2" fmla="*/ 504039 h 1745392"/>
                <a:gd name="connsiteX3" fmla="*/ 1075261 w 1539414"/>
                <a:gd name="connsiteY3" fmla="*/ 503841 h 1745392"/>
                <a:gd name="connsiteX4" fmla="*/ 727360 w 1539414"/>
                <a:gd name="connsiteY4" fmla="*/ 210043 h 1745392"/>
                <a:gd name="connsiteX5" fmla="*/ 764287 w 1539414"/>
                <a:gd name="connsiteY5" fmla="*/ 211737 h 1745392"/>
                <a:gd name="connsiteX6" fmla="*/ 800536 w 1539414"/>
                <a:gd name="connsiteY6" fmla="*/ 218172 h 1745392"/>
                <a:gd name="connsiteX7" fmla="*/ 835430 w 1539414"/>
                <a:gd name="connsiteY7" fmla="*/ 228333 h 1745392"/>
                <a:gd name="connsiteX8" fmla="*/ 868970 w 1539414"/>
                <a:gd name="connsiteY8" fmla="*/ 242559 h 1745392"/>
                <a:gd name="connsiteX9" fmla="*/ 900476 w 1539414"/>
                <a:gd name="connsiteY9" fmla="*/ 259494 h 1745392"/>
                <a:gd name="connsiteX10" fmla="*/ 930289 w 1539414"/>
                <a:gd name="connsiteY10" fmla="*/ 279139 h 1745392"/>
                <a:gd name="connsiteX11" fmla="*/ 958069 w 1539414"/>
                <a:gd name="connsiteY11" fmla="*/ 301155 h 1745392"/>
                <a:gd name="connsiteX12" fmla="*/ 983477 w 1539414"/>
                <a:gd name="connsiteY12" fmla="*/ 325203 h 1745392"/>
                <a:gd name="connsiteX13" fmla="*/ 1006175 w 1539414"/>
                <a:gd name="connsiteY13" fmla="*/ 351283 h 1745392"/>
                <a:gd name="connsiteX14" fmla="*/ 1026163 w 1539414"/>
                <a:gd name="connsiteY14" fmla="*/ 378041 h 1745392"/>
                <a:gd name="connsiteX15" fmla="*/ 1043102 w 1539414"/>
                <a:gd name="connsiteY15" fmla="*/ 406153 h 1745392"/>
                <a:gd name="connsiteX16" fmla="*/ 1056653 w 1539414"/>
                <a:gd name="connsiteY16" fmla="*/ 434266 h 1745392"/>
                <a:gd name="connsiteX17" fmla="*/ 1066817 w 1539414"/>
                <a:gd name="connsiteY17" fmla="*/ 462378 h 1745392"/>
                <a:gd name="connsiteX18" fmla="*/ 1073592 w 1539414"/>
                <a:gd name="connsiteY18" fmla="*/ 490491 h 1745392"/>
                <a:gd name="connsiteX19" fmla="*/ 1075261 w 1539414"/>
                <a:gd name="connsiteY19" fmla="*/ 503841 h 1745392"/>
                <a:gd name="connsiteX20" fmla="*/ 1074270 w 1539414"/>
                <a:gd name="connsiteY20" fmla="*/ 504039 h 1745392"/>
                <a:gd name="connsiteX21" fmla="*/ 1075286 w 1539414"/>
                <a:gd name="connsiteY21" fmla="*/ 504039 h 1745392"/>
                <a:gd name="connsiteX22" fmla="*/ 1084772 w 1539414"/>
                <a:gd name="connsiteY22" fmla="*/ 552812 h 1745392"/>
                <a:gd name="connsiteX23" fmla="*/ 1094935 w 1539414"/>
                <a:gd name="connsiteY23" fmla="*/ 615134 h 1745392"/>
                <a:gd name="connsiteX24" fmla="*/ 1098662 w 1539414"/>
                <a:gd name="connsiteY24" fmla="*/ 652730 h 1745392"/>
                <a:gd name="connsiteX25" fmla="*/ 1099001 w 1539414"/>
                <a:gd name="connsiteY25" fmla="*/ 686601 h 1745392"/>
                <a:gd name="connsiteX26" fmla="*/ 1095613 w 1539414"/>
                <a:gd name="connsiteY26" fmla="*/ 718439 h 1745392"/>
                <a:gd name="connsiteX27" fmla="*/ 1088499 w 1539414"/>
                <a:gd name="connsiteY27" fmla="*/ 748245 h 1745392"/>
                <a:gd name="connsiteX28" fmla="*/ 1076641 w 1539414"/>
                <a:gd name="connsiteY28" fmla="*/ 776358 h 1745392"/>
                <a:gd name="connsiteX29" fmla="*/ 1068511 w 1539414"/>
                <a:gd name="connsiteY29" fmla="*/ 789906 h 1745392"/>
                <a:gd name="connsiteX30" fmla="*/ 1061735 w 1539414"/>
                <a:gd name="connsiteY30" fmla="*/ 801083 h 1745392"/>
                <a:gd name="connsiteX31" fmla="*/ 1045474 w 1539414"/>
                <a:gd name="connsiteY31" fmla="*/ 822421 h 1745392"/>
                <a:gd name="connsiteX32" fmla="*/ 1027518 w 1539414"/>
                <a:gd name="connsiteY32" fmla="*/ 840712 h 1745392"/>
                <a:gd name="connsiteX33" fmla="*/ 1008208 w 1539414"/>
                <a:gd name="connsiteY33" fmla="*/ 857308 h 1745392"/>
                <a:gd name="connsiteX34" fmla="*/ 977379 w 1539414"/>
                <a:gd name="connsiteY34" fmla="*/ 878985 h 1745392"/>
                <a:gd name="connsiteX35" fmla="*/ 935709 w 1539414"/>
                <a:gd name="connsiteY35" fmla="*/ 900324 h 1745392"/>
                <a:gd name="connsiteX36" fmla="*/ 895056 w 1539414"/>
                <a:gd name="connsiteY36" fmla="*/ 915904 h 1745392"/>
                <a:gd name="connsiteX37" fmla="*/ 860161 w 1539414"/>
                <a:gd name="connsiteY37" fmla="*/ 926065 h 1745392"/>
                <a:gd name="connsiteX38" fmla="*/ 822218 w 1539414"/>
                <a:gd name="connsiteY38" fmla="*/ 933517 h 1745392"/>
                <a:gd name="connsiteX39" fmla="*/ 816120 w 1539414"/>
                <a:gd name="connsiteY39" fmla="*/ 933855 h 1745392"/>
                <a:gd name="connsiteX40" fmla="*/ 822218 w 1539414"/>
                <a:gd name="connsiteY40" fmla="*/ 997871 h 1745392"/>
                <a:gd name="connsiteX41" fmla="*/ 831704 w 1539414"/>
                <a:gd name="connsiteY41" fmla="*/ 997193 h 1745392"/>
                <a:gd name="connsiteX42" fmla="*/ 877100 w 1539414"/>
                <a:gd name="connsiteY42" fmla="*/ 987709 h 1745392"/>
                <a:gd name="connsiteX43" fmla="*/ 918431 w 1539414"/>
                <a:gd name="connsiteY43" fmla="*/ 975855 h 1745392"/>
                <a:gd name="connsiteX44" fmla="*/ 965522 w 1539414"/>
                <a:gd name="connsiteY44" fmla="*/ 957565 h 1745392"/>
                <a:gd name="connsiteX45" fmla="*/ 1002449 w 1539414"/>
                <a:gd name="connsiteY45" fmla="*/ 938597 h 1745392"/>
                <a:gd name="connsiteX46" fmla="*/ 1026841 w 1539414"/>
                <a:gd name="connsiteY46" fmla="*/ 923356 h 1745392"/>
                <a:gd name="connsiteX47" fmla="*/ 1051233 w 1539414"/>
                <a:gd name="connsiteY47" fmla="*/ 905743 h 1745392"/>
                <a:gd name="connsiteX48" fmla="*/ 1073931 w 1539414"/>
                <a:gd name="connsiteY48" fmla="*/ 885421 h 1745392"/>
                <a:gd name="connsiteX49" fmla="*/ 1095613 w 1539414"/>
                <a:gd name="connsiteY49" fmla="*/ 863066 h 1745392"/>
                <a:gd name="connsiteX50" fmla="*/ 1114923 w 1539414"/>
                <a:gd name="connsiteY50" fmla="*/ 837325 h 1745392"/>
                <a:gd name="connsiteX51" fmla="*/ 1123393 w 1539414"/>
                <a:gd name="connsiteY51" fmla="*/ 823099 h 1745392"/>
                <a:gd name="connsiteX52" fmla="*/ 1132879 w 1539414"/>
                <a:gd name="connsiteY52" fmla="*/ 807518 h 1745392"/>
                <a:gd name="connsiteX53" fmla="*/ 1147785 w 1539414"/>
                <a:gd name="connsiteY53" fmla="*/ 773987 h 1745392"/>
                <a:gd name="connsiteX54" fmla="*/ 1158626 w 1539414"/>
                <a:gd name="connsiteY54" fmla="*/ 738761 h 1745392"/>
                <a:gd name="connsiteX55" fmla="*/ 1165402 w 1539414"/>
                <a:gd name="connsiteY55" fmla="*/ 701504 h 1745392"/>
                <a:gd name="connsiteX56" fmla="*/ 1167773 w 1539414"/>
                <a:gd name="connsiteY56" fmla="*/ 662553 h 1745392"/>
                <a:gd name="connsiteX57" fmla="*/ 1166079 w 1539414"/>
                <a:gd name="connsiteY57" fmla="*/ 621231 h 1745392"/>
                <a:gd name="connsiteX58" fmla="*/ 1160997 w 1539414"/>
                <a:gd name="connsiteY58" fmla="*/ 578215 h 1745392"/>
                <a:gd name="connsiteX59" fmla="*/ 1151173 w 1539414"/>
                <a:gd name="connsiteY59" fmla="*/ 533845 h 1745392"/>
                <a:gd name="connsiteX60" fmla="*/ 1144736 w 1539414"/>
                <a:gd name="connsiteY60" fmla="*/ 510474 h 1745392"/>
                <a:gd name="connsiteX61" fmla="*/ 1161336 w 1539414"/>
                <a:gd name="connsiteY61" fmla="*/ 514877 h 1745392"/>
                <a:gd name="connsiteX62" fmla="*/ 1193859 w 1539414"/>
                <a:gd name="connsiteY62" fmla="*/ 526732 h 1745392"/>
                <a:gd name="connsiteX63" fmla="*/ 1225027 w 1539414"/>
                <a:gd name="connsiteY63" fmla="*/ 542313 h 1745392"/>
                <a:gd name="connsiteX64" fmla="*/ 1254839 w 1539414"/>
                <a:gd name="connsiteY64" fmla="*/ 561619 h 1745392"/>
                <a:gd name="connsiteX65" fmla="*/ 1283297 w 1539414"/>
                <a:gd name="connsiteY65" fmla="*/ 583973 h 1745392"/>
                <a:gd name="connsiteX66" fmla="*/ 1309383 w 1539414"/>
                <a:gd name="connsiteY66" fmla="*/ 609037 h 1745392"/>
                <a:gd name="connsiteX67" fmla="*/ 1333436 w 1539414"/>
                <a:gd name="connsiteY67" fmla="*/ 637150 h 1745392"/>
                <a:gd name="connsiteX68" fmla="*/ 1355457 w 1539414"/>
                <a:gd name="connsiteY68" fmla="*/ 667633 h 1745392"/>
                <a:gd name="connsiteX69" fmla="*/ 1374429 w 1539414"/>
                <a:gd name="connsiteY69" fmla="*/ 700149 h 1745392"/>
                <a:gd name="connsiteX70" fmla="*/ 1390690 w 1539414"/>
                <a:gd name="connsiteY70" fmla="*/ 734358 h 1745392"/>
                <a:gd name="connsiteX71" fmla="*/ 1403225 w 1539414"/>
                <a:gd name="connsiteY71" fmla="*/ 770600 h 1745392"/>
                <a:gd name="connsiteX72" fmla="*/ 1413049 w 1539414"/>
                <a:gd name="connsiteY72" fmla="*/ 807857 h 1745392"/>
                <a:gd name="connsiteX73" fmla="*/ 1418470 w 1539414"/>
                <a:gd name="connsiteY73" fmla="*/ 846470 h 1745392"/>
                <a:gd name="connsiteX74" fmla="*/ 1420841 w 1539414"/>
                <a:gd name="connsiteY74" fmla="*/ 885421 h 1745392"/>
                <a:gd name="connsiteX75" fmla="*/ 1418470 w 1539414"/>
                <a:gd name="connsiteY75" fmla="*/ 925049 h 1745392"/>
                <a:gd name="connsiteX76" fmla="*/ 1412033 w 1539414"/>
                <a:gd name="connsiteY76" fmla="*/ 964678 h 1745392"/>
                <a:gd name="connsiteX77" fmla="*/ 1407290 w 1539414"/>
                <a:gd name="connsiteY77" fmla="*/ 984322 h 1745392"/>
                <a:gd name="connsiteX78" fmla="*/ 1416437 w 1539414"/>
                <a:gd name="connsiteY78" fmla="*/ 987371 h 1745392"/>
                <a:gd name="connsiteX79" fmla="*/ 1434054 w 1539414"/>
                <a:gd name="connsiteY79" fmla="*/ 994484 h 1745392"/>
                <a:gd name="connsiteX80" fmla="*/ 1450315 w 1539414"/>
                <a:gd name="connsiteY80" fmla="*/ 1003290 h 1745392"/>
                <a:gd name="connsiteX81" fmla="*/ 1464883 w 1539414"/>
                <a:gd name="connsiteY81" fmla="*/ 1013790 h 1745392"/>
                <a:gd name="connsiteX82" fmla="*/ 1483516 w 1539414"/>
                <a:gd name="connsiteY82" fmla="*/ 1031741 h 1745392"/>
                <a:gd name="connsiteX83" fmla="*/ 1504181 w 1539414"/>
                <a:gd name="connsiteY83" fmla="*/ 1060531 h 1745392"/>
                <a:gd name="connsiteX84" fmla="*/ 1519765 w 1539414"/>
                <a:gd name="connsiteY84" fmla="*/ 1094063 h 1745392"/>
                <a:gd name="connsiteX85" fmla="*/ 1530606 w 1539414"/>
                <a:gd name="connsiteY85" fmla="*/ 1129965 h 1745392"/>
                <a:gd name="connsiteX86" fmla="*/ 1536704 w 1539414"/>
                <a:gd name="connsiteY86" fmla="*/ 1167900 h 1745392"/>
                <a:gd name="connsiteX87" fmla="*/ 1539414 w 1539414"/>
                <a:gd name="connsiteY87" fmla="*/ 1206513 h 1745392"/>
                <a:gd name="connsiteX88" fmla="*/ 1539414 w 1539414"/>
                <a:gd name="connsiteY88" fmla="*/ 1225819 h 1745392"/>
                <a:gd name="connsiteX89" fmla="*/ 1538059 w 1539414"/>
                <a:gd name="connsiteY89" fmla="*/ 1240722 h 1745392"/>
                <a:gd name="connsiteX90" fmla="*/ 1532639 w 1539414"/>
                <a:gd name="connsiteY90" fmla="*/ 1270528 h 1745392"/>
                <a:gd name="connsiteX91" fmla="*/ 1528912 w 1539414"/>
                <a:gd name="connsiteY91" fmla="*/ 1285092 h 1745392"/>
                <a:gd name="connsiteX92" fmla="*/ 1525185 w 1539414"/>
                <a:gd name="connsiteY92" fmla="*/ 1296608 h 1745392"/>
                <a:gd name="connsiteX93" fmla="*/ 1516716 w 1539414"/>
                <a:gd name="connsiteY93" fmla="*/ 1318285 h 1745392"/>
                <a:gd name="connsiteX94" fmla="*/ 1505536 w 1539414"/>
                <a:gd name="connsiteY94" fmla="*/ 1338946 h 1745392"/>
                <a:gd name="connsiteX95" fmla="*/ 1493001 w 1539414"/>
                <a:gd name="connsiteY95" fmla="*/ 1357914 h 1745392"/>
                <a:gd name="connsiteX96" fmla="*/ 1478434 w 1539414"/>
                <a:gd name="connsiteY96" fmla="*/ 1375527 h 1745392"/>
                <a:gd name="connsiteX97" fmla="*/ 1461156 w 1539414"/>
                <a:gd name="connsiteY97" fmla="*/ 1391784 h 1745392"/>
                <a:gd name="connsiteX98" fmla="*/ 1442184 w 1539414"/>
                <a:gd name="connsiteY98" fmla="*/ 1406687 h 1745392"/>
                <a:gd name="connsiteX99" fmla="*/ 1421180 w 1539414"/>
                <a:gd name="connsiteY99" fmla="*/ 1420236 h 1745392"/>
                <a:gd name="connsiteX100" fmla="*/ 1410000 w 1539414"/>
                <a:gd name="connsiteY100" fmla="*/ 1426671 h 1745392"/>
                <a:gd name="connsiteX101" fmla="*/ 1398821 w 1539414"/>
                <a:gd name="connsiteY101" fmla="*/ 1432429 h 1745392"/>
                <a:gd name="connsiteX102" fmla="*/ 1376122 w 1539414"/>
                <a:gd name="connsiteY102" fmla="*/ 1441235 h 1745392"/>
                <a:gd name="connsiteX103" fmla="*/ 1341906 w 1539414"/>
                <a:gd name="connsiteY103" fmla="*/ 1450380 h 1745392"/>
                <a:gd name="connsiteX104" fmla="*/ 1296509 w 1539414"/>
                <a:gd name="connsiteY104" fmla="*/ 1454783 h 1745392"/>
                <a:gd name="connsiteX105" fmla="*/ 1253484 w 1539414"/>
                <a:gd name="connsiteY105" fmla="*/ 1453767 h 1745392"/>
                <a:gd name="connsiteX106" fmla="*/ 1215202 w 1539414"/>
                <a:gd name="connsiteY106" fmla="*/ 1448009 h 1745392"/>
                <a:gd name="connsiteX107" fmla="*/ 1183357 w 1539414"/>
                <a:gd name="connsiteY107" fmla="*/ 1440558 h 1745392"/>
                <a:gd name="connsiteX108" fmla="*/ 1150495 w 1539414"/>
                <a:gd name="connsiteY108" fmla="*/ 1430058 h 1745392"/>
                <a:gd name="connsiteX109" fmla="*/ 1145414 w 1539414"/>
                <a:gd name="connsiteY109" fmla="*/ 1427687 h 1745392"/>
                <a:gd name="connsiteX110" fmla="*/ 1121699 w 1539414"/>
                <a:gd name="connsiteY110" fmla="*/ 1417187 h 1745392"/>
                <a:gd name="connsiteX111" fmla="*/ 1108487 w 1539414"/>
                <a:gd name="connsiteY111" fmla="*/ 1409397 h 1745392"/>
                <a:gd name="connsiteX112" fmla="*/ 1084772 w 1539414"/>
                <a:gd name="connsiteY112" fmla="*/ 1390430 h 1745392"/>
                <a:gd name="connsiteX113" fmla="*/ 1074270 w 1539414"/>
                <a:gd name="connsiteY113" fmla="*/ 1379930 h 1745392"/>
                <a:gd name="connsiteX114" fmla="*/ 1061058 w 1539414"/>
                <a:gd name="connsiteY114" fmla="*/ 1364011 h 1745392"/>
                <a:gd name="connsiteX115" fmla="*/ 1040731 w 1539414"/>
                <a:gd name="connsiteY115" fmla="*/ 1331156 h 1745392"/>
                <a:gd name="connsiteX116" fmla="*/ 1026502 w 1539414"/>
                <a:gd name="connsiteY116" fmla="*/ 1297286 h 1745392"/>
                <a:gd name="connsiteX117" fmla="*/ 1017016 w 1539414"/>
                <a:gd name="connsiteY117" fmla="*/ 1264431 h 1745392"/>
                <a:gd name="connsiteX118" fmla="*/ 1010241 w 1539414"/>
                <a:gd name="connsiteY118" fmla="*/ 1220061 h 1745392"/>
                <a:gd name="connsiteX119" fmla="*/ 1009224 w 1539414"/>
                <a:gd name="connsiteY119" fmla="*/ 1182465 h 1745392"/>
                <a:gd name="connsiteX120" fmla="*/ 1009224 w 1539414"/>
                <a:gd name="connsiteY120" fmla="*/ 1178062 h 1745392"/>
                <a:gd name="connsiteX121" fmla="*/ 945195 w 1539414"/>
                <a:gd name="connsiteY121" fmla="*/ 1172642 h 1745392"/>
                <a:gd name="connsiteX122" fmla="*/ 944856 w 1539414"/>
                <a:gd name="connsiteY122" fmla="*/ 1178739 h 1745392"/>
                <a:gd name="connsiteX123" fmla="*/ 945195 w 1539414"/>
                <a:gd name="connsiteY123" fmla="*/ 1212271 h 1745392"/>
                <a:gd name="connsiteX124" fmla="*/ 947905 w 1539414"/>
                <a:gd name="connsiteY124" fmla="*/ 1243770 h 1745392"/>
                <a:gd name="connsiteX125" fmla="*/ 954342 w 1539414"/>
                <a:gd name="connsiteY125" fmla="*/ 1280689 h 1745392"/>
                <a:gd name="connsiteX126" fmla="*/ 966199 w 1539414"/>
                <a:gd name="connsiteY126" fmla="*/ 1320656 h 1745392"/>
                <a:gd name="connsiteX127" fmla="*/ 984493 w 1539414"/>
                <a:gd name="connsiteY127" fmla="*/ 1362317 h 1745392"/>
                <a:gd name="connsiteX128" fmla="*/ 1003126 w 1539414"/>
                <a:gd name="connsiteY128" fmla="*/ 1393139 h 1745392"/>
                <a:gd name="connsiteX129" fmla="*/ 1018033 w 1539414"/>
                <a:gd name="connsiteY129" fmla="*/ 1413123 h 1745392"/>
                <a:gd name="connsiteX130" fmla="*/ 1026502 w 1539414"/>
                <a:gd name="connsiteY130" fmla="*/ 1422945 h 1745392"/>
                <a:gd name="connsiteX131" fmla="*/ 1041747 w 1539414"/>
                <a:gd name="connsiteY131" fmla="*/ 1438187 h 1745392"/>
                <a:gd name="connsiteX132" fmla="*/ 1075964 w 1539414"/>
                <a:gd name="connsiteY132" fmla="*/ 1464945 h 1745392"/>
                <a:gd name="connsiteX133" fmla="*/ 1094935 w 1539414"/>
                <a:gd name="connsiteY133" fmla="*/ 1476461 h 1745392"/>
                <a:gd name="connsiteX134" fmla="*/ 1090531 w 1539414"/>
                <a:gd name="connsiteY134" fmla="*/ 1492380 h 1745392"/>
                <a:gd name="connsiteX135" fmla="*/ 1080029 w 1539414"/>
                <a:gd name="connsiteY135" fmla="*/ 1522186 h 1745392"/>
                <a:gd name="connsiteX136" fmla="*/ 1067494 w 1539414"/>
                <a:gd name="connsiteY136" fmla="*/ 1549621 h 1745392"/>
                <a:gd name="connsiteX137" fmla="*/ 1053266 w 1539414"/>
                <a:gd name="connsiteY137" fmla="*/ 1574685 h 1745392"/>
                <a:gd name="connsiteX138" fmla="*/ 1037343 w 1539414"/>
                <a:gd name="connsiteY138" fmla="*/ 1597717 h 1745392"/>
                <a:gd name="connsiteX139" fmla="*/ 1019388 w 1539414"/>
                <a:gd name="connsiteY139" fmla="*/ 1617700 h 1745392"/>
                <a:gd name="connsiteX140" fmla="*/ 999738 w 1539414"/>
                <a:gd name="connsiteY140" fmla="*/ 1635313 h 1745392"/>
                <a:gd name="connsiteX141" fmla="*/ 978057 w 1539414"/>
                <a:gd name="connsiteY141" fmla="*/ 1650555 h 1745392"/>
                <a:gd name="connsiteX142" fmla="*/ 966877 w 1539414"/>
                <a:gd name="connsiteY142" fmla="*/ 1657329 h 1745392"/>
                <a:gd name="connsiteX143" fmla="*/ 947905 w 1539414"/>
                <a:gd name="connsiteY143" fmla="*/ 1666813 h 1745392"/>
                <a:gd name="connsiteX144" fmla="*/ 909284 w 1539414"/>
                <a:gd name="connsiteY144" fmla="*/ 1680700 h 1745392"/>
                <a:gd name="connsiteX145" fmla="*/ 869647 w 1539414"/>
                <a:gd name="connsiteY145" fmla="*/ 1688490 h 1745392"/>
                <a:gd name="connsiteX146" fmla="*/ 830688 w 1539414"/>
                <a:gd name="connsiteY146" fmla="*/ 1691538 h 1745392"/>
                <a:gd name="connsiteX147" fmla="*/ 793422 w 1539414"/>
                <a:gd name="connsiteY147" fmla="*/ 1690522 h 1745392"/>
                <a:gd name="connsiteX148" fmla="*/ 758527 w 1539414"/>
                <a:gd name="connsiteY148" fmla="*/ 1687135 h 1745392"/>
                <a:gd name="connsiteX149" fmla="*/ 713131 w 1539414"/>
                <a:gd name="connsiteY149" fmla="*/ 1679345 h 1745392"/>
                <a:gd name="connsiteX150" fmla="*/ 690433 w 1539414"/>
                <a:gd name="connsiteY150" fmla="*/ 1673587 h 1745392"/>
                <a:gd name="connsiteX151" fmla="*/ 706355 w 1539414"/>
                <a:gd name="connsiteY151" fmla="*/ 1653264 h 1745392"/>
                <a:gd name="connsiteX152" fmla="*/ 731764 w 1539414"/>
                <a:gd name="connsiteY152" fmla="*/ 1612959 h 1745392"/>
                <a:gd name="connsiteX153" fmla="*/ 751752 w 1539414"/>
                <a:gd name="connsiteY153" fmla="*/ 1572653 h 1745392"/>
                <a:gd name="connsiteX154" fmla="*/ 765642 w 1539414"/>
                <a:gd name="connsiteY154" fmla="*/ 1534379 h 1745392"/>
                <a:gd name="connsiteX155" fmla="*/ 779193 w 1539414"/>
                <a:gd name="connsiteY155" fmla="*/ 1484251 h 1745392"/>
                <a:gd name="connsiteX156" fmla="*/ 785969 w 1539414"/>
                <a:gd name="connsiteY156" fmla="*/ 1440897 h 1745392"/>
                <a:gd name="connsiteX157" fmla="*/ 786307 w 1539414"/>
                <a:gd name="connsiteY157" fmla="*/ 1434800 h 1745392"/>
                <a:gd name="connsiteX158" fmla="*/ 722278 w 1539414"/>
                <a:gd name="connsiteY158" fmla="*/ 1431074 h 1745392"/>
                <a:gd name="connsiteX159" fmla="*/ 721939 w 1539414"/>
                <a:gd name="connsiteY159" fmla="*/ 1436493 h 1745392"/>
                <a:gd name="connsiteX160" fmla="*/ 716519 w 1539414"/>
                <a:gd name="connsiteY160" fmla="*/ 1469348 h 1745392"/>
                <a:gd name="connsiteX161" fmla="*/ 708727 w 1539414"/>
                <a:gd name="connsiteY161" fmla="*/ 1501186 h 1745392"/>
                <a:gd name="connsiteX162" fmla="*/ 696192 w 1539414"/>
                <a:gd name="connsiteY162" fmla="*/ 1537766 h 1745392"/>
                <a:gd name="connsiteX163" fmla="*/ 677898 w 1539414"/>
                <a:gd name="connsiteY163" fmla="*/ 1577733 h 1745392"/>
                <a:gd name="connsiteX164" fmla="*/ 652490 w 1539414"/>
                <a:gd name="connsiteY164" fmla="*/ 1618378 h 1745392"/>
                <a:gd name="connsiteX165" fmla="*/ 628097 w 1539414"/>
                <a:gd name="connsiteY165" fmla="*/ 1647168 h 1745392"/>
                <a:gd name="connsiteX166" fmla="*/ 609465 w 1539414"/>
                <a:gd name="connsiteY166" fmla="*/ 1665797 h 1745392"/>
                <a:gd name="connsiteX167" fmla="*/ 598962 w 1539414"/>
                <a:gd name="connsiteY167" fmla="*/ 1673925 h 1745392"/>
                <a:gd name="connsiteX168" fmla="*/ 584395 w 1539414"/>
                <a:gd name="connsiteY168" fmla="*/ 1685780 h 1745392"/>
                <a:gd name="connsiteX169" fmla="*/ 551872 w 1539414"/>
                <a:gd name="connsiteY169" fmla="*/ 1705764 h 1745392"/>
                <a:gd name="connsiteX170" fmla="*/ 516639 w 1539414"/>
                <a:gd name="connsiteY170" fmla="*/ 1721344 h 1745392"/>
                <a:gd name="connsiteX171" fmla="*/ 478357 w 1539414"/>
                <a:gd name="connsiteY171" fmla="*/ 1733199 h 1745392"/>
                <a:gd name="connsiteX172" fmla="*/ 437703 w 1539414"/>
                <a:gd name="connsiteY172" fmla="*/ 1740989 h 1745392"/>
                <a:gd name="connsiteX173" fmla="*/ 393662 w 1539414"/>
                <a:gd name="connsiteY173" fmla="*/ 1745053 h 1745392"/>
                <a:gd name="connsiteX174" fmla="*/ 347249 w 1539414"/>
                <a:gd name="connsiteY174" fmla="*/ 1745392 h 1745392"/>
                <a:gd name="connsiteX175" fmla="*/ 298126 w 1539414"/>
                <a:gd name="connsiteY175" fmla="*/ 1741666 h 1745392"/>
                <a:gd name="connsiteX176" fmla="*/ 272040 w 1539414"/>
                <a:gd name="connsiteY176" fmla="*/ 1737602 h 1745392"/>
                <a:gd name="connsiteX177" fmla="*/ 249681 w 1539414"/>
                <a:gd name="connsiteY177" fmla="*/ 1733538 h 1745392"/>
                <a:gd name="connsiteX178" fmla="*/ 206317 w 1539414"/>
                <a:gd name="connsiteY178" fmla="*/ 1719651 h 1745392"/>
                <a:gd name="connsiteX179" fmla="*/ 166002 w 1539414"/>
                <a:gd name="connsiteY179" fmla="*/ 1700344 h 1745392"/>
                <a:gd name="connsiteX180" fmla="*/ 128059 w 1539414"/>
                <a:gd name="connsiteY180" fmla="*/ 1676635 h 1745392"/>
                <a:gd name="connsiteX181" fmla="*/ 93503 w 1539414"/>
                <a:gd name="connsiteY181" fmla="*/ 1649877 h 1745392"/>
                <a:gd name="connsiteX182" fmla="*/ 61658 w 1539414"/>
                <a:gd name="connsiteY182" fmla="*/ 1621426 h 1745392"/>
                <a:gd name="connsiteX183" fmla="*/ 21005 w 1539414"/>
                <a:gd name="connsiteY183" fmla="*/ 1578749 h 1745392"/>
                <a:gd name="connsiteX184" fmla="*/ 0 w 1539414"/>
                <a:gd name="connsiteY184" fmla="*/ 1552669 h 1745392"/>
                <a:gd name="connsiteX185" fmla="*/ 0 w 1539414"/>
                <a:gd name="connsiteY185" fmla="*/ 652392 h 1745392"/>
                <a:gd name="connsiteX186" fmla="*/ 27103 w 1539414"/>
                <a:gd name="connsiteY186" fmla="*/ 647650 h 1745392"/>
                <a:gd name="connsiteX187" fmla="*/ 79275 w 1539414"/>
                <a:gd name="connsiteY187" fmla="*/ 641553 h 1745392"/>
                <a:gd name="connsiteX188" fmla="*/ 128059 w 1539414"/>
                <a:gd name="connsiteY188" fmla="*/ 639860 h 1745392"/>
                <a:gd name="connsiteX189" fmla="*/ 173794 w 1539414"/>
                <a:gd name="connsiteY189" fmla="*/ 642231 h 1745392"/>
                <a:gd name="connsiteX190" fmla="*/ 216480 w 1539414"/>
                <a:gd name="connsiteY190" fmla="*/ 649343 h 1745392"/>
                <a:gd name="connsiteX191" fmla="*/ 255440 w 1539414"/>
                <a:gd name="connsiteY191" fmla="*/ 660859 h 1745392"/>
                <a:gd name="connsiteX192" fmla="*/ 291351 w 1539414"/>
                <a:gd name="connsiteY192" fmla="*/ 676440 h 1745392"/>
                <a:gd name="connsiteX193" fmla="*/ 323873 w 1539414"/>
                <a:gd name="connsiteY193" fmla="*/ 697101 h 1745392"/>
                <a:gd name="connsiteX194" fmla="*/ 338441 w 1539414"/>
                <a:gd name="connsiteY194" fmla="*/ 708955 h 1745392"/>
                <a:gd name="connsiteX195" fmla="*/ 348604 w 1539414"/>
                <a:gd name="connsiteY195" fmla="*/ 717762 h 1745392"/>
                <a:gd name="connsiteX196" fmla="*/ 366898 w 1539414"/>
                <a:gd name="connsiteY196" fmla="*/ 736729 h 1745392"/>
                <a:gd name="connsiteX197" fmla="*/ 383160 w 1539414"/>
                <a:gd name="connsiteY197" fmla="*/ 757051 h 1745392"/>
                <a:gd name="connsiteX198" fmla="*/ 397389 w 1539414"/>
                <a:gd name="connsiteY198" fmla="*/ 778390 h 1745392"/>
                <a:gd name="connsiteX199" fmla="*/ 415344 w 1539414"/>
                <a:gd name="connsiteY199" fmla="*/ 811244 h 1745392"/>
                <a:gd name="connsiteX200" fmla="*/ 432960 w 1539414"/>
                <a:gd name="connsiteY200" fmla="*/ 856631 h 1745392"/>
                <a:gd name="connsiteX201" fmla="*/ 445156 w 1539414"/>
                <a:gd name="connsiteY201" fmla="*/ 901001 h 1745392"/>
                <a:gd name="connsiteX202" fmla="*/ 452948 w 1539414"/>
                <a:gd name="connsiteY202" fmla="*/ 942662 h 1745392"/>
                <a:gd name="connsiteX203" fmla="*/ 458369 w 1539414"/>
                <a:gd name="connsiteY203" fmla="*/ 996177 h 1745392"/>
                <a:gd name="connsiteX204" fmla="*/ 458708 w 1539414"/>
                <a:gd name="connsiteY204" fmla="*/ 1019886 h 1745392"/>
                <a:gd name="connsiteX205" fmla="*/ 439397 w 1539414"/>
                <a:gd name="connsiteY205" fmla="*/ 1025983 h 1745392"/>
                <a:gd name="connsiteX206" fmla="*/ 404842 w 1539414"/>
                <a:gd name="connsiteY206" fmla="*/ 1041225 h 1745392"/>
                <a:gd name="connsiteX207" fmla="*/ 375029 w 1539414"/>
                <a:gd name="connsiteY207" fmla="*/ 1059515 h 1745392"/>
                <a:gd name="connsiteX208" fmla="*/ 348943 w 1539414"/>
                <a:gd name="connsiteY208" fmla="*/ 1078144 h 1745392"/>
                <a:gd name="connsiteX209" fmla="*/ 319131 w 1539414"/>
                <a:gd name="connsiteY209" fmla="*/ 1104901 h 1745392"/>
                <a:gd name="connsiteX210" fmla="*/ 297110 w 1539414"/>
                <a:gd name="connsiteY210" fmla="*/ 1129965 h 1745392"/>
                <a:gd name="connsiteX211" fmla="*/ 295077 w 1539414"/>
                <a:gd name="connsiteY211" fmla="*/ 1133014 h 1745392"/>
                <a:gd name="connsiteX212" fmla="*/ 347588 w 1539414"/>
                <a:gd name="connsiteY212" fmla="*/ 1169933 h 1745392"/>
                <a:gd name="connsiteX213" fmla="*/ 353686 w 1539414"/>
                <a:gd name="connsiteY213" fmla="*/ 1161804 h 1745392"/>
                <a:gd name="connsiteX214" fmla="*/ 388919 w 1539414"/>
                <a:gd name="connsiteY214" fmla="*/ 1127595 h 1745392"/>
                <a:gd name="connsiteX215" fmla="*/ 415344 w 1539414"/>
                <a:gd name="connsiteY215" fmla="*/ 1108627 h 1745392"/>
                <a:gd name="connsiteX216" fmla="*/ 436009 w 1539414"/>
                <a:gd name="connsiteY216" fmla="*/ 1097111 h 1745392"/>
                <a:gd name="connsiteX217" fmla="*/ 459724 w 1539414"/>
                <a:gd name="connsiteY217" fmla="*/ 1086950 h 1745392"/>
                <a:gd name="connsiteX218" fmla="*/ 485471 w 1539414"/>
                <a:gd name="connsiteY218" fmla="*/ 1079160 h 1745392"/>
                <a:gd name="connsiteX219" fmla="*/ 513929 w 1539414"/>
                <a:gd name="connsiteY219" fmla="*/ 1074418 h 1745392"/>
                <a:gd name="connsiteX220" fmla="*/ 544758 w 1539414"/>
                <a:gd name="connsiteY220" fmla="*/ 1073402 h 1745392"/>
                <a:gd name="connsiteX221" fmla="*/ 578297 w 1539414"/>
                <a:gd name="connsiteY221" fmla="*/ 1076450 h 1745392"/>
                <a:gd name="connsiteX222" fmla="*/ 614207 w 1539414"/>
                <a:gd name="connsiteY222" fmla="*/ 1085256 h 1745392"/>
                <a:gd name="connsiteX223" fmla="*/ 651812 w 1539414"/>
                <a:gd name="connsiteY223" fmla="*/ 1100159 h 1745392"/>
                <a:gd name="connsiteX224" fmla="*/ 692465 w 1539414"/>
                <a:gd name="connsiteY224" fmla="*/ 1121837 h 1745392"/>
                <a:gd name="connsiteX225" fmla="*/ 713470 w 1539414"/>
                <a:gd name="connsiteY225" fmla="*/ 1135723 h 1745392"/>
                <a:gd name="connsiteX226" fmla="*/ 749719 w 1539414"/>
                <a:gd name="connsiteY226" fmla="*/ 1082547 h 1745392"/>
                <a:gd name="connsiteX227" fmla="*/ 733797 w 1539414"/>
                <a:gd name="connsiteY227" fmla="*/ 1072047 h 1745392"/>
                <a:gd name="connsiteX228" fmla="*/ 702290 w 1539414"/>
                <a:gd name="connsiteY228" fmla="*/ 1053757 h 1745392"/>
                <a:gd name="connsiteX229" fmla="*/ 671800 w 1539414"/>
                <a:gd name="connsiteY229" fmla="*/ 1038854 h 1745392"/>
                <a:gd name="connsiteX230" fmla="*/ 642326 w 1539414"/>
                <a:gd name="connsiteY230" fmla="*/ 1026999 h 1745392"/>
                <a:gd name="connsiteX231" fmla="*/ 613869 w 1539414"/>
                <a:gd name="connsiteY231" fmla="*/ 1018532 h 1745392"/>
                <a:gd name="connsiteX232" fmla="*/ 586428 w 1539414"/>
                <a:gd name="connsiteY232" fmla="*/ 1012435 h 1745392"/>
                <a:gd name="connsiteX233" fmla="*/ 560341 w 1539414"/>
                <a:gd name="connsiteY233" fmla="*/ 1009387 h 1745392"/>
                <a:gd name="connsiteX234" fmla="*/ 535272 w 1539414"/>
                <a:gd name="connsiteY234" fmla="*/ 1008370 h 1745392"/>
                <a:gd name="connsiteX235" fmla="*/ 522737 w 1539414"/>
                <a:gd name="connsiteY235" fmla="*/ 1009048 h 1745392"/>
                <a:gd name="connsiteX236" fmla="*/ 522398 w 1539414"/>
                <a:gd name="connsiteY236" fmla="*/ 989064 h 1745392"/>
                <a:gd name="connsiteX237" fmla="*/ 517655 w 1539414"/>
                <a:gd name="connsiteY237" fmla="*/ 936904 h 1745392"/>
                <a:gd name="connsiteX238" fmla="*/ 505798 w 1539414"/>
                <a:gd name="connsiteY238" fmla="*/ 874582 h 1745392"/>
                <a:gd name="connsiteX239" fmla="*/ 489875 w 1539414"/>
                <a:gd name="connsiteY239" fmla="*/ 824454 h 1745392"/>
                <a:gd name="connsiteX240" fmla="*/ 476324 w 1539414"/>
                <a:gd name="connsiteY240" fmla="*/ 790583 h 1745392"/>
                <a:gd name="connsiteX241" fmla="*/ 468532 w 1539414"/>
                <a:gd name="connsiteY241" fmla="*/ 773987 h 1745392"/>
                <a:gd name="connsiteX242" fmla="*/ 492924 w 1539414"/>
                <a:gd name="connsiteY242" fmla="*/ 759084 h 1745392"/>
                <a:gd name="connsiteX243" fmla="*/ 537304 w 1539414"/>
                <a:gd name="connsiteY243" fmla="*/ 727584 h 1745392"/>
                <a:gd name="connsiteX244" fmla="*/ 568472 w 1539414"/>
                <a:gd name="connsiteY244" fmla="*/ 700826 h 1745392"/>
                <a:gd name="connsiteX245" fmla="*/ 599301 w 1539414"/>
                <a:gd name="connsiteY245" fmla="*/ 669666 h 1745392"/>
                <a:gd name="connsiteX246" fmla="*/ 629114 w 1539414"/>
                <a:gd name="connsiteY246" fmla="*/ 633424 h 1745392"/>
                <a:gd name="connsiteX247" fmla="*/ 655877 w 1539414"/>
                <a:gd name="connsiteY247" fmla="*/ 592780 h 1745392"/>
                <a:gd name="connsiteX248" fmla="*/ 678576 w 1539414"/>
                <a:gd name="connsiteY248" fmla="*/ 547054 h 1745392"/>
                <a:gd name="connsiteX249" fmla="*/ 687384 w 1539414"/>
                <a:gd name="connsiteY249" fmla="*/ 521990 h 1745392"/>
                <a:gd name="connsiteX250" fmla="*/ 693143 w 1539414"/>
                <a:gd name="connsiteY250" fmla="*/ 504378 h 1745392"/>
                <a:gd name="connsiteX251" fmla="*/ 701613 w 1539414"/>
                <a:gd name="connsiteY251" fmla="*/ 468136 h 1745392"/>
                <a:gd name="connsiteX252" fmla="*/ 706355 w 1539414"/>
                <a:gd name="connsiteY252" fmla="*/ 431556 h 1745392"/>
                <a:gd name="connsiteX253" fmla="*/ 707711 w 1539414"/>
                <a:gd name="connsiteY253" fmla="*/ 393960 h 1745392"/>
                <a:gd name="connsiteX254" fmla="*/ 705678 w 1539414"/>
                <a:gd name="connsiteY254" fmla="*/ 355686 h 1745392"/>
                <a:gd name="connsiteX255" fmla="*/ 699919 w 1539414"/>
                <a:gd name="connsiteY255" fmla="*/ 316735 h 1745392"/>
                <a:gd name="connsiteX256" fmla="*/ 690433 w 1539414"/>
                <a:gd name="connsiteY256" fmla="*/ 277107 h 1745392"/>
                <a:gd name="connsiteX257" fmla="*/ 678237 w 1539414"/>
                <a:gd name="connsiteY257" fmla="*/ 236801 h 1745392"/>
                <a:gd name="connsiteX258" fmla="*/ 670445 w 1539414"/>
                <a:gd name="connsiteY258" fmla="*/ 216140 h 1745392"/>
                <a:gd name="connsiteX259" fmla="*/ 689755 w 1539414"/>
                <a:gd name="connsiteY259" fmla="*/ 212414 h 1745392"/>
                <a:gd name="connsiteX260" fmla="*/ 262894 w 1539414"/>
                <a:gd name="connsiteY260" fmla="*/ 0 h 1745392"/>
                <a:gd name="connsiteX261" fmla="*/ 280510 w 1539414"/>
                <a:gd name="connsiteY261" fmla="*/ 0 h 1745392"/>
                <a:gd name="connsiteX262" fmla="*/ 294400 w 1539414"/>
                <a:gd name="connsiteY262" fmla="*/ 0 h 1745392"/>
                <a:gd name="connsiteX263" fmla="*/ 321164 w 1539414"/>
                <a:gd name="connsiteY263" fmla="*/ 2033 h 1745392"/>
                <a:gd name="connsiteX264" fmla="*/ 360123 w 1539414"/>
                <a:gd name="connsiteY264" fmla="*/ 9147 h 1745392"/>
                <a:gd name="connsiteX265" fmla="*/ 406875 w 1539414"/>
                <a:gd name="connsiteY265" fmla="*/ 25070 h 1745392"/>
                <a:gd name="connsiteX266" fmla="*/ 449900 w 1539414"/>
                <a:gd name="connsiteY266" fmla="*/ 46752 h 1745392"/>
                <a:gd name="connsiteX267" fmla="*/ 487843 w 1539414"/>
                <a:gd name="connsiteY267" fmla="*/ 73177 h 1745392"/>
                <a:gd name="connsiteX268" fmla="*/ 521044 w 1539414"/>
                <a:gd name="connsiteY268" fmla="*/ 102312 h 1745392"/>
                <a:gd name="connsiteX269" fmla="*/ 549501 w 1539414"/>
                <a:gd name="connsiteY269" fmla="*/ 132802 h 1745392"/>
                <a:gd name="connsiteX270" fmla="*/ 573216 w 1539414"/>
                <a:gd name="connsiteY270" fmla="*/ 163969 h 1745392"/>
                <a:gd name="connsiteX271" fmla="*/ 583041 w 1539414"/>
                <a:gd name="connsiteY271" fmla="*/ 179215 h 1745392"/>
                <a:gd name="connsiteX272" fmla="*/ 593882 w 1539414"/>
                <a:gd name="connsiteY272" fmla="*/ 201574 h 1745392"/>
                <a:gd name="connsiteX273" fmla="*/ 612514 w 1539414"/>
                <a:gd name="connsiteY273" fmla="*/ 244938 h 1745392"/>
                <a:gd name="connsiteX274" fmla="*/ 627082 w 1539414"/>
                <a:gd name="connsiteY274" fmla="*/ 286947 h 1745392"/>
                <a:gd name="connsiteX275" fmla="*/ 636568 w 1539414"/>
                <a:gd name="connsiteY275" fmla="*/ 328278 h 1745392"/>
                <a:gd name="connsiteX276" fmla="*/ 642327 w 1539414"/>
                <a:gd name="connsiteY276" fmla="*/ 368592 h 1745392"/>
                <a:gd name="connsiteX277" fmla="*/ 643682 w 1539414"/>
                <a:gd name="connsiteY277" fmla="*/ 408230 h 1745392"/>
                <a:gd name="connsiteX278" fmla="*/ 639956 w 1539414"/>
                <a:gd name="connsiteY278" fmla="*/ 446512 h 1745392"/>
                <a:gd name="connsiteX279" fmla="*/ 632502 w 1539414"/>
                <a:gd name="connsiteY279" fmla="*/ 483439 h 1745392"/>
                <a:gd name="connsiteX280" fmla="*/ 627082 w 1539414"/>
                <a:gd name="connsiteY280" fmla="*/ 501394 h 1745392"/>
                <a:gd name="connsiteX281" fmla="*/ 618951 w 1539414"/>
                <a:gd name="connsiteY281" fmla="*/ 522737 h 1745392"/>
                <a:gd name="connsiteX282" fmla="*/ 599302 w 1539414"/>
                <a:gd name="connsiteY282" fmla="*/ 562374 h 1745392"/>
                <a:gd name="connsiteX283" fmla="*/ 575926 w 1539414"/>
                <a:gd name="connsiteY283" fmla="*/ 597607 h 1745392"/>
                <a:gd name="connsiteX284" fmla="*/ 549501 w 1539414"/>
                <a:gd name="connsiteY284" fmla="*/ 628775 h 1745392"/>
                <a:gd name="connsiteX285" fmla="*/ 522399 w 1539414"/>
                <a:gd name="connsiteY285" fmla="*/ 655878 h 1745392"/>
                <a:gd name="connsiteX286" fmla="*/ 494619 w 1539414"/>
                <a:gd name="connsiteY286" fmla="*/ 678915 h 1745392"/>
                <a:gd name="connsiteX287" fmla="*/ 455998 w 1539414"/>
                <a:gd name="connsiteY287" fmla="*/ 707033 h 1745392"/>
                <a:gd name="connsiteX288" fmla="*/ 434655 w 1539414"/>
                <a:gd name="connsiteY288" fmla="*/ 719568 h 1745392"/>
                <a:gd name="connsiteX289" fmla="*/ 422798 w 1539414"/>
                <a:gd name="connsiteY289" fmla="*/ 703646 h 1745392"/>
                <a:gd name="connsiteX290" fmla="*/ 396034 w 1539414"/>
                <a:gd name="connsiteY290" fmla="*/ 674510 h 1745392"/>
                <a:gd name="connsiteX291" fmla="*/ 380450 w 1539414"/>
                <a:gd name="connsiteY291" fmla="*/ 660620 h 1745392"/>
                <a:gd name="connsiteX292" fmla="*/ 363172 w 1539414"/>
                <a:gd name="connsiteY292" fmla="*/ 646731 h 1745392"/>
                <a:gd name="connsiteX293" fmla="*/ 325568 w 1539414"/>
                <a:gd name="connsiteY293" fmla="*/ 622677 h 1745392"/>
                <a:gd name="connsiteX294" fmla="*/ 284575 w 1539414"/>
                <a:gd name="connsiteY294" fmla="*/ 603706 h 1745392"/>
                <a:gd name="connsiteX295" fmla="*/ 240195 w 1539414"/>
                <a:gd name="connsiteY295" fmla="*/ 589138 h 1745392"/>
                <a:gd name="connsiteX296" fmla="*/ 192766 w 1539414"/>
                <a:gd name="connsiteY296" fmla="*/ 579991 h 1745392"/>
                <a:gd name="connsiteX297" fmla="*/ 141610 w 1539414"/>
                <a:gd name="connsiteY297" fmla="*/ 575926 h 1745392"/>
                <a:gd name="connsiteX298" fmla="*/ 87405 w 1539414"/>
                <a:gd name="connsiteY298" fmla="*/ 576942 h 1745392"/>
                <a:gd name="connsiteX299" fmla="*/ 29813 w 1539414"/>
                <a:gd name="connsiteY299" fmla="*/ 582701 h 1745392"/>
                <a:gd name="connsiteX300" fmla="*/ 0 w 1539414"/>
                <a:gd name="connsiteY300" fmla="*/ 587783 h 1745392"/>
                <a:gd name="connsiteX301" fmla="*/ 0 w 1539414"/>
                <a:gd name="connsiteY301" fmla="*/ 353347 h 1745392"/>
                <a:gd name="connsiteX302" fmla="*/ 0 w 1539414"/>
                <a:gd name="connsiteY302" fmla="*/ 334376 h 1745392"/>
                <a:gd name="connsiteX303" fmla="*/ 2033 w 1539414"/>
                <a:gd name="connsiteY303" fmla="*/ 298465 h 1745392"/>
                <a:gd name="connsiteX304" fmla="*/ 6437 w 1539414"/>
                <a:gd name="connsiteY304" fmla="*/ 263232 h 1745392"/>
                <a:gd name="connsiteX305" fmla="*/ 13213 w 1539414"/>
                <a:gd name="connsiteY305" fmla="*/ 230032 h 1745392"/>
                <a:gd name="connsiteX306" fmla="*/ 21682 w 1539414"/>
                <a:gd name="connsiteY306" fmla="*/ 197847 h 1745392"/>
                <a:gd name="connsiteX307" fmla="*/ 32862 w 1539414"/>
                <a:gd name="connsiteY307" fmla="*/ 168035 h 1745392"/>
                <a:gd name="connsiteX308" fmla="*/ 45397 w 1539414"/>
                <a:gd name="connsiteY308" fmla="*/ 139916 h 1745392"/>
                <a:gd name="connsiteX309" fmla="*/ 60981 w 1539414"/>
                <a:gd name="connsiteY309" fmla="*/ 114169 h 1745392"/>
                <a:gd name="connsiteX310" fmla="*/ 78597 w 1539414"/>
                <a:gd name="connsiteY310" fmla="*/ 89777 h 1745392"/>
                <a:gd name="connsiteX311" fmla="*/ 98246 w 1539414"/>
                <a:gd name="connsiteY311" fmla="*/ 68772 h 1745392"/>
                <a:gd name="connsiteX312" fmla="*/ 120267 w 1539414"/>
                <a:gd name="connsiteY312" fmla="*/ 50139 h 1745392"/>
                <a:gd name="connsiteX313" fmla="*/ 144321 w 1539414"/>
                <a:gd name="connsiteY313" fmla="*/ 33878 h 1745392"/>
                <a:gd name="connsiteX314" fmla="*/ 170745 w 1539414"/>
                <a:gd name="connsiteY314" fmla="*/ 20666 h 1745392"/>
                <a:gd name="connsiteX315" fmla="*/ 199203 w 1539414"/>
                <a:gd name="connsiteY315" fmla="*/ 10502 h 1745392"/>
                <a:gd name="connsiteX316" fmla="*/ 230032 w 1539414"/>
                <a:gd name="connsiteY316" fmla="*/ 3388 h 174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</a:cxnLst>
              <a:rect l="l" t="t" r="r" b="b"/>
              <a:pathLst>
                <a:path w="1539414" h="1745392">
                  <a:moveTo>
                    <a:pt x="1075964" y="503700"/>
                  </a:moveTo>
                  <a:lnTo>
                    <a:pt x="1076641" y="503700"/>
                  </a:lnTo>
                  <a:lnTo>
                    <a:pt x="1075286" y="504039"/>
                  </a:lnTo>
                  <a:lnTo>
                    <a:pt x="1075261" y="503841"/>
                  </a:lnTo>
                  <a:close/>
                  <a:moveTo>
                    <a:pt x="727360" y="210043"/>
                  </a:moveTo>
                  <a:lnTo>
                    <a:pt x="764287" y="211737"/>
                  </a:lnTo>
                  <a:lnTo>
                    <a:pt x="800536" y="218172"/>
                  </a:lnTo>
                  <a:lnTo>
                    <a:pt x="835430" y="228333"/>
                  </a:lnTo>
                  <a:lnTo>
                    <a:pt x="868970" y="242559"/>
                  </a:lnTo>
                  <a:lnTo>
                    <a:pt x="900476" y="259494"/>
                  </a:lnTo>
                  <a:lnTo>
                    <a:pt x="930289" y="279139"/>
                  </a:lnTo>
                  <a:lnTo>
                    <a:pt x="958069" y="301155"/>
                  </a:lnTo>
                  <a:lnTo>
                    <a:pt x="983477" y="325203"/>
                  </a:lnTo>
                  <a:lnTo>
                    <a:pt x="1006175" y="351283"/>
                  </a:lnTo>
                  <a:lnTo>
                    <a:pt x="1026163" y="378041"/>
                  </a:lnTo>
                  <a:lnTo>
                    <a:pt x="1043102" y="406153"/>
                  </a:lnTo>
                  <a:lnTo>
                    <a:pt x="1056653" y="434266"/>
                  </a:lnTo>
                  <a:lnTo>
                    <a:pt x="1066817" y="462378"/>
                  </a:lnTo>
                  <a:lnTo>
                    <a:pt x="1073592" y="490491"/>
                  </a:lnTo>
                  <a:lnTo>
                    <a:pt x="1075261" y="503841"/>
                  </a:lnTo>
                  <a:lnTo>
                    <a:pt x="1074270" y="504039"/>
                  </a:lnTo>
                  <a:lnTo>
                    <a:pt x="1075286" y="504039"/>
                  </a:lnTo>
                  <a:lnTo>
                    <a:pt x="1084772" y="552812"/>
                  </a:lnTo>
                  <a:lnTo>
                    <a:pt x="1094935" y="615134"/>
                  </a:lnTo>
                  <a:lnTo>
                    <a:pt x="1098662" y="652730"/>
                  </a:lnTo>
                  <a:lnTo>
                    <a:pt x="1099001" y="686601"/>
                  </a:lnTo>
                  <a:lnTo>
                    <a:pt x="1095613" y="718439"/>
                  </a:lnTo>
                  <a:lnTo>
                    <a:pt x="1088499" y="748245"/>
                  </a:lnTo>
                  <a:lnTo>
                    <a:pt x="1076641" y="776358"/>
                  </a:lnTo>
                  <a:lnTo>
                    <a:pt x="1068511" y="789906"/>
                  </a:lnTo>
                  <a:lnTo>
                    <a:pt x="1061735" y="801083"/>
                  </a:lnTo>
                  <a:lnTo>
                    <a:pt x="1045474" y="822421"/>
                  </a:lnTo>
                  <a:lnTo>
                    <a:pt x="1027518" y="840712"/>
                  </a:lnTo>
                  <a:lnTo>
                    <a:pt x="1008208" y="857308"/>
                  </a:lnTo>
                  <a:lnTo>
                    <a:pt x="977379" y="878985"/>
                  </a:lnTo>
                  <a:lnTo>
                    <a:pt x="935709" y="900324"/>
                  </a:lnTo>
                  <a:lnTo>
                    <a:pt x="895056" y="915904"/>
                  </a:lnTo>
                  <a:lnTo>
                    <a:pt x="860161" y="926065"/>
                  </a:lnTo>
                  <a:lnTo>
                    <a:pt x="822218" y="933517"/>
                  </a:lnTo>
                  <a:lnTo>
                    <a:pt x="816120" y="933855"/>
                  </a:lnTo>
                  <a:lnTo>
                    <a:pt x="822218" y="997871"/>
                  </a:lnTo>
                  <a:lnTo>
                    <a:pt x="831704" y="997193"/>
                  </a:lnTo>
                  <a:lnTo>
                    <a:pt x="877100" y="987709"/>
                  </a:lnTo>
                  <a:lnTo>
                    <a:pt x="918431" y="975855"/>
                  </a:lnTo>
                  <a:lnTo>
                    <a:pt x="965522" y="957565"/>
                  </a:lnTo>
                  <a:lnTo>
                    <a:pt x="1002449" y="938597"/>
                  </a:lnTo>
                  <a:lnTo>
                    <a:pt x="1026841" y="923356"/>
                  </a:lnTo>
                  <a:lnTo>
                    <a:pt x="1051233" y="905743"/>
                  </a:lnTo>
                  <a:lnTo>
                    <a:pt x="1073931" y="885421"/>
                  </a:lnTo>
                  <a:lnTo>
                    <a:pt x="1095613" y="863066"/>
                  </a:lnTo>
                  <a:lnTo>
                    <a:pt x="1114923" y="837325"/>
                  </a:lnTo>
                  <a:lnTo>
                    <a:pt x="1123393" y="823099"/>
                  </a:lnTo>
                  <a:lnTo>
                    <a:pt x="1132879" y="807518"/>
                  </a:lnTo>
                  <a:lnTo>
                    <a:pt x="1147785" y="773987"/>
                  </a:lnTo>
                  <a:lnTo>
                    <a:pt x="1158626" y="738761"/>
                  </a:lnTo>
                  <a:lnTo>
                    <a:pt x="1165402" y="701504"/>
                  </a:lnTo>
                  <a:lnTo>
                    <a:pt x="1167773" y="662553"/>
                  </a:lnTo>
                  <a:lnTo>
                    <a:pt x="1166079" y="621231"/>
                  </a:lnTo>
                  <a:lnTo>
                    <a:pt x="1160997" y="578215"/>
                  </a:lnTo>
                  <a:lnTo>
                    <a:pt x="1151173" y="533845"/>
                  </a:lnTo>
                  <a:lnTo>
                    <a:pt x="1144736" y="510474"/>
                  </a:lnTo>
                  <a:lnTo>
                    <a:pt x="1161336" y="514877"/>
                  </a:lnTo>
                  <a:lnTo>
                    <a:pt x="1193859" y="526732"/>
                  </a:lnTo>
                  <a:lnTo>
                    <a:pt x="1225027" y="542313"/>
                  </a:lnTo>
                  <a:lnTo>
                    <a:pt x="1254839" y="561619"/>
                  </a:lnTo>
                  <a:lnTo>
                    <a:pt x="1283297" y="583973"/>
                  </a:lnTo>
                  <a:lnTo>
                    <a:pt x="1309383" y="609037"/>
                  </a:lnTo>
                  <a:lnTo>
                    <a:pt x="1333436" y="637150"/>
                  </a:lnTo>
                  <a:lnTo>
                    <a:pt x="1355457" y="667633"/>
                  </a:lnTo>
                  <a:lnTo>
                    <a:pt x="1374429" y="700149"/>
                  </a:lnTo>
                  <a:lnTo>
                    <a:pt x="1390690" y="734358"/>
                  </a:lnTo>
                  <a:lnTo>
                    <a:pt x="1403225" y="770600"/>
                  </a:lnTo>
                  <a:lnTo>
                    <a:pt x="1413049" y="807857"/>
                  </a:lnTo>
                  <a:lnTo>
                    <a:pt x="1418470" y="846470"/>
                  </a:lnTo>
                  <a:lnTo>
                    <a:pt x="1420841" y="885421"/>
                  </a:lnTo>
                  <a:lnTo>
                    <a:pt x="1418470" y="925049"/>
                  </a:lnTo>
                  <a:lnTo>
                    <a:pt x="1412033" y="964678"/>
                  </a:lnTo>
                  <a:lnTo>
                    <a:pt x="1407290" y="984322"/>
                  </a:lnTo>
                  <a:lnTo>
                    <a:pt x="1416437" y="987371"/>
                  </a:lnTo>
                  <a:lnTo>
                    <a:pt x="1434054" y="994484"/>
                  </a:lnTo>
                  <a:lnTo>
                    <a:pt x="1450315" y="1003290"/>
                  </a:lnTo>
                  <a:lnTo>
                    <a:pt x="1464883" y="1013790"/>
                  </a:lnTo>
                  <a:lnTo>
                    <a:pt x="1483516" y="1031741"/>
                  </a:lnTo>
                  <a:lnTo>
                    <a:pt x="1504181" y="1060531"/>
                  </a:lnTo>
                  <a:lnTo>
                    <a:pt x="1519765" y="1094063"/>
                  </a:lnTo>
                  <a:lnTo>
                    <a:pt x="1530606" y="1129965"/>
                  </a:lnTo>
                  <a:lnTo>
                    <a:pt x="1536704" y="1167900"/>
                  </a:lnTo>
                  <a:lnTo>
                    <a:pt x="1539414" y="1206513"/>
                  </a:lnTo>
                  <a:lnTo>
                    <a:pt x="1539414" y="1225819"/>
                  </a:lnTo>
                  <a:lnTo>
                    <a:pt x="1538059" y="1240722"/>
                  </a:lnTo>
                  <a:lnTo>
                    <a:pt x="1532639" y="1270528"/>
                  </a:lnTo>
                  <a:lnTo>
                    <a:pt x="1528912" y="1285092"/>
                  </a:lnTo>
                  <a:lnTo>
                    <a:pt x="1525185" y="1296608"/>
                  </a:lnTo>
                  <a:lnTo>
                    <a:pt x="1516716" y="1318285"/>
                  </a:lnTo>
                  <a:lnTo>
                    <a:pt x="1505536" y="1338946"/>
                  </a:lnTo>
                  <a:lnTo>
                    <a:pt x="1493001" y="1357914"/>
                  </a:lnTo>
                  <a:lnTo>
                    <a:pt x="1478434" y="1375527"/>
                  </a:lnTo>
                  <a:lnTo>
                    <a:pt x="1461156" y="1391784"/>
                  </a:lnTo>
                  <a:lnTo>
                    <a:pt x="1442184" y="1406687"/>
                  </a:lnTo>
                  <a:lnTo>
                    <a:pt x="1421180" y="1420236"/>
                  </a:lnTo>
                  <a:lnTo>
                    <a:pt x="1410000" y="1426671"/>
                  </a:lnTo>
                  <a:lnTo>
                    <a:pt x="1398821" y="1432429"/>
                  </a:lnTo>
                  <a:lnTo>
                    <a:pt x="1376122" y="1441235"/>
                  </a:lnTo>
                  <a:lnTo>
                    <a:pt x="1341906" y="1450380"/>
                  </a:lnTo>
                  <a:lnTo>
                    <a:pt x="1296509" y="1454783"/>
                  </a:lnTo>
                  <a:lnTo>
                    <a:pt x="1253484" y="1453767"/>
                  </a:lnTo>
                  <a:lnTo>
                    <a:pt x="1215202" y="1448009"/>
                  </a:lnTo>
                  <a:lnTo>
                    <a:pt x="1183357" y="1440558"/>
                  </a:lnTo>
                  <a:lnTo>
                    <a:pt x="1150495" y="1430058"/>
                  </a:lnTo>
                  <a:lnTo>
                    <a:pt x="1145414" y="1427687"/>
                  </a:lnTo>
                  <a:lnTo>
                    <a:pt x="1121699" y="1417187"/>
                  </a:lnTo>
                  <a:lnTo>
                    <a:pt x="1108487" y="1409397"/>
                  </a:lnTo>
                  <a:lnTo>
                    <a:pt x="1084772" y="1390430"/>
                  </a:lnTo>
                  <a:lnTo>
                    <a:pt x="1074270" y="1379930"/>
                  </a:lnTo>
                  <a:lnTo>
                    <a:pt x="1061058" y="1364011"/>
                  </a:lnTo>
                  <a:lnTo>
                    <a:pt x="1040731" y="1331156"/>
                  </a:lnTo>
                  <a:lnTo>
                    <a:pt x="1026502" y="1297286"/>
                  </a:lnTo>
                  <a:lnTo>
                    <a:pt x="1017016" y="1264431"/>
                  </a:lnTo>
                  <a:lnTo>
                    <a:pt x="1010241" y="1220061"/>
                  </a:lnTo>
                  <a:lnTo>
                    <a:pt x="1009224" y="1182465"/>
                  </a:lnTo>
                  <a:lnTo>
                    <a:pt x="1009224" y="1178062"/>
                  </a:lnTo>
                  <a:lnTo>
                    <a:pt x="945195" y="1172642"/>
                  </a:lnTo>
                  <a:lnTo>
                    <a:pt x="944856" y="1178739"/>
                  </a:lnTo>
                  <a:lnTo>
                    <a:pt x="945195" y="1212271"/>
                  </a:lnTo>
                  <a:lnTo>
                    <a:pt x="947905" y="1243770"/>
                  </a:lnTo>
                  <a:lnTo>
                    <a:pt x="954342" y="1280689"/>
                  </a:lnTo>
                  <a:lnTo>
                    <a:pt x="966199" y="1320656"/>
                  </a:lnTo>
                  <a:lnTo>
                    <a:pt x="984493" y="1362317"/>
                  </a:lnTo>
                  <a:lnTo>
                    <a:pt x="1003126" y="1393139"/>
                  </a:lnTo>
                  <a:lnTo>
                    <a:pt x="1018033" y="1413123"/>
                  </a:lnTo>
                  <a:lnTo>
                    <a:pt x="1026502" y="1422945"/>
                  </a:lnTo>
                  <a:lnTo>
                    <a:pt x="1041747" y="1438187"/>
                  </a:lnTo>
                  <a:lnTo>
                    <a:pt x="1075964" y="1464945"/>
                  </a:lnTo>
                  <a:lnTo>
                    <a:pt x="1094935" y="1476461"/>
                  </a:lnTo>
                  <a:lnTo>
                    <a:pt x="1090531" y="1492380"/>
                  </a:lnTo>
                  <a:lnTo>
                    <a:pt x="1080029" y="1522186"/>
                  </a:lnTo>
                  <a:lnTo>
                    <a:pt x="1067494" y="1549621"/>
                  </a:lnTo>
                  <a:lnTo>
                    <a:pt x="1053266" y="1574685"/>
                  </a:lnTo>
                  <a:lnTo>
                    <a:pt x="1037343" y="1597717"/>
                  </a:lnTo>
                  <a:lnTo>
                    <a:pt x="1019388" y="1617700"/>
                  </a:lnTo>
                  <a:lnTo>
                    <a:pt x="999738" y="1635313"/>
                  </a:lnTo>
                  <a:lnTo>
                    <a:pt x="978057" y="1650555"/>
                  </a:lnTo>
                  <a:lnTo>
                    <a:pt x="966877" y="1657329"/>
                  </a:lnTo>
                  <a:lnTo>
                    <a:pt x="947905" y="1666813"/>
                  </a:lnTo>
                  <a:lnTo>
                    <a:pt x="909284" y="1680700"/>
                  </a:lnTo>
                  <a:lnTo>
                    <a:pt x="869647" y="1688490"/>
                  </a:lnTo>
                  <a:lnTo>
                    <a:pt x="830688" y="1691538"/>
                  </a:lnTo>
                  <a:lnTo>
                    <a:pt x="793422" y="1690522"/>
                  </a:lnTo>
                  <a:lnTo>
                    <a:pt x="758527" y="1687135"/>
                  </a:lnTo>
                  <a:lnTo>
                    <a:pt x="713131" y="1679345"/>
                  </a:lnTo>
                  <a:lnTo>
                    <a:pt x="690433" y="1673587"/>
                  </a:lnTo>
                  <a:lnTo>
                    <a:pt x="706355" y="1653264"/>
                  </a:lnTo>
                  <a:lnTo>
                    <a:pt x="731764" y="1612959"/>
                  </a:lnTo>
                  <a:lnTo>
                    <a:pt x="751752" y="1572653"/>
                  </a:lnTo>
                  <a:lnTo>
                    <a:pt x="765642" y="1534379"/>
                  </a:lnTo>
                  <a:lnTo>
                    <a:pt x="779193" y="1484251"/>
                  </a:lnTo>
                  <a:lnTo>
                    <a:pt x="785969" y="1440897"/>
                  </a:lnTo>
                  <a:lnTo>
                    <a:pt x="786307" y="1434800"/>
                  </a:lnTo>
                  <a:lnTo>
                    <a:pt x="722278" y="1431074"/>
                  </a:lnTo>
                  <a:lnTo>
                    <a:pt x="721939" y="1436493"/>
                  </a:lnTo>
                  <a:lnTo>
                    <a:pt x="716519" y="1469348"/>
                  </a:lnTo>
                  <a:lnTo>
                    <a:pt x="708727" y="1501186"/>
                  </a:lnTo>
                  <a:lnTo>
                    <a:pt x="696192" y="1537766"/>
                  </a:lnTo>
                  <a:lnTo>
                    <a:pt x="677898" y="1577733"/>
                  </a:lnTo>
                  <a:lnTo>
                    <a:pt x="652490" y="1618378"/>
                  </a:lnTo>
                  <a:lnTo>
                    <a:pt x="628097" y="1647168"/>
                  </a:lnTo>
                  <a:lnTo>
                    <a:pt x="609465" y="1665797"/>
                  </a:lnTo>
                  <a:lnTo>
                    <a:pt x="598962" y="1673925"/>
                  </a:lnTo>
                  <a:lnTo>
                    <a:pt x="584395" y="1685780"/>
                  </a:lnTo>
                  <a:lnTo>
                    <a:pt x="551872" y="1705764"/>
                  </a:lnTo>
                  <a:lnTo>
                    <a:pt x="516639" y="1721344"/>
                  </a:lnTo>
                  <a:lnTo>
                    <a:pt x="478357" y="1733199"/>
                  </a:lnTo>
                  <a:lnTo>
                    <a:pt x="437703" y="1740989"/>
                  </a:lnTo>
                  <a:lnTo>
                    <a:pt x="393662" y="1745053"/>
                  </a:lnTo>
                  <a:lnTo>
                    <a:pt x="347249" y="1745392"/>
                  </a:lnTo>
                  <a:lnTo>
                    <a:pt x="298126" y="1741666"/>
                  </a:lnTo>
                  <a:lnTo>
                    <a:pt x="272040" y="1737602"/>
                  </a:lnTo>
                  <a:lnTo>
                    <a:pt x="249681" y="1733538"/>
                  </a:lnTo>
                  <a:lnTo>
                    <a:pt x="206317" y="1719651"/>
                  </a:lnTo>
                  <a:lnTo>
                    <a:pt x="166002" y="1700344"/>
                  </a:lnTo>
                  <a:lnTo>
                    <a:pt x="128059" y="1676635"/>
                  </a:lnTo>
                  <a:lnTo>
                    <a:pt x="93503" y="1649877"/>
                  </a:lnTo>
                  <a:lnTo>
                    <a:pt x="61658" y="1621426"/>
                  </a:lnTo>
                  <a:lnTo>
                    <a:pt x="21005" y="1578749"/>
                  </a:lnTo>
                  <a:lnTo>
                    <a:pt x="0" y="1552669"/>
                  </a:lnTo>
                  <a:lnTo>
                    <a:pt x="0" y="652392"/>
                  </a:lnTo>
                  <a:lnTo>
                    <a:pt x="27103" y="647650"/>
                  </a:lnTo>
                  <a:lnTo>
                    <a:pt x="79275" y="641553"/>
                  </a:lnTo>
                  <a:lnTo>
                    <a:pt x="128059" y="639860"/>
                  </a:lnTo>
                  <a:lnTo>
                    <a:pt x="173794" y="642231"/>
                  </a:lnTo>
                  <a:lnTo>
                    <a:pt x="216480" y="649343"/>
                  </a:lnTo>
                  <a:lnTo>
                    <a:pt x="255440" y="660859"/>
                  </a:lnTo>
                  <a:lnTo>
                    <a:pt x="291351" y="676440"/>
                  </a:lnTo>
                  <a:lnTo>
                    <a:pt x="323873" y="697101"/>
                  </a:lnTo>
                  <a:lnTo>
                    <a:pt x="338441" y="708955"/>
                  </a:lnTo>
                  <a:lnTo>
                    <a:pt x="348604" y="717762"/>
                  </a:lnTo>
                  <a:lnTo>
                    <a:pt x="366898" y="736729"/>
                  </a:lnTo>
                  <a:lnTo>
                    <a:pt x="383160" y="757051"/>
                  </a:lnTo>
                  <a:lnTo>
                    <a:pt x="397389" y="778390"/>
                  </a:lnTo>
                  <a:lnTo>
                    <a:pt x="415344" y="811244"/>
                  </a:lnTo>
                  <a:lnTo>
                    <a:pt x="432960" y="856631"/>
                  </a:lnTo>
                  <a:lnTo>
                    <a:pt x="445156" y="901001"/>
                  </a:lnTo>
                  <a:lnTo>
                    <a:pt x="452948" y="942662"/>
                  </a:lnTo>
                  <a:lnTo>
                    <a:pt x="458369" y="996177"/>
                  </a:lnTo>
                  <a:lnTo>
                    <a:pt x="458708" y="1019886"/>
                  </a:lnTo>
                  <a:lnTo>
                    <a:pt x="439397" y="1025983"/>
                  </a:lnTo>
                  <a:lnTo>
                    <a:pt x="404842" y="1041225"/>
                  </a:lnTo>
                  <a:lnTo>
                    <a:pt x="375029" y="1059515"/>
                  </a:lnTo>
                  <a:lnTo>
                    <a:pt x="348943" y="1078144"/>
                  </a:lnTo>
                  <a:lnTo>
                    <a:pt x="319131" y="1104901"/>
                  </a:lnTo>
                  <a:lnTo>
                    <a:pt x="297110" y="1129965"/>
                  </a:lnTo>
                  <a:lnTo>
                    <a:pt x="295077" y="1133014"/>
                  </a:lnTo>
                  <a:lnTo>
                    <a:pt x="347588" y="1169933"/>
                  </a:lnTo>
                  <a:lnTo>
                    <a:pt x="353686" y="1161804"/>
                  </a:lnTo>
                  <a:lnTo>
                    <a:pt x="388919" y="1127595"/>
                  </a:lnTo>
                  <a:lnTo>
                    <a:pt x="415344" y="1108627"/>
                  </a:lnTo>
                  <a:lnTo>
                    <a:pt x="436009" y="1097111"/>
                  </a:lnTo>
                  <a:lnTo>
                    <a:pt x="459724" y="1086950"/>
                  </a:lnTo>
                  <a:lnTo>
                    <a:pt x="485471" y="1079160"/>
                  </a:lnTo>
                  <a:lnTo>
                    <a:pt x="513929" y="1074418"/>
                  </a:lnTo>
                  <a:lnTo>
                    <a:pt x="544758" y="1073402"/>
                  </a:lnTo>
                  <a:lnTo>
                    <a:pt x="578297" y="1076450"/>
                  </a:lnTo>
                  <a:lnTo>
                    <a:pt x="614207" y="1085256"/>
                  </a:lnTo>
                  <a:lnTo>
                    <a:pt x="651812" y="1100159"/>
                  </a:lnTo>
                  <a:lnTo>
                    <a:pt x="692465" y="1121837"/>
                  </a:lnTo>
                  <a:lnTo>
                    <a:pt x="713470" y="1135723"/>
                  </a:lnTo>
                  <a:lnTo>
                    <a:pt x="749719" y="1082547"/>
                  </a:lnTo>
                  <a:lnTo>
                    <a:pt x="733797" y="1072047"/>
                  </a:lnTo>
                  <a:lnTo>
                    <a:pt x="702290" y="1053757"/>
                  </a:lnTo>
                  <a:lnTo>
                    <a:pt x="671800" y="1038854"/>
                  </a:lnTo>
                  <a:lnTo>
                    <a:pt x="642326" y="1026999"/>
                  </a:lnTo>
                  <a:lnTo>
                    <a:pt x="613869" y="1018532"/>
                  </a:lnTo>
                  <a:lnTo>
                    <a:pt x="586428" y="1012435"/>
                  </a:lnTo>
                  <a:lnTo>
                    <a:pt x="560341" y="1009387"/>
                  </a:lnTo>
                  <a:lnTo>
                    <a:pt x="535272" y="1008370"/>
                  </a:lnTo>
                  <a:lnTo>
                    <a:pt x="522737" y="1009048"/>
                  </a:lnTo>
                  <a:lnTo>
                    <a:pt x="522398" y="989064"/>
                  </a:lnTo>
                  <a:lnTo>
                    <a:pt x="517655" y="936904"/>
                  </a:lnTo>
                  <a:lnTo>
                    <a:pt x="505798" y="874582"/>
                  </a:lnTo>
                  <a:lnTo>
                    <a:pt x="489875" y="824454"/>
                  </a:lnTo>
                  <a:lnTo>
                    <a:pt x="476324" y="790583"/>
                  </a:lnTo>
                  <a:lnTo>
                    <a:pt x="468532" y="773987"/>
                  </a:lnTo>
                  <a:lnTo>
                    <a:pt x="492924" y="759084"/>
                  </a:lnTo>
                  <a:lnTo>
                    <a:pt x="537304" y="727584"/>
                  </a:lnTo>
                  <a:lnTo>
                    <a:pt x="568472" y="700826"/>
                  </a:lnTo>
                  <a:lnTo>
                    <a:pt x="599301" y="669666"/>
                  </a:lnTo>
                  <a:lnTo>
                    <a:pt x="629114" y="633424"/>
                  </a:lnTo>
                  <a:lnTo>
                    <a:pt x="655877" y="592780"/>
                  </a:lnTo>
                  <a:lnTo>
                    <a:pt x="678576" y="547054"/>
                  </a:lnTo>
                  <a:lnTo>
                    <a:pt x="687384" y="521990"/>
                  </a:lnTo>
                  <a:lnTo>
                    <a:pt x="693143" y="504378"/>
                  </a:lnTo>
                  <a:lnTo>
                    <a:pt x="701613" y="468136"/>
                  </a:lnTo>
                  <a:lnTo>
                    <a:pt x="706355" y="431556"/>
                  </a:lnTo>
                  <a:lnTo>
                    <a:pt x="707711" y="393960"/>
                  </a:lnTo>
                  <a:lnTo>
                    <a:pt x="705678" y="355686"/>
                  </a:lnTo>
                  <a:lnTo>
                    <a:pt x="699919" y="316735"/>
                  </a:lnTo>
                  <a:lnTo>
                    <a:pt x="690433" y="277107"/>
                  </a:lnTo>
                  <a:lnTo>
                    <a:pt x="678237" y="236801"/>
                  </a:lnTo>
                  <a:lnTo>
                    <a:pt x="670445" y="216140"/>
                  </a:lnTo>
                  <a:lnTo>
                    <a:pt x="689755" y="212414"/>
                  </a:lnTo>
                  <a:close/>
                  <a:moveTo>
                    <a:pt x="262894" y="0"/>
                  </a:moveTo>
                  <a:lnTo>
                    <a:pt x="280510" y="0"/>
                  </a:lnTo>
                  <a:lnTo>
                    <a:pt x="294400" y="0"/>
                  </a:lnTo>
                  <a:lnTo>
                    <a:pt x="321164" y="2033"/>
                  </a:lnTo>
                  <a:lnTo>
                    <a:pt x="360123" y="9147"/>
                  </a:lnTo>
                  <a:lnTo>
                    <a:pt x="406875" y="25070"/>
                  </a:lnTo>
                  <a:lnTo>
                    <a:pt x="449900" y="46752"/>
                  </a:lnTo>
                  <a:lnTo>
                    <a:pt x="487843" y="73177"/>
                  </a:lnTo>
                  <a:lnTo>
                    <a:pt x="521044" y="102312"/>
                  </a:lnTo>
                  <a:lnTo>
                    <a:pt x="549501" y="132802"/>
                  </a:lnTo>
                  <a:lnTo>
                    <a:pt x="573216" y="163969"/>
                  </a:lnTo>
                  <a:lnTo>
                    <a:pt x="583041" y="179215"/>
                  </a:lnTo>
                  <a:lnTo>
                    <a:pt x="593882" y="201574"/>
                  </a:lnTo>
                  <a:lnTo>
                    <a:pt x="612514" y="244938"/>
                  </a:lnTo>
                  <a:lnTo>
                    <a:pt x="627082" y="286947"/>
                  </a:lnTo>
                  <a:lnTo>
                    <a:pt x="636568" y="328278"/>
                  </a:lnTo>
                  <a:lnTo>
                    <a:pt x="642327" y="368592"/>
                  </a:lnTo>
                  <a:lnTo>
                    <a:pt x="643682" y="408230"/>
                  </a:lnTo>
                  <a:lnTo>
                    <a:pt x="639956" y="446512"/>
                  </a:lnTo>
                  <a:lnTo>
                    <a:pt x="632502" y="483439"/>
                  </a:lnTo>
                  <a:lnTo>
                    <a:pt x="627082" y="501394"/>
                  </a:lnTo>
                  <a:lnTo>
                    <a:pt x="618951" y="522737"/>
                  </a:lnTo>
                  <a:lnTo>
                    <a:pt x="599302" y="562374"/>
                  </a:lnTo>
                  <a:lnTo>
                    <a:pt x="575926" y="597607"/>
                  </a:lnTo>
                  <a:lnTo>
                    <a:pt x="549501" y="628775"/>
                  </a:lnTo>
                  <a:lnTo>
                    <a:pt x="522399" y="655878"/>
                  </a:lnTo>
                  <a:lnTo>
                    <a:pt x="494619" y="678915"/>
                  </a:lnTo>
                  <a:lnTo>
                    <a:pt x="455998" y="707033"/>
                  </a:lnTo>
                  <a:lnTo>
                    <a:pt x="434655" y="719568"/>
                  </a:lnTo>
                  <a:lnTo>
                    <a:pt x="422798" y="703646"/>
                  </a:lnTo>
                  <a:lnTo>
                    <a:pt x="396034" y="674510"/>
                  </a:lnTo>
                  <a:lnTo>
                    <a:pt x="380450" y="660620"/>
                  </a:lnTo>
                  <a:lnTo>
                    <a:pt x="363172" y="646731"/>
                  </a:lnTo>
                  <a:lnTo>
                    <a:pt x="325568" y="622677"/>
                  </a:lnTo>
                  <a:lnTo>
                    <a:pt x="284575" y="603706"/>
                  </a:lnTo>
                  <a:lnTo>
                    <a:pt x="240195" y="589138"/>
                  </a:lnTo>
                  <a:lnTo>
                    <a:pt x="192766" y="579991"/>
                  </a:lnTo>
                  <a:lnTo>
                    <a:pt x="141610" y="575926"/>
                  </a:lnTo>
                  <a:lnTo>
                    <a:pt x="87405" y="576942"/>
                  </a:lnTo>
                  <a:lnTo>
                    <a:pt x="29813" y="582701"/>
                  </a:lnTo>
                  <a:lnTo>
                    <a:pt x="0" y="587783"/>
                  </a:lnTo>
                  <a:lnTo>
                    <a:pt x="0" y="353347"/>
                  </a:lnTo>
                  <a:lnTo>
                    <a:pt x="0" y="334376"/>
                  </a:lnTo>
                  <a:lnTo>
                    <a:pt x="2033" y="298465"/>
                  </a:lnTo>
                  <a:lnTo>
                    <a:pt x="6437" y="263232"/>
                  </a:lnTo>
                  <a:lnTo>
                    <a:pt x="13213" y="230032"/>
                  </a:lnTo>
                  <a:lnTo>
                    <a:pt x="21682" y="197847"/>
                  </a:lnTo>
                  <a:lnTo>
                    <a:pt x="32862" y="168035"/>
                  </a:lnTo>
                  <a:lnTo>
                    <a:pt x="45397" y="139916"/>
                  </a:lnTo>
                  <a:lnTo>
                    <a:pt x="60981" y="114169"/>
                  </a:lnTo>
                  <a:lnTo>
                    <a:pt x="78597" y="89777"/>
                  </a:lnTo>
                  <a:lnTo>
                    <a:pt x="98246" y="68772"/>
                  </a:lnTo>
                  <a:lnTo>
                    <a:pt x="120267" y="50139"/>
                  </a:lnTo>
                  <a:lnTo>
                    <a:pt x="144321" y="33878"/>
                  </a:lnTo>
                  <a:lnTo>
                    <a:pt x="170745" y="20666"/>
                  </a:lnTo>
                  <a:lnTo>
                    <a:pt x="199203" y="10502"/>
                  </a:lnTo>
                  <a:lnTo>
                    <a:pt x="230032" y="3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48" name="Freeform: Shape 14">
              <a:extLst>
                <a:ext uri="{FF2B5EF4-FFF2-40B4-BE49-F238E27FC236}">
                  <a16:creationId xmlns="" xmlns:a16="http://schemas.microsoft.com/office/drawing/2014/main" id="{1DD72775-4B86-472C-80C7-0DEF254A0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858" y="2033743"/>
              <a:ext cx="1539414" cy="1848381"/>
            </a:xfrm>
            <a:custGeom>
              <a:avLst/>
              <a:gdLst>
                <a:gd name="connsiteX0" fmla="*/ 540662 w 1539414"/>
                <a:gd name="connsiteY0" fmla="*/ 773773 h 1848381"/>
                <a:gd name="connsiteX1" fmla="*/ 561652 w 1539414"/>
                <a:gd name="connsiteY1" fmla="*/ 785292 h 1848381"/>
                <a:gd name="connsiteX2" fmla="*/ 602955 w 1539414"/>
                <a:gd name="connsiteY2" fmla="*/ 805280 h 1848381"/>
                <a:gd name="connsiteX3" fmla="*/ 643919 w 1539414"/>
                <a:gd name="connsiteY3" fmla="*/ 820863 h 1848381"/>
                <a:gd name="connsiteX4" fmla="*/ 683868 w 1539414"/>
                <a:gd name="connsiteY4" fmla="*/ 831704 h 1848381"/>
                <a:gd name="connsiteX5" fmla="*/ 723817 w 1539414"/>
                <a:gd name="connsiteY5" fmla="*/ 838819 h 1848381"/>
                <a:gd name="connsiteX6" fmla="*/ 762750 w 1539414"/>
                <a:gd name="connsiteY6" fmla="*/ 840851 h 1848381"/>
                <a:gd name="connsiteX7" fmla="*/ 801006 w 1539414"/>
                <a:gd name="connsiteY7" fmla="*/ 838819 h 1848381"/>
                <a:gd name="connsiteX8" fmla="*/ 838585 w 1539414"/>
                <a:gd name="connsiteY8" fmla="*/ 832382 h 1848381"/>
                <a:gd name="connsiteX9" fmla="*/ 857543 w 1539414"/>
                <a:gd name="connsiteY9" fmla="*/ 826962 h 1848381"/>
                <a:gd name="connsiteX10" fmla="*/ 873455 w 1539414"/>
                <a:gd name="connsiteY10" fmla="*/ 821541 h 1848381"/>
                <a:gd name="connsiteX11" fmla="*/ 903248 w 1539414"/>
                <a:gd name="connsiteY11" fmla="*/ 809684 h 1848381"/>
                <a:gd name="connsiteX12" fmla="*/ 917128 w 1539414"/>
                <a:gd name="connsiteY12" fmla="*/ 802231 h 1848381"/>
                <a:gd name="connsiteX13" fmla="*/ 930331 w 1539414"/>
                <a:gd name="connsiteY13" fmla="*/ 823913 h 1848381"/>
                <a:gd name="connsiteX14" fmla="*/ 952337 w 1539414"/>
                <a:gd name="connsiteY14" fmla="*/ 864566 h 1848381"/>
                <a:gd name="connsiteX15" fmla="*/ 969603 w 1539414"/>
                <a:gd name="connsiteY15" fmla="*/ 904542 h 1848381"/>
                <a:gd name="connsiteX16" fmla="*/ 981452 w 1539414"/>
                <a:gd name="connsiteY16" fmla="*/ 943841 h 1848381"/>
                <a:gd name="connsiteX17" fmla="*/ 988900 w 1539414"/>
                <a:gd name="connsiteY17" fmla="*/ 982461 h 1848381"/>
                <a:gd name="connsiteX18" fmla="*/ 991947 w 1539414"/>
                <a:gd name="connsiteY18" fmla="*/ 1020066 h 1848381"/>
                <a:gd name="connsiteX19" fmla="*/ 989577 w 1539414"/>
                <a:gd name="connsiteY19" fmla="*/ 1058009 h 1848381"/>
                <a:gd name="connsiteX20" fmla="*/ 983484 w 1539414"/>
                <a:gd name="connsiteY20" fmla="*/ 1095614 h 1848381"/>
                <a:gd name="connsiteX21" fmla="*/ 978067 w 1539414"/>
                <a:gd name="connsiteY21" fmla="*/ 1114585 h 1848381"/>
                <a:gd name="connsiteX22" fmla="*/ 974004 w 1539414"/>
                <a:gd name="connsiteY22" fmla="*/ 1127459 h 1848381"/>
                <a:gd name="connsiteX23" fmla="*/ 959785 w 1539414"/>
                <a:gd name="connsiteY23" fmla="*/ 1151851 h 1848381"/>
                <a:gd name="connsiteX24" fmla="*/ 940149 w 1539414"/>
                <a:gd name="connsiteY24" fmla="*/ 1174549 h 1848381"/>
                <a:gd name="connsiteX25" fmla="*/ 915435 w 1539414"/>
                <a:gd name="connsiteY25" fmla="*/ 1195215 h 1848381"/>
                <a:gd name="connsiteX26" fmla="*/ 887674 w 1539414"/>
                <a:gd name="connsiteY26" fmla="*/ 1214187 h 1848381"/>
                <a:gd name="connsiteX27" fmla="*/ 857882 w 1539414"/>
                <a:gd name="connsiteY27" fmla="*/ 1230109 h 1848381"/>
                <a:gd name="connsiteX28" fmla="*/ 826736 w 1539414"/>
                <a:gd name="connsiteY28" fmla="*/ 1242305 h 1848381"/>
                <a:gd name="connsiteX29" fmla="*/ 796266 w 1539414"/>
                <a:gd name="connsiteY29" fmla="*/ 1251452 h 1848381"/>
                <a:gd name="connsiteX30" fmla="*/ 781032 w 1539414"/>
                <a:gd name="connsiteY30" fmla="*/ 1254163 h 1848381"/>
                <a:gd name="connsiteX31" fmla="*/ 739052 w 1539414"/>
                <a:gd name="connsiteY31" fmla="*/ 1260938 h 1848381"/>
                <a:gd name="connsiteX32" fmla="*/ 756995 w 1539414"/>
                <a:gd name="connsiteY32" fmla="*/ 1299559 h 1848381"/>
                <a:gd name="connsiteX33" fmla="*/ 762411 w 1539414"/>
                <a:gd name="connsiteY33" fmla="*/ 1311416 h 1848381"/>
                <a:gd name="connsiteX34" fmla="*/ 770537 w 1539414"/>
                <a:gd name="connsiteY34" fmla="*/ 1335131 h 1848381"/>
                <a:gd name="connsiteX35" fmla="*/ 776292 w 1539414"/>
                <a:gd name="connsiteY35" fmla="*/ 1357829 h 1848381"/>
                <a:gd name="connsiteX36" fmla="*/ 779000 w 1539414"/>
                <a:gd name="connsiteY36" fmla="*/ 1379850 h 1848381"/>
                <a:gd name="connsiteX37" fmla="*/ 778662 w 1539414"/>
                <a:gd name="connsiteY37" fmla="*/ 1401193 h 1848381"/>
                <a:gd name="connsiteX38" fmla="*/ 775615 w 1539414"/>
                <a:gd name="connsiteY38" fmla="*/ 1421520 h 1848381"/>
                <a:gd name="connsiteX39" fmla="*/ 769859 w 1539414"/>
                <a:gd name="connsiteY39" fmla="*/ 1441169 h 1848381"/>
                <a:gd name="connsiteX40" fmla="*/ 760719 w 1539414"/>
                <a:gd name="connsiteY40" fmla="*/ 1459802 h 1848381"/>
                <a:gd name="connsiteX41" fmla="*/ 755302 w 1539414"/>
                <a:gd name="connsiteY41" fmla="*/ 1468949 h 1848381"/>
                <a:gd name="connsiteX42" fmla="*/ 747854 w 1539414"/>
                <a:gd name="connsiteY42" fmla="*/ 1479112 h 1848381"/>
                <a:gd name="connsiteX43" fmla="*/ 730588 w 1539414"/>
                <a:gd name="connsiteY43" fmla="*/ 1497745 h 1848381"/>
                <a:gd name="connsiteX44" fmla="*/ 710275 w 1539414"/>
                <a:gd name="connsiteY44" fmla="*/ 1514007 h 1848381"/>
                <a:gd name="connsiteX45" fmla="*/ 686577 w 1539414"/>
                <a:gd name="connsiteY45" fmla="*/ 1528574 h 1848381"/>
                <a:gd name="connsiteX46" fmla="*/ 660170 w 1539414"/>
                <a:gd name="connsiteY46" fmla="*/ 1540431 h 1848381"/>
                <a:gd name="connsiteX47" fmla="*/ 631055 w 1539414"/>
                <a:gd name="connsiteY47" fmla="*/ 1550256 h 1848381"/>
                <a:gd name="connsiteX48" fmla="*/ 600247 w 1539414"/>
                <a:gd name="connsiteY48" fmla="*/ 1557032 h 1848381"/>
                <a:gd name="connsiteX49" fmla="*/ 568085 w 1539414"/>
                <a:gd name="connsiteY49" fmla="*/ 1561436 h 1848381"/>
                <a:gd name="connsiteX50" fmla="*/ 550819 w 1539414"/>
                <a:gd name="connsiteY50" fmla="*/ 1562452 h 1848381"/>
                <a:gd name="connsiteX51" fmla="*/ 548787 w 1539414"/>
                <a:gd name="connsiteY51" fmla="*/ 1550595 h 1848381"/>
                <a:gd name="connsiteX52" fmla="*/ 542355 w 1539414"/>
                <a:gd name="connsiteY52" fmla="*/ 1526542 h 1848381"/>
                <a:gd name="connsiteX53" fmla="*/ 533553 w 1539414"/>
                <a:gd name="connsiteY53" fmla="*/ 1502149 h 1848381"/>
                <a:gd name="connsiteX54" fmla="*/ 522719 w 1539414"/>
                <a:gd name="connsiteY54" fmla="*/ 1478096 h 1848381"/>
                <a:gd name="connsiteX55" fmla="*/ 516287 w 1539414"/>
                <a:gd name="connsiteY55" fmla="*/ 1466239 h 1848381"/>
                <a:gd name="connsiteX56" fmla="*/ 507484 w 1539414"/>
                <a:gd name="connsiteY56" fmla="*/ 1451332 h 1848381"/>
                <a:gd name="connsiteX57" fmla="*/ 487510 w 1539414"/>
                <a:gd name="connsiteY57" fmla="*/ 1423553 h 1848381"/>
                <a:gd name="connsiteX58" fmla="*/ 465166 w 1539414"/>
                <a:gd name="connsiteY58" fmla="*/ 1398822 h 1848381"/>
                <a:gd name="connsiteX59" fmla="*/ 440790 w 1539414"/>
                <a:gd name="connsiteY59" fmla="*/ 1375785 h 1848381"/>
                <a:gd name="connsiteX60" fmla="*/ 414045 w 1539414"/>
                <a:gd name="connsiteY60" fmla="*/ 1356135 h 1848381"/>
                <a:gd name="connsiteX61" fmla="*/ 385268 w 1539414"/>
                <a:gd name="connsiteY61" fmla="*/ 1339535 h 1848381"/>
                <a:gd name="connsiteX62" fmla="*/ 356153 w 1539414"/>
                <a:gd name="connsiteY62" fmla="*/ 1325306 h 1848381"/>
                <a:gd name="connsiteX63" fmla="*/ 325007 w 1539414"/>
                <a:gd name="connsiteY63" fmla="*/ 1315143 h 1848381"/>
                <a:gd name="connsiteX64" fmla="*/ 309095 w 1539414"/>
                <a:gd name="connsiteY64" fmla="*/ 1311755 h 1848381"/>
                <a:gd name="connsiteX65" fmla="*/ 289459 w 1539414"/>
                <a:gd name="connsiteY65" fmla="*/ 1307690 h 1848381"/>
                <a:gd name="connsiteX66" fmla="*/ 249849 w 1539414"/>
                <a:gd name="connsiteY66" fmla="*/ 1304302 h 1848381"/>
                <a:gd name="connsiteX67" fmla="*/ 210916 w 1539414"/>
                <a:gd name="connsiteY67" fmla="*/ 1303963 h 1848381"/>
                <a:gd name="connsiteX68" fmla="*/ 172999 w 1539414"/>
                <a:gd name="connsiteY68" fmla="*/ 1307012 h 1848381"/>
                <a:gd name="connsiteX69" fmla="*/ 135758 w 1539414"/>
                <a:gd name="connsiteY69" fmla="*/ 1312433 h 1848381"/>
                <a:gd name="connsiteX70" fmla="*/ 100549 w 1539414"/>
                <a:gd name="connsiteY70" fmla="*/ 1320563 h 1848381"/>
                <a:gd name="connsiteX71" fmla="*/ 50443 w 1539414"/>
                <a:gd name="connsiteY71" fmla="*/ 1335470 h 1848381"/>
                <a:gd name="connsiteX72" fmla="*/ 21328 w 1539414"/>
                <a:gd name="connsiteY72" fmla="*/ 1346988 h 1848381"/>
                <a:gd name="connsiteX73" fmla="*/ 14557 w 1539414"/>
                <a:gd name="connsiteY73" fmla="*/ 1326323 h 1848381"/>
                <a:gd name="connsiteX74" fmla="*/ 4401 w 1539414"/>
                <a:gd name="connsiteY74" fmla="*/ 1278216 h 1848381"/>
                <a:gd name="connsiteX75" fmla="*/ 0 w 1539414"/>
                <a:gd name="connsiteY75" fmla="*/ 1226044 h 1848381"/>
                <a:gd name="connsiteX76" fmla="*/ 2370 w 1539414"/>
                <a:gd name="connsiteY76" fmla="*/ 1172178 h 1848381"/>
                <a:gd name="connsiteX77" fmla="*/ 8802 w 1539414"/>
                <a:gd name="connsiteY77" fmla="*/ 1132202 h 1848381"/>
                <a:gd name="connsiteX78" fmla="*/ 15573 w 1539414"/>
                <a:gd name="connsiteY78" fmla="*/ 1106794 h 1848381"/>
                <a:gd name="connsiteX79" fmla="*/ 24714 w 1539414"/>
                <a:gd name="connsiteY79" fmla="*/ 1082401 h 1848381"/>
                <a:gd name="connsiteX80" fmla="*/ 36224 w 1539414"/>
                <a:gd name="connsiteY80" fmla="*/ 1059703 h 1848381"/>
                <a:gd name="connsiteX81" fmla="*/ 50105 w 1539414"/>
                <a:gd name="connsiteY81" fmla="*/ 1039038 h 1848381"/>
                <a:gd name="connsiteX82" fmla="*/ 66694 w 1539414"/>
                <a:gd name="connsiteY82" fmla="*/ 1020743 h 1848381"/>
                <a:gd name="connsiteX83" fmla="*/ 86668 w 1539414"/>
                <a:gd name="connsiteY83" fmla="*/ 1005160 h 1848381"/>
                <a:gd name="connsiteX84" fmla="*/ 109012 w 1539414"/>
                <a:gd name="connsiteY84" fmla="*/ 992625 h 1848381"/>
                <a:gd name="connsiteX85" fmla="*/ 121201 w 1539414"/>
                <a:gd name="connsiteY85" fmla="*/ 988221 h 1848381"/>
                <a:gd name="connsiteX86" fmla="*/ 137112 w 1539414"/>
                <a:gd name="connsiteY86" fmla="*/ 989915 h 1848381"/>
                <a:gd name="connsiteX87" fmla="*/ 168936 w 1539414"/>
                <a:gd name="connsiteY87" fmla="*/ 991947 h 1848381"/>
                <a:gd name="connsiteX88" fmla="*/ 185186 w 1539414"/>
                <a:gd name="connsiteY88" fmla="*/ 992625 h 1848381"/>
                <a:gd name="connsiteX89" fmla="*/ 212947 w 1539414"/>
                <a:gd name="connsiteY89" fmla="*/ 991947 h 1848381"/>
                <a:gd name="connsiteX90" fmla="*/ 269146 w 1539414"/>
                <a:gd name="connsiteY90" fmla="*/ 984494 h 1848381"/>
                <a:gd name="connsiteX91" fmla="*/ 297246 w 1539414"/>
                <a:gd name="connsiteY91" fmla="*/ 978057 h 1848381"/>
                <a:gd name="connsiteX92" fmla="*/ 321621 w 1539414"/>
                <a:gd name="connsiteY92" fmla="*/ 970943 h 1848381"/>
                <a:gd name="connsiteX93" fmla="*/ 366648 w 1539414"/>
                <a:gd name="connsiteY93" fmla="*/ 951294 h 1848381"/>
                <a:gd name="connsiteX94" fmla="*/ 405920 w 1539414"/>
                <a:gd name="connsiteY94" fmla="*/ 926563 h 1848381"/>
                <a:gd name="connsiteX95" fmla="*/ 441129 w 1539414"/>
                <a:gd name="connsiteY95" fmla="*/ 898444 h 1848381"/>
                <a:gd name="connsiteX96" fmla="*/ 471260 w 1539414"/>
                <a:gd name="connsiteY96" fmla="*/ 868970 h 1848381"/>
                <a:gd name="connsiteX97" fmla="*/ 496989 w 1539414"/>
                <a:gd name="connsiteY97" fmla="*/ 838819 h 1848381"/>
                <a:gd name="connsiteX98" fmla="*/ 527120 w 1539414"/>
                <a:gd name="connsiteY98" fmla="*/ 796810 h 1848381"/>
                <a:gd name="connsiteX99" fmla="*/ 1241288 w 1539414"/>
                <a:gd name="connsiteY99" fmla="*/ 0 h 1848381"/>
                <a:gd name="connsiteX100" fmla="*/ 1258566 w 1539414"/>
                <a:gd name="connsiteY100" fmla="*/ 0 h 1848381"/>
                <a:gd name="connsiteX101" fmla="*/ 1276182 w 1539414"/>
                <a:gd name="connsiteY101" fmla="*/ 0 h 1848381"/>
                <a:gd name="connsiteX102" fmla="*/ 1309722 w 1539414"/>
                <a:gd name="connsiteY102" fmla="*/ 3387 h 1848381"/>
                <a:gd name="connsiteX103" fmla="*/ 1340212 w 1539414"/>
                <a:gd name="connsiteY103" fmla="*/ 10498 h 1848381"/>
                <a:gd name="connsiteX104" fmla="*/ 1369008 w 1539414"/>
                <a:gd name="connsiteY104" fmla="*/ 20658 h 1848381"/>
                <a:gd name="connsiteX105" fmla="*/ 1395094 w 1539414"/>
                <a:gd name="connsiteY105" fmla="*/ 33866 h 1848381"/>
                <a:gd name="connsiteX106" fmla="*/ 1419486 w 1539414"/>
                <a:gd name="connsiteY106" fmla="*/ 50121 h 1848381"/>
                <a:gd name="connsiteX107" fmla="*/ 1441507 w 1539414"/>
                <a:gd name="connsiteY107" fmla="*/ 68747 h 1848381"/>
                <a:gd name="connsiteX108" fmla="*/ 1460817 w 1539414"/>
                <a:gd name="connsiteY108" fmla="*/ 89744 h 1848381"/>
                <a:gd name="connsiteX109" fmla="*/ 1478095 w 1539414"/>
                <a:gd name="connsiteY109" fmla="*/ 114127 h 1848381"/>
                <a:gd name="connsiteX110" fmla="*/ 1493679 w 1539414"/>
                <a:gd name="connsiteY110" fmla="*/ 139865 h 1848381"/>
                <a:gd name="connsiteX111" fmla="*/ 1506891 w 1539414"/>
                <a:gd name="connsiteY111" fmla="*/ 167973 h 1848381"/>
                <a:gd name="connsiteX112" fmla="*/ 1517732 w 1539414"/>
                <a:gd name="connsiteY112" fmla="*/ 197775 h 1848381"/>
                <a:gd name="connsiteX113" fmla="*/ 1526202 w 1539414"/>
                <a:gd name="connsiteY113" fmla="*/ 229947 h 1848381"/>
                <a:gd name="connsiteX114" fmla="*/ 1532639 w 1539414"/>
                <a:gd name="connsiteY114" fmla="*/ 263135 h 1848381"/>
                <a:gd name="connsiteX115" fmla="*/ 1537043 w 1539414"/>
                <a:gd name="connsiteY115" fmla="*/ 298356 h 1848381"/>
                <a:gd name="connsiteX116" fmla="*/ 1539414 w 1539414"/>
                <a:gd name="connsiteY116" fmla="*/ 334253 h 1848381"/>
                <a:gd name="connsiteX117" fmla="*/ 1539414 w 1539414"/>
                <a:gd name="connsiteY117" fmla="*/ 353218 h 1848381"/>
                <a:gd name="connsiteX118" fmla="*/ 1539414 w 1539414"/>
                <a:gd name="connsiteY118" fmla="*/ 1658734 h 1848381"/>
                <a:gd name="connsiteX119" fmla="*/ 1517394 w 1539414"/>
                <a:gd name="connsiteY119" fmla="*/ 1648236 h 1848381"/>
                <a:gd name="connsiteX120" fmla="*/ 1473013 w 1539414"/>
                <a:gd name="connsiteY120" fmla="*/ 1630964 h 1848381"/>
                <a:gd name="connsiteX121" fmla="*/ 1428294 w 1539414"/>
                <a:gd name="connsiteY121" fmla="*/ 1618773 h 1848381"/>
                <a:gd name="connsiteX122" fmla="*/ 1383237 w 1539414"/>
                <a:gd name="connsiteY122" fmla="*/ 1611661 h 1848381"/>
                <a:gd name="connsiteX123" fmla="*/ 1338179 w 1539414"/>
                <a:gd name="connsiteY123" fmla="*/ 1608952 h 1848381"/>
                <a:gd name="connsiteX124" fmla="*/ 1293799 w 1539414"/>
                <a:gd name="connsiteY124" fmla="*/ 1611661 h 1848381"/>
                <a:gd name="connsiteX125" fmla="*/ 1249758 w 1539414"/>
                <a:gd name="connsiteY125" fmla="*/ 1619450 h 1848381"/>
                <a:gd name="connsiteX126" fmla="*/ 1206733 w 1539414"/>
                <a:gd name="connsiteY126" fmla="*/ 1632319 h 1848381"/>
                <a:gd name="connsiteX127" fmla="*/ 1185728 w 1539414"/>
                <a:gd name="connsiteY127" fmla="*/ 1640785 h 1848381"/>
                <a:gd name="connsiteX128" fmla="*/ 1168112 w 1539414"/>
                <a:gd name="connsiteY128" fmla="*/ 1648575 h 1848381"/>
                <a:gd name="connsiteX129" fmla="*/ 1134911 w 1539414"/>
                <a:gd name="connsiteY129" fmla="*/ 1666523 h 1848381"/>
                <a:gd name="connsiteX130" fmla="*/ 1103405 w 1539414"/>
                <a:gd name="connsiteY130" fmla="*/ 1688197 h 1848381"/>
                <a:gd name="connsiteX131" fmla="*/ 1074609 w 1539414"/>
                <a:gd name="connsiteY131" fmla="*/ 1712242 h 1848381"/>
                <a:gd name="connsiteX132" fmla="*/ 1048523 w 1539414"/>
                <a:gd name="connsiteY132" fmla="*/ 1738657 h 1848381"/>
                <a:gd name="connsiteX133" fmla="*/ 1025147 w 1539414"/>
                <a:gd name="connsiteY133" fmla="*/ 1767443 h 1848381"/>
                <a:gd name="connsiteX134" fmla="*/ 1004820 w 1539414"/>
                <a:gd name="connsiteY134" fmla="*/ 1798260 h 1848381"/>
                <a:gd name="connsiteX135" fmla="*/ 987881 w 1539414"/>
                <a:gd name="connsiteY135" fmla="*/ 1831110 h 1848381"/>
                <a:gd name="connsiteX136" fmla="*/ 980767 w 1539414"/>
                <a:gd name="connsiteY136" fmla="*/ 1848381 h 1848381"/>
                <a:gd name="connsiteX137" fmla="*/ 974330 w 1539414"/>
                <a:gd name="connsiteY137" fmla="*/ 1832126 h 1848381"/>
                <a:gd name="connsiteX138" fmla="*/ 959762 w 1539414"/>
                <a:gd name="connsiteY138" fmla="*/ 1801647 h 1848381"/>
                <a:gd name="connsiteX139" fmla="*/ 944178 w 1539414"/>
                <a:gd name="connsiteY139" fmla="*/ 1774216 h 1848381"/>
                <a:gd name="connsiteX140" fmla="*/ 927240 w 1539414"/>
                <a:gd name="connsiteY140" fmla="*/ 1749494 h 1848381"/>
                <a:gd name="connsiteX141" fmla="*/ 909284 w 1539414"/>
                <a:gd name="connsiteY141" fmla="*/ 1727143 h 1848381"/>
                <a:gd name="connsiteX142" fmla="*/ 890313 w 1539414"/>
                <a:gd name="connsiteY142" fmla="*/ 1706823 h 1848381"/>
                <a:gd name="connsiteX143" fmla="*/ 869986 w 1539414"/>
                <a:gd name="connsiteY143" fmla="*/ 1688875 h 1848381"/>
                <a:gd name="connsiteX144" fmla="*/ 849320 w 1539414"/>
                <a:gd name="connsiteY144" fmla="*/ 1673635 h 1848381"/>
                <a:gd name="connsiteX145" fmla="*/ 816797 w 1539414"/>
                <a:gd name="connsiteY145" fmla="*/ 1653316 h 1848381"/>
                <a:gd name="connsiteX146" fmla="*/ 772756 w 1539414"/>
                <a:gd name="connsiteY146" fmla="*/ 1633335 h 1848381"/>
                <a:gd name="connsiteX147" fmla="*/ 727021 w 1539414"/>
                <a:gd name="connsiteY147" fmla="*/ 1619450 h 1848381"/>
                <a:gd name="connsiteX148" fmla="*/ 682302 w 1539414"/>
                <a:gd name="connsiteY148" fmla="*/ 1611322 h 1848381"/>
                <a:gd name="connsiteX149" fmla="*/ 660281 w 1539414"/>
                <a:gd name="connsiteY149" fmla="*/ 1608952 h 1848381"/>
                <a:gd name="connsiteX150" fmla="*/ 683996 w 1539414"/>
                <a:gd name="connsiteY150" fmla="*/ 1601163 h 1848381"/>
                <a:gd name="connsiteX151" fmla="*/ 727021 w 1539414"/>
                <a:gd name="connsiteY151" fmla="*/ 1580166 h 1848381"/>
                <a:gd name="connsiteX152" fmla="*/ 764625 w 1539414"/>
                <a:gd name="connsiteY152" fmla="*/ 1553751 h 1848381"/>
                <a:gd name="connsiteX153" fmla="*/ 789017 w 1539414"/>
                <a:gd name="connsiteY153" fmla="*/ 1530384 h 1848381"/>
                <a:gd name="connsiteX154" fmla="*/ 802569 w 1539414"/>
                <a:gd name="connsiteY154" fmla="*/ 1513451 h 1848381"/>
                <a:gd name="connsiteX155" fmla="*/ 809005 w 1539414"/>
                <a:gd name="connsiteY155" fmla="*/ 1504646 h 1848381"/>
                <a:gd name="connsiteX156" fmla="*/ 819169 w 1539414"/>
                <a:gd name="connsiteY156" fmla="*/ 1488052 h 1848381"/>
                <a:gd name="connsiteX157" fmla="*/ 833736 w 1539414"/>
                <a:gd name="connsiteY157" fmla="*/ 1453170 h 1848381"/>
                <a:gd name="connsiteX158" fmla="*/ 841867 w 1539414"/>
                <a:gd name="connsiteY158" fmla="*/ 1415918 h 1848381"/>
                <a:gd name="connsiteX159" fmla="*/ 843222 w 1539414"/>
                <a:gd name="connsiteY159" fmla="*/ 1377312 h 1848381"/>
                <a:gd name="connsiteX160" fmla="*/ 841190 w 1539414"/>
                <a:gd name="connsiteY160" fmla="*/ 1357670 h 1848381"/>
                <a:gd name="connsiteX161" fmla="*/ 860500 w 1539414"/>
                <a:gd name="connsiteY161" fmla="*/ 1369861 h 1848381"/>
                <a:gd name="connsiteX162" fmla="*/ 899121 w 1539414"/>
                <a:gd name="connsiteY162" fmla="*/ 1392212 h 1848381"/>
                <a:gd name="connsiteX163" fmla="*/ 936387 w 1539414"/>
                <a:gd name="connsiteY163" fmla="*/ 1411177 h 1848381"/>
                <a:gd name="connsiteX164" fmla="*/ 972975 w 1539414"/>
                <a:gd name="connsiteY164" fmla="*/ 1426755 h 1848381"/>
                <a:gd name="connsiteX165" fmla="*/ 1008547 w 1539414"/>
                <a:gd name="connsiteY165" fmla="*/ 1439624 h 1848381"/>
                <a:gd name="connsiteX166" fmla="*/ 1043102 w 1539414"/>
                <a:gd name="connsiteY166" fmla="*/ 1449445 h 1848381"/>
                <a:gd name="connsiteX167" fmla="*/ 1076980 w 1539414"/>
                <a:gd name="connsiteY167" fmla="*/ 1455880 h 1848381"/>
                <a:gd name="connsiteX168" fmla="*/ 1109503 w 1539414"/>
                <a:gd name="connsiteY168" fmla="*/ 1458928 h 1848381"/>
                <a:gd name="connsiteX169" fmla="*/ 1125764 w 1539414"/>
                <a:gd name="connsiteY169" fmla="*/ 1458928 h 1848381"/>
                <a:gd name="connsiteX170" fmla="*/ 1149818 w 1539414"/>
                <a:gd name="connsiteY170" fmla="*/ 1458589 h 1848381"/>
                <a:gd name="connsiteX171" fmla="*/ 1196230 w 1539414"/>
                <a:gd name="connsiteY171" fmla="*/ 1451138 h 1848381"/>
                <a:gd name="connsiteX172" fmla="*/ 1218251 w 1539414"/>
                <a:gd name="connsiteY172" fmla="*/ 1444027 h 1848381"/>
                <a:gd name="connsiteX173" fmla="*/ 1231802 w 1539414"/>
                <a:gd name="connsiteY173" fmla="*/ 1439286 h 1848381"/>
                <a:gd name="connsiteX174" fmla="*/ 1257550 w 1539414"/>
                <a:gd name="connsiteY174" fmla="*/ 1427433 h 1848381"/>
                <a:gd name="connsiteX175" fmla="*/ 1280248 w 1539414"/>
                <a:gd name="connsiteY175" fmla="*/ 1413886 h 1848381"/>
                <a:gd name="connsiteX176" fmla="*/ 1301252 w 1539414"/>
                <a:gd name="connsiteY176" fmla="*/ 1398986 h 1848381"/>
                <a:gd name="connsiteX177" fmla="*/ 1329032 w 1539414"/>
                <a:gd name="connsiteY177" fmla="*/ 1373925 h 1848381"/>
                <a:gd name="connsiteX178" fmla="*/ 1358845 w 1539414"/>
                <a:gd name="connsiteY178" fmla="*/ 1338705 h 1848381"/>
                <a:gd name="connsiteX179" fmla="*/ 1381543 w 1539414"/>
                <a:gd name="connsiteY179" fmla="*/ 1304501 h 1848381"/>
                <a:gd name="connsiteX180" fmla="*/ 1397804 w 1539414"/>
                <a:gd name="connsiteY180" fmla="*/ 1273344 h 1848381"/>
                <a:gd name="connsiteX181" fmla="*/ 1412372 w 1539414"/>
                <a:gd name="connsiteY181" fmla="*/ 1238463 h 1848381"/>
                <a:gd name="connsiteX182" fmla="*/ 1414743 w 1539414"/>
                <a:gd name="connsiteY182" fmla="*/ 1231012 h 1848381"/>
                <a:gd name="connsiteX183" fmla="*/ 1352747 w 1539414"/>
                <a:gd name="connsiteY183" fmla="*/ 1213064 h 1848381"/>
                <a:gd name="connsiteX184" fmla="*/ 1351392 w 1539414"/>
                <a:gd name="connsiteY184" fmla="*/ 1217466 h 1848381"/>
                <a:gd name="connsiteX185" fmla="*/ 1339873 w 1539414"/>
                <a:gd name="connsiteY185" fmla="*/ 1245236 h 1848381"/>
                <a:gd name="connsiteX186" fmla="*/ 1326661 w 1539414"/>
                <a:gd name="connsiteY186" fmla="*/ 1270296 h 1848381"/>
                <a:gd name="connsiteX187" fmla="*/ 1308367 w 1539414"/>
                <a:gd name="connsiteY187" fmla="*/ 1298405 h 1848381"/>
                <a:gd name="connsiteX188" fmla="*/ 1284652 w 1539414"/>
                <a:gd name="connsiteY188" fmla="*/ 1326852 h 1848381"/>
                <a:gd name="connsiteX189" fmla="*/ 1254162 w 1539414"/>
                <a:gd name="connsiteY189" fmla="*/ 1353606 h 1848381"/>
                <a:gd name="connsiteX190" fmla="*/ 1227398 w 1539414"/>
                <a:gd name="connsiteY190" fmla="*/ 1370200 h 1848381"/>
                <a:gd name="connsiteX191" fmla="*/ 1207749 w 1539414"/>
                <a:gd name="connsiteY191" fmla="*/ 1379344 h 1848381"/>
                <a:gd name="connsiteX192" fmla="*/ 1197247 w 1539414"/>
                <a:gd name="connsiteY192" fmla="*/ 1383407 h 1848381"/>
                <a:gd name="connsiteX193" fmla="*/ 1180647 w 1539414"/>
                <a:gd name="connsiteY193" fmla="*/ 1388826 h 1848381"/>
                <a:gd name="connsiteX194" fmla="*/ 1145075 w 1539414"/>
                <a:gd name="connsiteY194" fmla="*/ 1394583 h 1848381"/>
                <a:gd name="connsiteX195" fmla="*/ 1107809 w 1539414"/>
                <a:gd name="connsiteY195" fmla="*/ 1394583 h 1848381"/>
                <a:gd name="connsiteX196" fmla="*/ 1068172 w 1539414"/>
                <a:gd name="connsiteY196" fmla="*/ 1389165 h 1848381"/>
                <a:gd name="connsiteX197" fmla="*/ 1026502 w 1539414"/>
                <a:gd name="connsiteY197" fmla="*/ 1378328 h 1848381"/>
                <a:gd name="connsiteX198" fmla="*/ 982799 w 1539414"/>
                <a:gd name="connsiteY198" fmla="*/ 1362072 h 1848381"/>
                <a:gd name="connsiteX199" fmla="*/ 937742 w 1539414"/>
                <a:gd name="connsiteY199" fmla="*/ 1340059 h 1848381"/>
                <a:gd name="connsiteX200" fmla="*/ 890313 w 1539414"/>
                <a:gd name="connsiteY200" fmla="*/ 1312628 h 1848381"/>
                <a:gd name="connsiteX201" fmla="*/ 865582 w 1539414"/>
                <a:gd name="connsiteY201" fmla="*/ 1296712 h 1848381"/>
                <a:gd name="connsiteX202" fmla="*/ 880488 w 1539414"/>
                <a:gd name="connsiteY202" fmla="*/ 1290277 h 1848381"/>
                <a:gd name="connsiteX203" fmla="*/ 909284 w 1539414"/>
                <a:gd name="connsiteY203" fmla="*/ 1276392 h 1848381"/>
                <a:gd name="connsiteX204" fmla="*/ 936725 w 1539414"/>
                <a:gd name="connsiteY204" fmla="*/ 1259121 h 1848381"/>
                <a:gd name="connsiteX205" fmla="*/ 962811 w 1539414"/>
                <a:gd name="connsiteY205" fmla="*/ 1240495 h 1848381"/>
                <a:gd name="connsiteX206" fmla="*/ 985848 w 1539414"/>
                <a:gd name="connsiteY206" fmla="*/ 1219160 h 1848381"/>
                <a:gd name="connsiteX207" fmla="*/ 1006514 w 1539414"/>
                <a:gd name="connsiteY207" fmla="*/ 1196470 h 1848381"/>
                <a:gd name="connsiteX208" fmla="*/ 1023453 w 1539414"/>
                <a:gd name="connsiteY208" fmla="*/ 1172425 h 1848381"/>
                <a:gd name="connsiteX209" fmla="*/ 1035988 w 1539414"/>
                <a:gd name="connsiteY209" fmla="*/ 1146349 h 1848381"/>
                <a:gd name="connsiteX210" fmla="*/ 1040053 w 1539414"/>
                <a:gd name="connsiteY210" fmla="*/ 1132802 h 1848381"/>
                <a:gd name="connsiteX211" fmla="*/ 1047506 w 1539414"/>
                <a:gd name="connsiteY211" fmla="*/ 1104694 h 1848381"/>
                <a:gd name="connsiteX212" fmla="*/ 1055298 w 1539414"/>
                <a:gd name="connsiteY212" fmla="*/ 1050848 h 1848381"/>
                <a:gd name="connsiteX213" fmla="*/ 1055298 w 1539414"/>
                <a:gd name="connsiteY213" fmla="*/ 999033 h 1848381"/>
                <a:gd name="connsiteX214" fmla="*/ 1048861 w 1539414"/>
                <a:gd name="connsiteY214" fmla="*/ 950267 h 1848381"/>
                <a:gd name="connsiteX215" fmla="*/ 1037004 w 1539414"/>
                <a:gd name="connsiteY215" fmla="*/ 904549 h 1848381"/>
                <a:gd name="connsiteX216" fmla="*/ 1021420 w 1539414"/>
                <a:gd name="connsiteY216" fmla="*/ 861539 h 1848381"/>
                <a:gd name="connsiteX217" fmla="*/ 1002787 w 1539414"/>
                <a:gd name="connsiteY217" fmla="*/ 821578 h 1848381"/>
                <a:gd name="connsiteX218" fmla="*/ 982461 w 1539414"/>
                <a:gd name="connsiteY218" fmla="*/ 785342 h 1848381"/>
                <a:gd name="connsiteX219" fmla="*/ 971958 w 1539414"/>
                <a:gd name="connsiteY219" fmla="*/ 768409 h 1848381"/>
                <a:gd name="connsiteX220" fmla="*/ 984832 w 1539414"/>
                <a:gd name="connsiteY220" fmla="*/ 758927 h 1848381"/>
                <a:gd name="connsiteX221" fmla="*/ 1007869 w 1539414"/>
                <a:gd name="connsiteY221" fmla="*/ 738608 h 1848381"/>
                <a:gd name="connsiteX222" fmla="*/ 1039037 w 1539414"/>
                <a:gd name="connsiteY222" fmla="*/ 707113 h 1848381"/>
                <a:gd name="connsiteX223" fmla="*/ 1073254 w 1539414"/>
                <a:gd name="connsiteY223" fmla="*/ 664781 h 1848381"/>
                <a:gd name="connsiteX224" fmla="*/ 1099340 w 1539414"/>
                <a:gd name="connsiteY224" fmla="*/ 626851 h 1848381"/>
                <a:gd name="connsiteX225" fmla="*/ 1108487 w 1539414"/>
                <a:gd name="connsiteY225" fmla="*/ 610596 h 1848381"/>
                <a:gd name="connsiteX226" fmla="*/ 1123732 w 1539414"/>
                <a:gd name="connsiteY226" fmla="*/ 624819 h 1848381"/>
                <a:gd name="connsiteX227" fmla="*/ 1157610 w 1539414"/>
                <a:gd name="connsiteY227" fmla="*/ 649202 h 1848381"/>
                <a:gd name="connsiteX228" fmla="*/ 1176242 w 1539414"/>
                <a:gd name="connsiteY228" fmla="*/ 658685 h 1848381"/>
                <a:gd name="connsiteX229" fmla="*/ 1190471 w 1539414"/>
                <a:gd name="connsiteY229" fmla="*/ 664781 h 1848381"/>
                <a:gd name="connsiteX230" fmla="*/ 1219267 w 1539414"/>
                <a:gd name="connsiteY230" fmla="*/ 674602 h 1848381"/>
                <a:gd name="connsiteX231" fmla="*/ 1247725 w 1539414"/>
                <a:gd name="connsiteY231" fmla="*/ 680359 h 1848381"/>
                <a:gd name="connsiteX232" fmla="*/ 1275505 w 1539414"/>
                <a:gd name="connsiteY232" fmla="*/ 683068 h 1848381"/>
                <a:gd name="connsiteX233" fmla="*/ 1289056 w 1539414"/>
                <a:gd name="connsiteY233" fmla="*/ 683407 h 1848381"/>
                <a:gd name="connsiteX234" fmla="*/ 1302946 w 1539414"/>
                <a:gd name="connsiteY234" fmla="*/ 683068 h 1848381"/>
                <a:gd name="connsiteX235" fmla="*/ 1329371 w 1539414"/>
                <a:gd name="connsiteY235" fmla="*/ 680697 h 1848381"/>
                <a:gd name="connsiteX236" fmla="*/ 1365281 w 1539414"/>
                <a:gd name="connsiteY236" fmla="*/ 674263 h 1848381"/>
                <a:gd name="connsiteX237" fmla="*/ 1417792 w 1539414"/>
                <a:gd name="connsiteY237" fmla="*/ 658008 h 1848381"/>
                <a:gd name="connsiteX238" fmla="*/ 1427278 w 1539414"/>
                <a:gd name="connsiteY238" fmla="*/ 653605 h 1848381"/>
                <a:gd name="connsiteX239" fmla="*/ 1399498 w 1539414"/>
                <a:gd name="connsiteY239" fmla="*/ 595695 h 1848381"/>
                <a:gd name="connsiteX240" fmla="*/ 1396110 w 1539414"/>
                <a:gd name="connsiteY240" fmla="*/ 597388 h 1848381"/>
                <a:gd name="connsiteX241" fmla="*/ 1361894 w 1539414"/>
                <a:gd name="connsiteY241" fmla="*/ 608564 h 1848381"/>
                <a:gd name="connsiteX242" fmla="*/ 1320901 w 1539414"/>
                <a:gd name="connsiteY242" fmla="*/ 617030 h 1848381"/>
                <a:gd name="connsiteX243" fmla="*/ 1289395 w 1539414"/>
                <a:gd name="connsiteY243" fmla="*/ 618724 h 1848381"/>
                <a:gd name="connsiteX244" fmla="*/ 1255178 w 1539414"/>
                <a:gd name="connsiteY244" fmla="*/ 616692 h 1848381"/>
                <a:gd name="connsiteX245" fmla="*/ 1220961 w 1539414"/>
                <a:gd name="connsiteY245" fmla="*/ 607887 h 1848381"/>
                <a:gd name="connsiteX246" fmla="*/ 1203345 w 1539414"/>
                <a:gd name="connsiteY246" fmla="*/ 600436 h 1848381"/>
                <a:gd name="connsiteX247" fmla="*/ 1191826 w 1539414"/>
                <a:gd name="connsiteY247" fmla="*/ 594679 h 1848381"/>
                <a:gd name="connsiteX248" fmla="*/ 1170144 w 1539414"/>
                <a:gd name="connsiteY248" fmla="*/ 579778 h 1848381"/>
                <a:gd name="connsiteX249" fmla="*/ 1149818 w 1539414"/>
                <a:gd name="connsiteY249" fmla="*/ 561152 h 1848381"/>
                <a:gd name="connsiteX250" fmla="*/ 1131862 w 1539414"/>
                <a:gd name="connsiteY250" fmla="*/ 539478 h 1848381"/>
                <a:gd name="connsiteX251" fmla="*/ 1115262 w 1539414"/>
                <a:gd name="connsiteY251" fmla="*/ 514079 h 1848381"/>
                <a:gd name="connsiteX252" fmla="*/ 1100695 w 1539414"/>
                <a:gd name="connsiteY252" fmla="*/ 484955 h 1848381"/>
                <a:gd name="connsiteX253" fmla="*/ 1087482 w 1539414"/>
                <a:gd name="connsiteY253" fmla="*/ 452444 h 1848381"/>
                <a:gd name="connsiteX254" fmla="*/ 1076303 w 1539414"/>
                <a:gd name="connsiteY254" fmla="*/ 416885 h 1848381"/>
                <a:gd name="connsiteX255" fmla="*/ 1072237 w 1539414"/>
                <a:gd name="connsiteY255" fmla="*/ 397582 h 1848381"/>
                <a:gd name="connsiteX256" fmla="*/ 1009224 w 1539414"/>
                <a:gd name="connsiteY256" fmla="*/ 412144 h 1848381"/>
                <a:gd name="connsiteX257" fmla="*/ 1014645 w 1539414"/>
                <a:gd name="connsiteY257" fmla="*/ 433140 h 1848381"/>
                <a:gd name="connsiteX258" fmla="*/ 1026502 w 1539414"/>
                <a:gd name="connsiteY258" fmla="*/ 472086 h 1848381"/>
                <a:gd name="connsiteX259" fmla="*/ 1040392 w 1539414"/>
                <a:gd name="connsiteY259" fmla="*/ 507645 h 1848381"/>
                <a:gd name="connsiteX260" fmla="*/ 1056653 w 1539414"/>
                <a:gd name="connsiteY260" fmla="*/ 540833 h 1848381"/>
                <a:gd name="connsiteX261" fmla="*/ 1065462 w 1539414"/>
                <a:gd name="connsiteY261" fmla="*/ 555734 h 1848381"/>
                <a:gd name="connsiteX262" fmla="*/ 1056653 w 1539414"/>
                <a:gd name="connsiteY262" fmla="*/ 571989 h 1848381"/>
                <a:gd name="connsiteX263" fmla="*/ 1031584 w 1539414"/>
                <a:gd name="connsiteY263" fmla="*/ 612289 h 1848381"/>
                <a:gd name="connsiteX264" fmla="*/ 1008885 w 1539414"/>
                <a:gd name="connsiteY264" fmla="*/ 643445 h 1848381"/>
                <a:gd name="connsiteX265" fmla="*/ 980428 w 1539414"/>
                <a:gd name="connsiteY265" fmla="*/ 675279 h 1848381"/>
                <a:gd name="connsiteX266" fmla="*/ 946550 w 1539414"/>
                <a:gd name="connsiteY266" fmla="*/ 707113 h 1848381"/>
                <a:gd name="connsiteX267" fmla="*/ 907252 w 1539414"/>
                <a:gd name="connsiteY267" fmla="*/ 735221 h 1848381"/>
                <a:gd name="connsiteX268" fmla="*/ 874390 w 1539414"/>
                <a:gd name="connsiteY268" fmla="*/ 752831 h 1848381"/>
                <a:gd name="connsiteX269" fmla="*/ 851353 w 1539414"/>
                <a:gd name="connsiteY269" fmla="*/ 761975 h 1848381"/>
                <a:gd name="connsiteX270" fmla="*/ 838818 w 1539414"/>
                <a:gd name="connsiteY270" fmla="*/ 765700 h 1848381"/>
                <a:gd name="connsiteX271" fmla="*/ 822218 w 1539414"/>
                <a:gd name="connsiteY271" fmla="*/ 770102 h 1848381"/>
                <a:gd name="connsiteX272" fmla="*/ 788001 w 1539414"/>
                <a:gd name="connsiteY272" fmla="*/ 775860 h 1848381"/>
                <a:gd name="connsiteX273" fmla="*/ 752768 w 1539414"/>
                <a:gd name="connsiteY273" fmla="*/ 776876 h 1848381"/>
                <a:gd name="connsiteX274" fmla="*/ 716857 w 1539414"/>
                <a:gd name="connsiteY274" fmla="*/ 772812 h 1848381"/>
                <a:gd name="connsiteX275" fmla="*/ 680269 w 1539414"/>
                <a:gd name="connsiteY275" fmla="*/ 765023 h 1848381"/>
                <a:gd name="connsiteX276" fmla="*/ 642665 w 1539414"/>
                <a:gd name="connsiteY276" fmla="*/ 752831 h 1848381"/>
                <a:gd name="connsiteX277" fmla="*/ 604383 w 1539414"/>
                <a:gd name="connsiteY277" fmla="*/ 735560 h 1848381"/>
                <a:gd name="connsiteX278" fmla="*/ 565762 w 1539414"/>
                <a:gd name="connsiteY278" fmla="*/ 714224 h 1848381"/>
                <a:gd name="connsiteX279" fmla="*/ 546113 w 1539414"/>
                <a:gd name="connsiteY279" fmla="*/ 701694 h 1848381"/>
                <a:gd name="connsiteX280" fmla="*/ 513928 w 1539414"/>
                <a:gd name="connsiteY280" fmla="*/ 681036 h 1848381"/>
                <a:gd name="connsiteX281" fmla="*/ 499022 w 1539414"/>
                <a:gd name="connsiteY281" fmla="*/ 715240 h 1848381"/>
                <a:gd name="connsiteX282" fmla="*/ 496312 w 1539414"/>
                <a:gd name="connsiteY282" fmla="*/ 720997 h 1848381"/>
                <a:gd name="connsiteX283" fmla="*/ 477679 w 1539414"/>
                <a:gd name="connsiteY283" fmla="*/ 754863 h 1848381"/>
                <a:gd name="connsiteX284" fmla="*/ 457013 w 1539414"/>
                <a:gd name="connsiteY284" fmla="*/ 785342 h 1848381"/>
                <a:gd name="connsiteX285" fmla="*/ 429572 w 1539414"/>
                <a:gd name="connsiteY285" fmla="*/ 818869 h 1848381"/>
                <a:gd name="connsiteX286" fmla="*/ 395694 w 1539414"/>
                <a:gd name="connsiteY286" fmla="*/ 853073 h 1848381"/>
                <a:gd name="connsiteX287" fmla="*/ 365543 w 1539414"/>
                <a:gd name="connsiteY287" fmla="*/ 876440 h 1848381"/>
                <a:gd name="connsiteX288" fmla="*/ 343522 w 1539414"/>
                <a:gd name="connsiteY288" fmla="*/ 890664 h 1848381"/>
                <a:gd name="connsiteX289" fmla="*/ 319808 w 1539414"/>
                <a:gd name="connsiteY289" fmla="*/ 902517 h 1848381"/>
                <a:gd name="connsiteX290" fmla="*/ 294399 w 1539414"/>
                <a:gd name="connsiteY290" fmla="*/ 912338 h 1848381"/>
                <a:gd name="connsiteX291" fmla="*/ 280848 w 1539414"/>
                <a:gd name="connsiteY291" fmla="*/ 916063 h 1848381"/>
                <a:gd name="connsiteX292" fmla="*/ 260521 w 1539414"/>
                <a:gd name="connsiteY292" fmla="*/ 921143 h 1848381"/>
                <a:gd name="connsiteX293" fmla="*/ 220207 w 1539414"/>
                <a:gd name="connsiteY293" fmla="*/ 926900 h 1848381"/>
                <a:gd name="connsiteX294" fmla="*/ 180231 w 1539414"/>
                <a:gd name="connsiteY294" fmla="*/ 928255 h 1848381"/>
                <a:gd name="connsiteX295" fmla="*/ 140255 w 1539414"/>
                <a:gd name="connsiteY295" fmla="*/ 925545 h 1848381"/>
                <a:gd name="connsiteX296" fmla="*/ 120605 w 1539414"/>
                <a:gd name="connsiteY296" fmla="*/ 922497 h 1848381"/>
                <a:gd name="connsiteX297" fmla="*/ 119250 w 1539414"/>
                <a:gd name="connsiteY297" fmla="*/ 901839 h 1848381"/>
                <a:gd name="connsiteX298" fmla="*/ 119589 w 1539414"/>
                <a:gd name="connsiteY298" fmla="*/ 860185 h 1848381"/>
                <a:gd name="connsiteX299" fmla="*/ 124332 w 1539414"/>
                <a:gd name="connsiteY299" fmla="*/ 819546 h 1848381"/>
                <a:gd name="connsiteX300" fmla="*/ 133140 w 1539414"/>
                <a:gd name="connsiteY300" fmla="*/ 779923 h 1848381"/>
                <a:gd name="connsiteX301" fmla="*/ 146353 w 1539414"/>
                <a:gd name="connsiteY301" fmla="*/ 741317 h 1848381"/>
                <a:gd name="connsiteX302" fmla="*/ 162614 w 1539414"/>
                <a:gd name="connsiteY302" fmla="*/ 704742 h 1848381"/>
                <a:gd name="connsiteX303" fmla="*/ 182602 w 1539414"/>
                <a:gd name="connsiteY303" fmla="*/ 670199 h 1848381"/>
                <a:gd name="connsiteX304" fmla="*/ 205300 w 1539414"/>
                <a:gd name="connsiteY304" fmla="*/ 637688 h 1848381"/>
                <a:gd name="connsiteX305" fmla="*/ 230709 w 1539414"/>
                <a:gd name="connsiteY305" fmla="*/ 608225 h 1848381"/>
                <a:gd name="connsiteX306" fmla="*/ 258827 w 1539414"/>
                <a:gd name="connsiteY306" fmla="*/ 581471 h 1848381"/>
                <a:gd name="connsiteX307" fmla="*/ 288640 w 1539414"/>
                <a:gd name="connsiteY307" fmla="*/ 558104 h 1848381"/>
                <a:gd name="connsiteX308" fmla="*/ 320824 w 1539414"/>
                <a:gd name="connsiteY308" fmla="*/ 538801 h 1848381"/>
                <a:gd name="connsiteX309" fmla="*/ 354024 w 1539414"/>
                <a:gd name="connsiteY309" fmla="*/ 523223 h 1848381"/>
                <a:gd name="connsiteX310" fmla="*/ 388919 w 1539414"/>
                <a:gd name="connsiteY310" fmla="*/ 511708 h 1848381"/>
                <a:gd name="connsiteX311" fmla="*/ 424491 w 1539414"/>
                <a:gd name="connsiteY311" fmla="*/ 505274 h 1848381"/>
                <a:gd name="connsiteX312" fmla="*/ 460740 w 1539414"/>
                <a:gd name="connsiteY312" fmla="*/ 503919 h 1848381"/>
                <a:gd name="connsiteX313" fmla="*/ 479373 w 1539414"/>
                <a:gd name="connsiteY313" fmla="*/ 505274 h 1848381"/>
                <a:gd name="connsiteX314" fmla="*/ 479712 w 1539414"/>
                <a:gd name="connsiteY314" fmla="*/ 490712 h 1848381"/>
                <a:gd name="connsiteX315" fmla="*/ 484455 w 1539414"/>
                <a:gd name="connsiteY315" fmla="*/ 460233 h 1848381"/>
                <a:gd name="connsiteX316" fmla="*/ 494618 w 1539414"/>
                <a:gd name="connsiteY316" fmla="*/ 429754 h 1848381"/>
                <a:gd name="connsiteX317" fmla="*/ 508847 w 1539414"/>
                <a:gd name="connsiteY317" fmla="*/ 399275 h 1848381"/>
                <a:gd name="connsiteX318" fmla="*/ 527141 w 1539414"/>
                <a:gd name="connsiteY318" fmla="*/ 369134 h 1848381"/>
                <a:gd name="connsiteX319" fmla="*/ 549162 w 1539414"/>
                <a:gd name="connsiteY319" fmla="*/ 340010 h 1848381"/>
                <a:gd name="connsiteX320" fmla="*/ 574570 w 1539414"/>
                <a:gd name="connsiteY320" fmla="*/ 312579 h 1848381"/>
                <a:gd name="connsiteX321" fmla="*/ 603705 w 1539414"/>
                <a:gd name="connsiteY321" fmla="*/ 286841 h 1848381"/>
                <a:gd name="connsiteX322" fmla="*/ 635212 w 1539414"/>
                <a:gd name="connsiteY322" fmla="*/ 264151 h 1848381"/>
                <a:gd name="connsiteX323" fmla="*/ 669089 w 1539414"/>
                <a:gd name="connsiteY323" fmla="*/ 244848 h 1848381"/>
                <a:gd name="connsiteX324" fmla="*/ 705339 w 1539414"/>
                <a:gd name="connsiteY324" fmla="*/ 228931 h 1848381"/>
                <a:gd name="connsiteX325" fmla="*/ 743282 w 1539414"/>
                <a:gd name="connsiteY325" fmla="*/ 218094 h 1848381"/>
                <a:gd name="connsiteX326" fmla="*/ 782581 w 1539414"/>
                <a:gd name="connsiteY326" fmla="*/ 211321 h 1848381"/>
                <a:gd name="connsiteX327" fmla="*/ 823573 w 1539414"/>
                <a:gd name="connsiteY327" fmla="*/ 210305 h 1848381"/>
                <a:gd name="connsiteX328" fmla="*/ 865243 w 1539414"/>
                <a:gd name="connsiteY328" fmla="*/ 215385 h 1848381"/>
                <a:gd name="connsiteX329" fmla="*/ 907929 w 1539414"/>
                <a:gd name="connsiteY329" fmla="*/ 226899 h 1848381"/>
                <a:gd name="connsiteX330" fmla="*/ 928933 w 1539414"/>
                <a:gd name="connsiteY330" fmla="*/ 235027 h 1848381"/>
                <a:gd name="connsiteX331" fmla="*/ 934693 w 1539414"/>
                <a:gd name="connsiteY331" fmla="*/ 220126 h 1848381"/>
                <a:gd name="connsiteX332" fmla="*/ 952648 w 1539414"/>
                <a:gd name="connsiteY332" fmla="*/ 185245 h 1848381"/>
                <a:gd name="connsiteX333" fmla="*/ 978395 w 1539414"/>
                <a:gd name="connsiteY333" fmla="*/ 146638 h 1848381"/>
                <a:gd name="connsiteX334" fmla="*/ 1012951 w 1539414"/>
                <a:gd name="connsiteY334" fmla="*/ 107354 h 1848381"/>
                <a:gd name="connsiteX335" fmla="*/ 1043441 w 1539414"/>
                <a:gd name="connsiteY335" fmla="*/ 79245 h 1848381"/>
                <a:gd name="connsiteX336" fmla="*/ 1066478 w 1539414"/>
                <a:gd name="connsiteY336" fmla="*/ 62313 h 1848381"/>
                <a:gd name="connsiteX337" fmla="*/ 1090870 w 1539414"/>
                <a:gd name="connsiteY337" fmla="*/ 46057 h 1848381"/>
                <a:gd name="connsiteX338" fmla="*/ 1117295 w 1539414"/>
                <a:gd name="connsiteY338" fmla="*/ 31834 h 1848381"/>
                <a:gd name="connsiteX339" fmla="*/ 1145752 w 1539414"/>
                <a:gd name="connsiteY339" fmla="*/ 19981 h 1848381"/>
                <a:gd name="connsiteX340" fmla="*/ 1175565 w 1539414"/>
                <a:gd name="connsiteY340" fmla="*/ 10498 h 1848381"/>
                <a:gd name="connsiteX341" fmla="*/ 1207749 w 1539414"/>
                <a:gd name="connsiteY341" fmla="*/ 3725 h 18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539414" h="1848381">
                  <a:moveTo>
                    <a:pt x="540662" y="773773"/>
                  </a:moveTo>
                  <a:lnTo>
                    <a:pt x="561652" y="785292"/>
                  </a:lnTo>
                  <a:lnTo>
                    <a:pt x="602955" y="805280"/>
                  </a:lnTo>
                  <a:lnTo>
                    <a:pt x="643919" y="820863"/>
                  </a:lnTo>
                  <a:lnTo>
                    <a:pt x="683868" y="831704"/>
                  </a:lnTo>
                  <a:lnTo>
                    <a:pt x="723817" y="838819"/>
                  </a:lnTo>
                  <a:lnTo>
                    <a:pt x="762750" y="840851"/>
                  </a:lnTo>
                  <a:lnTo>
                    <a:pt x="801006" y="838819"/>
                  </a:lnTo>
                  <a:lnTo>
                    <a:pt x="838585" y="832382"/>
                  </a:lnTo>
                  <a:lnTo>
                    <a:pt x="857543" y="826962"/>
                  </a:lnTo>
                  <a:lnTo>
                    <a:pt x="873455" y="821541"/>
                  </a:lnTo>
                  <a:lnTo>
                    <a:pt x="903248" y="809684"/>
                  </a:lnTo>
                  <a:lnTo>
                    <a:pt x="917128" y="802231"/>
                  </a:lnTo>
                  <a:lnTo>
                    <a:pt x="930331" y="823913"/>
                  </a:lnTo>
                  <a:lnTo>
                    <a:pt x="952337" y="864566"/>
                  </a:lnTo>
                  <a:lnTo>
                    <a:pt x="969603" y="904542"/>
                  </a:lnTo>
                  <a:lnTo>
                    <a:pt x="981452" y="943841"/>
                  </a:lnTo>
                  <a:lnTo>
                    <a:pt x="988900" y="982461"/>
                  </a:lnTo>
                  <a:lnTo>
                    <a:pt x="991947" y="1020066"/>
                  </a:lnTo>
                  <a:lnTo>
                    <a:pt x="989577" y="1058009"/>
                  </a:lnTo>
                  <a:lnTo>
                    <a:pt x="983484" y="1095614"/>
                  </a:lnTo>
                  <a:lnTo>
                    <a:pt x="978067" y="1114585"/>
                  </a:lnTo>
                  <a:lnTo>
                    <a:pt x="974004" y="1127459"/>
                  </a:lnTo>
                  <a:lnTo>
                    <a:pt x="959785" y="1151851"/>
                  </a:lnTo>
                  <a:lnTo>
                    <a:pt x="940149" y="1174549"/>
                  </a:lnTo>
                  <a:lnTo>
                    <a:pt x="915435" y="1195215"/>
                  </a:lnTo>
                  <a:lnTo>
                    <a:pt x="887674" y="1214187"/>
                  </a:lnTo>
                  <a:lnTo>
                    <a:pt x="857882" y="1230109"/>
                  </a:lnTo>
                  <a:lnTo>
                    <a:pt x="826736" y="1242305"/>
                  </a:lnTo>
                  <a:lnTo>
                    <a:pt x="796266" y="1251452"/>
                  </a:lnTo>
                  <a:lnTo>
                    <a:pt x="781032" y="1254163"/>
                  </a:lnTo>
                  <a:lnTo>
                    <a:pt x="739052" y="1260938"/>
                  </a:lnTo>
                  <a:lnTo>
                    <a:pt x="756995" y="1299559"/>
                  </a:lnTo>
                  <a:lnTo>
                    <a:pt x="762411" y="1311416"/>
                  </a:lnTo>
                  <a:lnTo>
                    <a:pt x="770537" y="1335131"/>
                  </a:lnTo>
                  <a:lnTo>
                    <a:pt x="776292" y="1357829"/>
                  </a:lnTo>
                  <a:lnTo>
                    <a:pt x="779000" y="1379850"/>
                  </a:lnTo>
                  <a:lnTo>
                    <a:pt x="778662" y="1401193"/>
                  </a:lnTo>
                  <a:lnTo>
                    <a:pt x="775615" y="1421520"/>
                  </a:lnTo>
                  <a:lnTo>
                    <a:pt x="769859" y="1441169"/>
                  </a:lnTo>
                  <a:lnTo>
                    <a:pt x="760719" y="1459802"/>
                  </a:lnTo>
                  <a:lnTo>
                    <a:pt x="755302" y="1468949"/>
                  </a:lnTo>
                  <a:lnTo>
                    <a:pt x="747854" y="1479112"/>
                  </a:lnTo>
                  <a:lnTo>
                    <a:pt x="730588" y="1497745"/>
                  </a:lnTo>
                  <a:lnTo>
                    <a:pt x="710275" y="1514007"/>
                  </a:lnTo>
                  <a:lnTo>
                    <a:pt x="686577" y="1528574"/>
                  </a:lnTo>
                  <a:lnTo>
                    <a:pt x="660170" y="1540431"/>
                  </a:lnTo>
                  <a:lnTo>
                    <a:pt x="631055" y="1550256"/>
                  </a:lnTo>
                  <a:lnTo>
                    <a:pt x="600247" y="1557032"/>
                  </a:lnTo>
                  <a:lnTo>
                    <a:pt x="568085" y="1561436"/>
                  </a:lnTo>
                  <a:lnTo>
                    <a:pt x="550819" y="1562452"/>
                  </a:lnTo>
                  <a:lnTo>
                    <a:pt x="548787" y="1550595"/>
                  </a:lnTo>
                  <a:lnTo>
                    <a:pt x="542355" y="1526542"/>
                  </a:lnTo>
                  <a:lnTo>
                    <a:pt x="533553" y="1502149"/>
                  </a:lnTo>
                  <a:lnTo>
                    <a:pt x="522719" y="1478096"/>
                  </a:lnTo>
                  <a:lnTo>
                    <a:pt x="516287" y="1466239"/>
                  </a:lnTo>
                  <a:lnTo>
                    <a:pt x="507484" y="1451332"/>
                  </a:lnTo>
                  <a:lnTo>
                    <a:pt x="487510" y="1423553"/>
                  </a:lnTo>
                  <a:lnTo>
                    <a:pt x="465166" y="1398822"/>
                  </a:lnTo>
                  <a:lnTo>
                    <a:pt x="440790" y="1375785"/>
                  </a:lnTo>
                  <a:lnTo>
                    <a:pt x="414045" y="1356135"/>
                  </a:lnTo>
                  <a:lnTo>
                    <a:pt x="385268" y="1339535"/>
                  </a:lnTo>
                  <a:lnTo>
                    <a:pt x="356153" y="1325306"/>
                  </a:lnTo>
                  <a:lnTo>
                    <a:pt x="325007" y="1315143"/>
                  </a:lnTo>
                  <a:lnTo>
                    <a:pt x="309095" y="1311755"/>
                  </a:lnTo>
                  <a:lnTo>
                    <a:pt x="289459" y="1307690"/>
                  </a:lnTo>
                  <a:lnTo>
                    <a:pt x="249849" y="1304302"/>
                  </a:lnTo>
                  <a:lnTo>
                    <a:pt x="210916" y="1303963"/>
                  </a:lnTo>
                  <a:lnTo>
                    <a:pt x="172999" y="1307012"/>
                  </a:lnTo>
                  <a:lnTo>
                    <a:pt x="135758" y="1312433"/>
                  </a:lnTo>
                  <a:lnTo>
                    <a:pt x="100549" y="1320563"/>
                  </a:lnTo>
                  <a:lnTo>
                    <a:pt x="50443" y="1335470"/>
                  </a:lnTo>
                  <a:lnTo>
                    <a:pt x="21328" y="1346988"/>
                  </a:lnTo>
                  <a:lnTo>
                    <a:pt x="14557" y="1326323"/>
                  </a:lnTo>
                  <a:lnTo>
                    <a:pt x="4401" y="1278216"/>
                  </a:lnTo>
                  <a:lnTo>
                    <a:pt x="0" y="1226044"/>
                  </a:lnTo>
                  <a:lnTo>
                    <a:pt x="2370" y="1172178"/>
                  </a:lnTo>
                  <a:lnTo>
                    <a:pt x="8802" y="1132202"/>
                  </a:lnTo>
                  <a:lnTo>
                    <a:pt x="15573" y="1106794"/>
                  </a:lnTo>
                  <a:lnTo>
                    <a:pt x="24714" y="1082401"/>
                  </a:lnTo>
                  <a:lnTo>
                    <a:pt x="36224" y="1059703"/>
                  </a:lnTo>
                  <a:lnTo>
                    <a:pt x="50105" y="1039038"/>
                  </a:lnTo>
                  <a:lnTo>
                    <a:pt x="66694" y="1020743"/>
                  </a:lnTo>
                  <a:lnTo>
                    <a:pt x="86668" y="1005160"/>
                  </a:lnTo>
                  <a:lnTo>
                    <a:pt x="109012" y="992625"/>
                  </a:lnTo>
                  <a:lnTo>
                    <a:pt x="121201" y="988221"/>
                  </a:lnTo>
                  <a:lnTo>
                    <a:pt x="137112" y="989915"/>
                  </a:lnTo>
                  <a:lnTo>
                    <a:pt x="168936" y="991947"/>
                  </a:lnTo>
                  <a:lnTo>
                    <a:pt x="185186" y="992625"/>
                  </a:lnTo>
                  <a:lnTo>
                    <a:pt x="212947" y="991947"/>
                  </a:lnTo>
                  <a:lnTo>
                    <a:pt x="269146" y="984494"/>
                  </a:lnTo>
                  <a:lnTo>
                    <a:pt x="297246" y="978057"/>
                  </a:lnTo>
                  <a:lnTo>
                    <a:pt x="321621" y="970943"/>
                  </a:lnTo>
                  <a:lnTo>
                    <a:pt x="366648" y="951294"/>
                  </a:lnTo>
                  <a:lnTo>
                    <a:pt x="405920" y="926563"/>
                  </a:lnTo>
                  <a:lnTo>
                    <a:pt x="441129" y="898444"/>
                  </a:lnTo>
                  <a:lnTo>
                    <a:pt x="471260" y="868970"/>
                  </a:lnTo>
                  <a:lnTo>
                    <a:pt x="496989" y="838819"/>
                  </a:lnTo>
                  <a:lnTo>
                    <a:pt x="527120" y="796810"/>
                  </a:lnTo>
                  <a:close/>
                  <a:moveTo>
                    <a:pt x="1241288" y="0"/>
                  </a:moveTo>
                  <a:lnTo>
                    <a:pt x="1258566" y="0"/>
                  </a:lnTo>
                  <a:lnTo>
                    <a:pt x="1276182" y="0"/>
                  </a:lnTo>
                  <a:lnTo>
                    <a:pt x="1309722" y="3387"/>
                  </a:lnTo>
                  <a:lnTo>
                    <a:pt x="1340212" y="10498"/>
                  </a:lnTo>
                  <a:lnTo>
                    <a:pt x="1369008" y="20658"/>
                  </a:lnTo>
                  <a:lnTo>
                    <a:pt x="1395094" y="33866"/>
                  </a:lnTo>
                  <a:lnTo>
                    <a:pt x="1419486" y="50121"/>
                  </a:lnTo>
                  <a:lnTo>
                    <a:pt x="1441507" y="68747"/>
                  </a:lnTo>
                  <a:lnTo>
                    <a:pt x="1460817" y="89744"/>
                  </a:lnTo>
                  <a:lnTo>
                    <a:pt x="1478095" y="114127"/>
                  </a:lnTo>
                  <a:lnTo>
                    <a:pt x="1493679" y="139865"/>
                  </a:lnTo>
                  <a:lnTo>
                    <a:pt x="1506891" y="167973"/>
                  </a:lnTo>
                  <a:lnTo>
                    <a:pt x="1517732" y="197775"/>
                  </a:lnTo>
                  <a:lnTo>
                    <a:pt x="1526202" y="229947"/>
                  </a:lnTo>
                  <a:lnTo>
                    <a:pt x="1532639" y="263135"/>
                  </a:lnTo>
                  <a:lnTo>
                    <a:pt x="1537043" y="298356"/>
                  </a:lnTo>
                  <a:lnTo>
                    <a:pt x="1539414" y="334253"/>
                  </a:lnTo>
                  <a:lnTo>
                    <a:pt x="1539414" y="353218"/>
                  </a:lnTo>
                  <a:lnTo>
                    <a:pt x="1539414" y="1658734"/>
                  </a:lnTo>
                  <a:lnTo>
                    <a:pt x="1517394" y="1648236"/>
                  </a:lnTo>
                  <a:lnTo>
                    <a:pt x="1473013" y="1630964"/>
                  </a:lnTo>
                  <a:lnTo>
                    <a:pt x="1428294" y="1618773"/>
                  </a:lnTo>
                  <a:lnTo>
                    <a:pt x="1383237" y="1611661"/>
                  </a:lnTo>
                  <a:lnTo>
                    <a:pt x="1338179" y="1608952"/>
                  </a:lnTo>
                  <a:lnTo>
                    <a:pt x="1293799" y="1611661"/>
                  </a:lnTo>
                  <a:lnTo>
                    <a:pt x="1249758" y="1619450"/>
                  </a:lnTo>
                  <a:lnTo>
                    <a:pt x="1206733" y="1632319"/>
                  </a:lnTo>
                  <a:lnTo>
                    <a:pt x="1185728" y="1640785"/>
                  </a:lnTo>
                  <a:lnTo>
                    <a:pt x="1168112" y="1648575"/>
                  </a:lnTo>
                  <a:lnTo>
                    <a:pt x="1134911" y="1666523"/>
                  </a:lnTo>
                  <a:lnTo>
                    <a:pt x="1103405" y="1688197"/>
                  </a:lnTo>
                  <a:lnTo>
                    <a:pt x="1074609" y="1712242"/>
                  </a:lnTo>
                  <a:lnTo>
                    <a:pt x="1048523" y="1738657"/>
                  </a:lnTo>
                  <a:lnTo>
                    <a:pt x="1025147" y="1767443"/>
                  </a:lnTo>
                  <a:lnTo>
                    <a:pt x="1004820" y="1798260"/>
                  </a:lnTo>
                  <a:lnTo>
                    <a:pt x="987881" y="1831110"/>
                  </a:lnTo>
                  <a:lnTo>
                    <a:pt x="980767" y="1848381"/>
                  </a:lnTo>
                  <a:lnTo>
                    <a:pt x="974330" y="1832126"/>
                  </a:lnTo>
                  <a:lnTo>
                    <a:pt x="959762" y="1801647"/>
                  </a:lnTo>
                  <a:lnTo>
                    <a:pt x="944178" y="1774216"/>
                  </a:lnTo>
                  <a:lnTo>
                    <a:pt x="927240" y="1749494"/>
                  </a:lnTo>
                  <a:lnTo>
                    <a:pt x="909284" y="1727143"/>
                  </a:lnTo>
                  <a:lnTo>
                    <a:pt x="890313" y="1706823"/>
                  </a:lnTo>
                  <a:lnTo>
                    <a:pt x="869986" y="1688875"/>
                  </a:lnTo>
                  <a:lnTo>
                    <a:pt x="849320" y="1673635"/>
                  </a:lnTo>
                  <a:lnTo>
                    <a:pt x="816797" y="1653316"/>
                  </a:lnTo>
                  <a:lnTo>
                    <a:pt x="772756" y="1633335"/>
                  </a:lnTo>
                  <a:lnTo>
                    <a:pt x="727021" y="1619450"/>
                  </a:lnTo>
                  <a:lnTo>
                    <a:pt x="682302" y="1611322"/>
                  </a:lnTo>
                  <a:lnTo>
                    <a:pt x="660281" y="1608952"/>
                  </a:lnTo>
                  <a:lnTo>
                    <a:pt x="683996" y="1601163"/>
                  </a:lnTo>
                  <a:lnTo>
                    <a:pt x="727021" y="1580166"/>
                  </a:lnTo>
                  <a:lnTo>
                    <a:pt x="764625" y="1553751"/>
                  </a:lnTo>
                  <a:lnTo>
                    <a:pt x="789017" y="1530384"/>
                  </a:lnTo>
                  <a:lnTo>
                    <a:pt x="802569" y="1513451"/>
                  </a:lnTo>
                  <a:lnTo>
                    <a:pt x="809005" y="1504646"/>
                  </a:lnTo>
                  <a:lnTo>
                    <a:pt x="819169" y="1488052"/>
                  </a:lnTo>
                  <a:lnTo>
                    <a:pt x="833736" y="1453170"/>
                  </a:lnTo>
                  <a:lnTo>
                    <a:pt x="841867" y="1415918"/>
                  </a:lnTo>
                  <a:lnTo>
                    <a:pt x="843222" y="1377312"/>
                  </a:lnTo>
                  <a:lnTo>
                    <a:pt x="841190" y="1357670"/>
                  </a:lnTo>
                  <a:lnTo>
                    <a:pt x="860500" y="1369861"/>
                  </a:lnTo>
                  <a:lnTo>
                    <a:pt x="899121" y="1392212"/>
                  </a:lnTo>
                  <a:lnTo>
                    <a:pt x="936387" y="1411177"/>
                  </a:lnTo>
                  <a:lnTo>
                    <a:pt x="972975" y="1426755"/>
                  </a:lnTo>
                  <a:lnTo>
                    <a:pt x="1008547" y="1439624"/>
                  </a:lnTo>
                  <a:lnTo>
                    <a:pt x="1043102" y="1449445"/>
                  </a:lnTo>
                  <a:lnTo>
                    <a:pt x="1076980" y="1455880"/>
                  </a:lnTo>
                  <a:lnTo>
                    <a:pt x="1109503" y="1458928"/>
                  </a:lnTo>
                  <a:lnTo>
                    <a:pt x="1125764" y="1458928"/>
                  </a:lnTo>
                  <a:lnTo>
                    <a:pt x="1149818" y="1458589"/>
                  </a:lnTo>
                  <a:lnTo>
                    <a:pt x="1196230" y="1451138"/>
                  </a:lnTo>
                  <a:lnTo>
                    <a:pt x="1218251" y="1444027"/>
                  </a:lnTo>
                  <a:lnTo>
                    <a:pt x="1231802" y="1439286"/>
                  </a:lnTo>
                  <a:lnTo>
                    <a:pt x="1257550" y="1427433"/>
                  </a:lnTo>
                  <a:lnTo>
                    <a:pt x="1280248" y="1413886"/>
                  </a:lnTo>
                  <a:lnTo>
                    <a:pt x="1301252" y="1398986"/>
                  </a:lnTo>
                  <a:lnTo>
                    <a:pt x="1329032" y="1373925"/>
                  </a:lnTo>
                  <a:lnTo>
                    <a:pt x="1358845" y="1338705"/>
                  </a:lnTo>
                  <a:lnTo>
                    <a:pt x="1381543" y="1304501"/>
                  </a:lnTo>
                  <a:lnTo>
                    <a:pt x="1397804" y="1273344"/>
                  </a:lnTo>
                  <a:lnTo>
                    <a:pt x="1412372" y="1238463"/>
                  </a:lnTo>
                  <a:lnTo>
                    <a:pt x="1414743" y="1231012"/>
                  </a:lnTo>
                  <a:lnTo>
                    <a:pt x="1352747" y="1213064"/>
                  </a:lnTo>
                  <a:lnTo>
                    <a:pt x="1351392" y="1217466"/>
                  </a:lnTo>
                  <a:lnTo>
                    <a:pt x="1339873" y="1245236"/>
                  </a:lnTo>
                  <a:lnTo>
                    <a:pt x="1326661" y="1270296"/>
                  </a:lnTo>
                  <a:lnTo>
                    <a:pt x="1308367" y="1298405"/>
                  </a:lnTo>
                  <a:lnTo>
                    <a:pt x="1284652" y="1326852"/>
                  </a:lnTo>
                  <a:lnTo>
                    <a:pt x="1254162" y="1353606"/>
                  </a:lnTo>
                  <a:lnTo>
                    <a:pt x="1227398" y="1370200"/>
                  </a:lnTo>
                  <a:lnTo>
                    <a:pt x="1207749" y="1379344"/>
                  </a:lnTo>
                  <a:lnTo>
                    <a:pt x="1197247" y="1383407"/>
                  </a:lnTo>
                  <a:lnTo>
                    <a:pt x="1180647" y="1388826"/>
                  </a:lnTo>
                  <a:lnTo>
                    <a:pt x="1145075" y="1394583"/>
                  </a:lnTo>
                  <a:lnTo>
                    <a:pt x="1107809" y="1394583"/>
                  </a:lnTo>
                  <a:lnTo>
                    <a:pt x="1068172" y="1389165"/>
                  </a:lnTo>
                  <a:lnTo>
                    <a:pt x="1026502" y="1378328"/>
                  </a:lnTo>
                  <a:lnTo>
                    <a:pt x="982799" y="1362072"/>
                  </a:lnTo>
                  <a:lnTo>
                    <a:pt x="937742" y="1340059"/>
                  </a:lnTo>
                  <a:lnTo>
                    <a:pt x="890313" y="1312628"/>
                  </a:lnTo>
                  <a:lnTo>
                    <a:pt x="865582" y="1296712"/>
                  </a:lnTo>
                  <a:lnTo>
                    <a:pt x="880488" y="1290277"/>
                  </a:lnTo>
                  <a:lnTo>
                    <a:pt x="909284" y="1276392"/>
                  </a:lnTo>
                  <a:lnTo>
                    <a:pt x="936725" y="1259121"/>
                  </a:lnTo>
                  <a:lnTo>
                    <a:pt x="962811" y="1240495"/>
                  </a:lnTo>
                  <a:lnTo>
                    <a:pt x="985848" y="1219160"/>
                  </a:lnTo>
                  <a:lnTo>
                    <a:pt x="1006514" y="1196470"/>
                  </a:lnTo>
                  <a:lnTo>
                    <a:pt x="1023453" y="1172425"/>
                  </a:lnTo>
                  <a:lnTo>
                    <a:pt x="1035988" y="1146349"/>
                  </a:lnTo>
                  <a:lnTo>
                    <a:pt x="1040053" y="1132802"/>
                  </a:lnTo>
                  <a:lnTo>
                    <a:pt x="1047506" y="1104694"/>
                  </a:lnTo>
                  <a:lnTo>
                    <a:pt x="1055298" y="1050848"/>
                  </a:lnTo>
                  <a:lnTo>
                    <a:pt x="1055298" y="999033"/>
                  </a:lnTo>
                  <a:lnTo>
                    <a:pt x="1048861" y="950267"/>
                  </a:lnTo>
                  <a:lnTo>
                    <a:pt x="1037004" y="904549"/>
                  </a:lnTo>
                  <a:lnTo>
                    <a:pt x="1021420" y="861539"/>
                  </a:lnTo>
                  <a:lnTo>
                    <a:pt x="1002787" y="821578"/>
                  </a:lnTo>
                  <a:lnTo>
                    <a:pt x="982461" y="785342"/>
                  </a:lnTo>
                  <a:lnTo>
                    <a:pt x="971958" y="768409"/>
                  </a:lnTo>
                  <a:lnTo>
                    <a:pt x="984832" y="758927"/>
                  </a:lnTo>
                  <a:lnTo>
                    <a:pt x="1007869" y="738608"/>
                  </a:lnTo>
                  <a:lnTo>
                    <a:pt x="1039037" y="707113"/>
                  </a:lnTo>
                  <a:lnTo>
                    <a:pt x="1073254" y="664781"/>
                  </a:lnTo>
                  <a:lnTo>
                    <a:pt x="1099340" y="626851"/>
                  </a:lnTo>
                  <a:lnTo>
                    <a:pt x="1108487" y="610596"/>
                  </a:lnTo>
                  <a:lnTo>
                    <a:pt x="1123732" y="624819"/>
                  </a:lnTo>
                  <a:lnTo>
                    <a:pt x="1157610" y="649202"/>
                  </a:lnTo>
                  <a:lnTo>
                    <a:pt x="1176242" y="658685"/>
                  </a:lnTo>
                  <a:lnTo>
                    <a:pt x="1190471" y="664781"/>
                  </a:lnTo>
                  <a:lnTo>
                    <a:pt x="1219267" y="674602"/>
                  </a:lnTo>
                  <a:lnTo>
                    <a:pt x="1247725" y="680359"/>
                  </a:lnTo>
                  <a:lnTo>
                    <a:pt x="1275505" y="683068"/>
                  </a:lnTo>
                  <a:lnTo>
                    <a:pt x="1289056" y="683407"/>
                  </a:lnTo>
                  <a:lnTo>
                    <a:pt x="1302946" y="683068"/>
                  </a:lnTo>
                  <a:lnTo>
                    <a:pt x="1329371" y="680697"/>
                  </a:lnTo>
                  <a:lnTo>
                    <a:pt x="1365281" y="674263"/>
                  </a:lnTo>
                  <a:lnTo>
                    <a:pt x="1417792" y="658008"/>
                  </a:lnTo>
                  <a:lnTo>
                    <a:pt x="1427278" y="653605"/>
                  </a:lnTo>
                  <a:lnTo>
                    <a:pt x="1399498" y="595695"/>
                  </a:lnTo>
                  <a:lnTo>
                    <a:pt x="1396110" y="597388"/>
                  </a:lnTo>
                  <a:lnTo>
                    <a:pt x="1361894" y="608564"/>
                  </a:lnTo>
                  <a:lnTo>
                    <a:pt x="1320901" y="617030"/>
                  </a:lnTo>
                  <a:lnTo>
                    <a:pt x="1289395" y="618724"/>
                  </a:lnTo>
                  <a:lnTo>
                    <a:pt x="1255178" y="616692"/>
                  </a:lnTo>
                  <a:lnTo>
                    <a:pt x="1220961" y="607887"/>
                  </a:lnTo>
                  <a:lnTo>
                    <a:pt x="1203345" y="600436"/>
                  </a:lnTo>
                  <a:lnTo>
                    <a:pt x="1191826" y="594679"/>
                  </a:lnTo>
                  <a:lnTo>
                    <a:pt x="1170144" y="579778"/>
                  </a:lnTo>
                  <a:lnTo>
                    <a:pt x="1149818" y="561152"/>
                  </a:lnTo>
                  <a:lnTo>
                    <a:pt x="1131862" y="539478"/>
                  </a:lnTo>
                  <a:lnTo>
                    <a:pt x="1115262" y="514079"/>
                  </a:lnTo>
                  <a:lnTo>
                    <a:pt x="1100695" y="484955"/>
                  </a:lnTo>
                  <a:lnTo>
                    <a:pt x="1087482" y="452444"/>
                  </a:lnTo>
                  <a:lnTo>
                    <a:pt x="1076303" y="416885"/>
                  </a:lnTo>
                  <a:lnTo>
                    <a:pt x="1072237" y="397582"/>
                  </a:lnTo>
                  <a:lnTo>
                    <a:pt x="1009224" y="412144"/>
                  </a:lnTo>
                  <a:lnTo>
                    <a:pt x="1014645" y="433140"/>
                  </a:lnTo>
                  <a:lnTo>
                    <a:pt x="1026502" y="472086"/>
                  </a:lnTo>
                  <a:lnTo>
                    <a:pt x="1040392" y="507645"/>
                  </a:lnTo>
                  <a:lnTo>
                    <a:pt x="1056653" y="540833"/>
                  </a:lnTo>
                  <a:lnTo>
                    <a:pt x="1065462" y="555734"/>
                  </a:lnTo>
                  <a:lnTo>
                    <a:pt x="1056653" y="571989"/>
                  </a:lnTo>
                  <a:lnTo>
                    <a:pt x="1031584" y="612289"/>
                  </a:lnTo>
                  <a:lnTo>
                    <a:pt x="1008885" y="643445"/>
                  </a:lnTo>
                  <a:lnTo>
                    <a:pt x="980428" y="675279"/>
                  </a:lnTo>
                  <a:lnTo>
                    <a:pt x="946550" y="707113"/>
                  </a:lnTo>
                  <a:lnTo>
                    <a:pt x="907252" y="735221"/>
                  </a:lnTo>
                  <a:lnTo>
                    <a:pt x="874390" y="752831"/>
                  </a:lnTo>
                  <a:lnTo>
                    <a:pt x="851353" y="761975"/>
                  </a:lnTo>
                  <a:lnTo>
                    <a:pt x="838818" y="765700"/>
                  </a:lnTo>
                  <a:lnTo>
                    <a:pt x="822218" y="770102"/>
                  </a:lnTo>
                  <a:lnTo>
                    <a:pt x="788001" y="775860"/>
                  </a:lnTo>
                  <a:lnTo>
                    <a:pt x="752768" y="776876"/>
                  </a:lnTo>
                  <a:lnTo>
                    <a:pt x="716857" y="772812"/>
                  </a:lnTo>
                  <a:lnTo>
                    <a:pt x="680269" y="765023"/>
                  </a:lnTo>
                  <a:lnTo>
                    <a:pt x="642665" y="752831"/>
                  </a:lnTo>
                  <a:lnTo>
                    <a:pt x="604383" y="735560"/>
                  </a:lnTo>
                  <a:lnTo>
                    <a:pt x="565762" y="714224"/>
                  </a:lnTo>
                  <a:lnTo>
                    <a:pt x="546113" y="701694"/>
                  </a:lnTo>
                  <a:lnTo>
                    <a:pt x="513928" y="681036"/>
                  </a:lnTo>
                  <a:lnTo>
                    <a:pt x="499022" y="715240"/>
                  </a:lnTo>
                  <a:lnTo>
                    <a:pt x="496312" y="720997"/>
                  </a:lnTo>
                  <a:lnTo>
                    <a:pt x="477679" y="754863"/>
                  </a:lnTo>
                  <a:lnTo>
                    <a:pt x="457013" y="785342"/>
                  </a:lnTo>
                  <a:lnTo>
                    <a:pt x="429572" y="818869"/>
                  </a:lnTo>
                  <a:lnTo>
                    <a:pt x="395694" y="853073"/>
                  </a:lnTo>
                  <a:lnTo>
                    <a:pt x="365543" y="876440"/>
                  </a:lnTo>
                  <a:lnTo>
                    <a:pt x="343522" y="890664"/>
                  </a:lnTo>
                  <a:lnTo>
                    <a:pt x="319808" y="902517"/>
                  </a:lnTo>
                  <a:lnTo>
                    <a:pt x="294399" y="912338"/>
                  </a:lnTo>
                  <a:lnTo>
                    <a:pt x="280848" y="916063"/>
                  </a:lnTo>
                  <a:lnTo>
                    <a:pt x="260521" y="921143"/>
                  </a:lnTo>
                  <a:lnTo>
                    <a:pt x="220207" y="926900"/>
                  </a:lnTo>
                  <a:lnTo>
                    <a:pt x="180231" y="928255"/>
                  </a:lnTo>
                  <a:lnTo>
                    <a:pt x="140255" y="925545"/>
                  </a:lnTo>
                  <a:lnTo>
                    <a:pt x="120605" y="922497"/>
                  </a:lnTo>
                  <a:lnTo>
                    <a:pt x="119250" y="901839"/>
                  </a:lnTo>
                  <a:lnTo>
                    <a:pt x="119589" y="860185"/>
                  </a:lnTo>
                  <a:lnTo>
                    <a:pt x="124332" y="819546"/>
                  </a:lnTo>
                  <a:lnTo>
                    <a:pt x="133140" y="779923"/>
                  </a:lnTo>
                  <a:lnTo>
                    <a:pt x="146353" y="741317"/>
                  </a:lnTo>
                  <a:lnTo>
                    <a:pt x="162614" y="704742"/>
                  </a:lnTo>
                  <a:lnTo>
                    <a:pt x="182602" y="670199"/>
                  </a:lnTo>
                  <a:lnTo>
                    <a:pt x="205300" y="637688"/>
                  </a:lnTo>
                  <a:lnTo>
                    <a:pt x="230709" y="608225"/>
                  </a:lnTo>
                  <a:lnTo>
                    <a:pt x="258827" y="581471"/>
                  </a:lnTo>
                  <a:lnTo>
                    <a:pt x="288640" y="558104"/>
                  </a:lnTo>
                  <a:lnTo>
                    <a:pt x="320824" y="538801"/>
                  </a:lnTo>
                  <a:lnTo>
                    <a:pt x="354024" y="523223"/>
                  </a:lnTo>
                  <a:lnTo>
                    <a:pt x="388919" y="511708"/>
                  </a:lnTo>
                  <a:lnTo>
                    <a:pt x="424491" y="505274"/>
                  </a:lnTo>
                  <a:lnTo>
                    <a:pt x="460740" y="503919"/>
                  </a:lnTo>
                  <a:lnTo>
                    <a:pt x="479373" y="505274"/>
                  </a:lnTo>
                  <a:lnTo>
                    <a:pt x="479712" y="490712"/>
                  </a:lnTo>
                  <a:lnTo>
                    <a:pt x="484455" y="460233"/>
                  </a:lnTo>
                  <a:lnTo>
                    <a:pt x="494618" y="429754"/>
                  </a:lnTo>
                  <a:lnTo>
                    <a:pt x="508847" y="399275"/>
                  </a:lnTo>
                  <a:lnTo>
                    <a:pt x="527141" y="369134"/>
                  </a:lnTo>
                  <a:lnTo>
                    <a:pt x="549162" y="340010"/>
                  </a:lnTo>
                  <a:lnTo>
                    <a:pt x="574570" y="312579"/>
                  </a:lnTo>
                  <a:lnTo>
                    <a:pt x="603705" y="286841"/>
                  </a:lnTo>
                  <a:lnTo>
                    <a:pt x="635212" y="264151"/>
                  </a:lnTo>
                  <a:lnTo>
                    <a:pt x="669089" y="244848"/>
                  </a:lnTo>
                  <a:lnTo>
                    <a:pt x="705339" y="228931"/>
                  </a:lnTo>
                  <a:lnTo>
                    <a:pt x="743282" y="218094"/>
                  </a:lnTo>
                  <a:lnTo>
                    <a:pt x="782581" y="211321"/>
                  </a:lnTo>
                  <a:lnTo>
                    <a:pt x="823573" y="210305"/>
                  </a:lnTo>
                  <a:lnTo>
                    <a:pt x="865243" y="215385"/>
                  </a:lnTo>
                  <a:lnTo>
                    <a:pt x="907929" y="226899"/>
                  </a:lnTo>
                  <a:lnTo>
                    <a:pt x="928933" y="235027"/>
                  </a:lnTo>
                  <a:lnTo>
                    <a:pt x="934693" y="220126"/>
                  </a:lnTo>
                  <a:lnTo>
                    <a:pt x="952648" y="185245"/>
                  </a:lnTo>
                  <a:lnTo>
                    <a:pt x="978395" y="146638"/>
                  </a:lnTo>
                  <a:lnTo>
                    <a:pt x="1012951" y="107354"/>
                  </a:lnTo>
                  <a:lnTo>
                    <a:pt x="1043441" y="79245"/>
                  </a:lnTo>
                  <a:lnTo>
                    <a:pt x="1066478" y="62313"/>
                  </a:lnTo>
                  <a:lnTo>
                    <a:pt x="1090870" y="46057"/>
                  </a:lnTo>
                  <a:lnTo>
                    <a:pt x="1117295" y="31834"/>
                  </a:lnTo>
                  <a:lnTo>
                    <a:pt x="1145752" y="19981"/>
                  </a:lnTo>
                  <a:lnTo>
                    <a:pt x="1175565" y="10498"/>
                  </a:lnTo>
                  <a:lnTo>
                    <a:pt x="1207749" y="37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49" name="Freeform 59">
              <a:extLst>
                <a:ext uri="{FF2B5EF4-FFF2-40B4-BE49-F238E27FC236}">
                  <a16:creationId xmlns="" xmlns:a16="http://schemas.microsoft.com/office/drawing/2014/main" id="{BE4C4F57-EBD8-4304-A747-C2287010C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934" y="3402412"/>
              <a:ext cx="1638338" cy="1657310"/>
            </a:xfrm>
            <a:custGeom>
              <a:avLst/>
              <a:gdLst>
                <a:gd name="T0" fmla="*/ 3529 w 4838"/>
                <a:gd name="T1" fmla="*/ 1221 h 4891"/>
                <a:gd name="T2" fmla="*/ 3309 w 4838"/>
                <a:gd name="T3" fmla="*/ 1693 h 4891"/>
                <a:gd name="T4" fmla="*/ 2934 w 4838"/>
                <a:gd name="T5" fmla="*/ 1713 h 4891"/>
                <a:gd name="T6" fmla="*/ 2480 w 4838"/>
                <a:gd name="T7" fmla="*/ 1788 h 4891"/>
                <a:gd name="T8" fmla="*/ 2152 w 4838"/>
                <a:gd name="T9" fmla="*/ 2101 h 4891"/>
                <a:gd name="T10" fmla="*/ 2061 w 4838"/>
                <a:gd name="T11" fmla="*/ 2446 h 4891"/>
                <a:gd name="T12" fmla="*/ 2134 w 4838"/>
                <a:gd name="T13" fmla="*/ 2824 h 4891"/>
                <a:gd name="T14" fmla="*/ 2694 w 4838"/>
                <a:gd name="T15" fmla="*/ 2885 h 4891"/>
                <a:gd name="T16" fmla="*/ 3072 w 4838"/>
                <a:gd name="T17" fmla="*/ 3203 h 4891"/>
                <a:gd name="T18" fmla="*/ 3294 w 4838"/>
                <a:gd name="T19" fmla="*/ 3078 h 4891"/>
                <a:gd name="T20" fmla="*/ 3681 w 4838"/>
                <a:gd name="T21" fmla="*/ 3038 h 4891"/>
                <a:gd name="T22" fmla="*/ 4108 w 4838"/>
                <a:gd name="T23" fmla="*/ 3411 h 4891"/>
                <a:gd name="T24" fmla="*/ 3556 w 4838"/>
                <a:gd name="T25" fmla="*/ 3222 h 4891"/>
                <a:gd name="T26" fmla="*/ 3147 w 4838"/>
                <a:gd name="T27" fmla="*/ 3387 h 4891"/>
                <a:gd name="T28" fmla="*/ 2925 w 4838"/>
                <a:gd name="T29" fmla="*/ 3862 h 4891"/>
                <a:gd name="T30" fmla="*/ 2765 w 4838"/>
                <a:gd name="T31" fmla="*/ 4137 h 4891"/>
                <a:gd name="T32" fmla="*/ 2795 w 4838"/>
                <a:gd name="T33" fmla="*/ 3582 h 4891"/>
                <a:gd name="T34" fmla="*/ 2808 w 4838"/>
                <a:gd name="T35" fmla="*/ 3196 h 4891"/>
                <a:gd name="T36" fmla="*/ 2323 w 4838"/>
                <a:gd name="T37" fmla="*/ 2989 h 4891"/>
                <a:gd name="T38" fmla="*/ 1929 w 4838"/>
                <a:gd name="T39" fmla="*/ 3131 h 4891"/>
                <a:gd name="T40" fmla="*/ 1663 w 4838"/>
                <a:gd name="T41" fmla="*/ 3585 h 4891"/>
                <a:gd name="T42" fmla="*/ 1534 w 4838"/>
                <a:gd name="T43" fmla="*/ 3349 h 4891"/>
                <a:gd name="T44" fmla="*/ 1906 w 4838"/>
                <a:gd name="T45" fmla="*/ 2919 h 4891"/>
                <a:gd name="T46" fmla="*/ 1876 w 4838"/>
                <a:gd name="T47" fmla="*/ 2536 h 4891"/>
                <a:gd name="T48" fmla="*/ 1949 w 4838"/>
                <a:gd name="T49" fmla="*/ 2090 h 4891"/>
                <a:gd name="T50" fmla="*/ 2190 w 4838"/>
                <a:gd name="T51" fmla="*/ 1755 h 4891"/>
                <a:gd name="T52" fmla="*/ 2454 w 4838"/>
                <a:gd name="T53" fmla="*/ 1594 h 4891"/>
                <a:gd name="T54" fmla="*/ 2884 w 4838"/>
                <a:gd name="T55" fmla="*/ 1521 h 4891"/>
                <a:gd name="T56" fmla="*/ 2893 w 4838"/>
                <a:gd name="T57" fmla="*/ 1264 h 4891"/>
                <a:gd name="T58" fmla="*/ 2518 w 4838"/>
                <a:gd name="T59" fmla="*/ 965 h 4891"/>
                <a:gd name="T60" fmla="*/ 1897 w 4838"/>
                <a:gd name="T61" fmla="*/ 910 h 4891"/>
                <a:gd name="T62" fmla="*/ 1737 w 4838"/>
                <a:gd name="T63" fmla="*/ 728 h 4891"/>
                <a:gd name="T64" fmla="*/ 1632 w 4838"/>
                <a:gd name="T65" fmla="*/ 348 h 4891"/>
                <a:gd name="T66" fmla="*/ 1346 w 4838"/>
                <a:gd name="T67" fmla="*/ 84 h 4891"/>
                <a:gd name="T68" fmla="*/ 988 w 4838"/>
                <a:gd name="T69" fmla="*/ 0 h 4891"/>
                <a:gd name="T70" fmla="*/ 394 w 4838"/>
                <a:gd name="T71" fmla="*/ 126 h 4891"/>
                <a:gd name="T72" fmla="*/ 117 w 4838"/>
                <a:gd name="T73" fmla="*/ 426 h 4891"/>
                <a:gd name="T74" fmla="*/ 0 w 4838"/>
                <a:gd name="T75" fmla="*/ 950 h 4891"/>
                <a:gd name="T76" fmla="*/ 164 w 4838"/>
                <a:gd name="T77" fmla="*/ 1501 h 4891"/>
                <a:gd name="T78" fmla="*/ 327 w 4838"/>
                <a:gd name="T79" fmla="*/ 1873 h 4891"/>
                <a:gd name="T80" fmla="*/ 388 w 4838"/>
                <a:gd name="T81" fmla="*/ 2306 h 4891"/>
                <a:gd name="T82" fmla="*/ 786 w 4838"/>
                <a:gd name="T83" fmla="*/ 2783 h 4891"/>
                <a:gd name="T84" fmla="*/ 925 w 4838"/>
                <a:gd name="T85" fmla="*/ 3339 h 4891"/>
                <a:gd name="T86" fmla="*/ 1352 w 4838"/>
                <a:gd name="T87" fmla="*/ 3887 h 4891"/>
                <a:gd name="T88" fmla="*/ 1899 w 4838"/>
                <a:gd name="T89" fmla="*/ 4138 h 4891"/>
                <a:gd name="T90" fmla="*/ 2230 w 4838"/>
                <a:gd name="T91" fmla="*/ 4267 h 4891"/>
                <a:gd name="T92" fmla="*/ 2625 w 4838"/>
                <a:gd name="T93" fmla="*/ 4620 h 4891"/>
                <a:gd name="T94" fmla="*/ 3155 w 4838"/>
                <a:gd name="T95" fmla="*/ 4841 h 4891"/>
                <a:gd name="T96" fmla="*/ 3732 w 4838"/>
                <a:gd name="T97" fmla="*/ 4884 h 4891"/>
                <a:gd name="T98" fmla="*/ 4265 w 4838"/>
                <a:gd name="T99" fmla="*/ 4705 h 4891"/>
                <a:gd name="T100" fmla="*/ 4663 w 4838"/>
                <a:gd name="T101" fmla="*/ 4260 h 4891"/>
                <a:gd name="T102" fmla="*/ 4838 w 4838"/>
                <a:gd name="T103" fmla="*/ 3507 h 4891"/>
                <a:gd name="T104" fmla="*/ 4533 w 4838"/>
                <a:gd name="T105" fmla="*/ 942 h 4891"/>
                <a:gd name="T106" fmla="*/ 3925 w 4838"/>
                <a:gd name="T107" fmla="*/ 956 h 4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38" h="4891">
                  <a:moveTo>
                    <a:pt x="3868" y="980"/>
                  </a:moveTo>
                  <a:lnTo>
                    <a:pt x="3812" y="1004"/>
                  </a:lnTo>
                  <a:lnTo>
                    <a:pt x="3707" y="1065"/>
                  </a:lnTo>
                  <a:lnTo>
                    <a:pt x="3613" y="1138"/>
                  </a:lnTo>
                  <a:lnTo>
                    <a:pt x="3529" y="1221"/>
                  </a:lnTo>
                  <a:lnTo>
                    <a:pt x="3457" y="1313"/>
                  </a:lnTo>
                  <a:lnTo>
                    <a:pt x="3398" y="1414"/>
                  </a:lnTo>
                  <a:lnTo>
                    <a:pt x="3351" y="1521"/>
                  </a:lnTo>
                  <a:lnTo>
                    <a:pt x="3320" y="1634"/>
                  </a:lnTo>
                  <a:lnTo>
                    <a:pt x="3309" y="1693"/>
                  </a:lnTo>
                  <a:lnTo>
                    <a:pt x="3294" y="1812"/>
                  </a:lnTo>
                  <a:lnTo>
                    <a:pt x="3181" y="1768"/>
                  </a:lnTo>
                  <a:lnTo>
                    <a:pt x="3133" y="1750"/>
                  </a:lnTo>
                  <a:lnTo>
                    <a:pt x="3035" y="1726"/>
                  </a:lnTo>
                  <a:lnTo>
                    <a:pt x="2934" y="1713"/>
                  </a:lnTo>
                  <a:lnTo>
                    <a:pt x="2833" y="1712"/>
                  </a:lnTo>
                  <a:lnTo>
                    <a:pt x="2735" y="1718"/>
                  </a:lnTo>
                  <a:lnTo>
                    <a:pt x="2642" y="1735"/>
                  </a:lnTo>
                  <a:lnTo>
                    <a:pt x="2556" y="1759"/>
                  </a:lnTo>
                  <a:lnTo>
                    <a:pt x="2480" y="1788"/>
                  </a:lnTo>
                  <a:lnTo>
                    <a:pt x="2446" y="1807"/>
                  </a:lnTo>
                  <a:lnTo>
                    <a:pt x="2392" y="1838"/>
                  </a:lnTo>
                  <a:lnTo>
                    <a:pt x="2292" y="1917"/>
                  </a:lnTo>
                  <a:lnTo>
                    <a:pt x="2205" y="2015"/>
                  </a:lnTo>
                  <a:lnTo>
                    <a:pt x="2152" y="2101"/>
                  </a:lnTo>
                  <a:lnTo>
                    <a:pt x="2122" y="2163"/>
                  </a:lnTo>
                  <a:lnTo>
                    <a:pt x="2098" y="2228"/>
                  </a:lnTo>
                  <a:lnTo>
                    <a:pt x="2079" y="2298"/>
                  </a:lnTo>
                  <a:lnTo>
                    <a:pt x="2066" y="2370"/>
                  </a:lnTo>
                  <a:lnTo>
                    <a:pt x="2061" y="2446"/>
                  </a:lnTo>
                  <a:lnTo>
                    <a:pt x="2064" y="2525"/>
                  </a:lnTo>
                  <a:lnTo>
                    <a:pt x="2073" y="2608"/>
                  </a:lnTo>
                  <a:lnTo>
                    <a:pt x="2091" y="2692"/>
                  </a:lnTo>
                  <a:lnTo>
                    <a:pt x="2117" y="2780"/>
                  </a:lnTo>
                  <a:lnTo>
                    <a:pt x="2134" y="2824"/>
                  </a:lnTo>
                  <a:lnTo>
                    <a:pt x="2199" y="2810"/>
                  </a:lnTo>
                  <a:lnTo>
                    <a:pt x="2326" y="2798"/>
                  </a:lnTo>
                  <a:lnTo>
                    <a:pt x="2451" y="2807"/>
                  </a:lnTo>
                  <a:lnTo>
                    <a:pt x="2575" y="2836"/>
                  </a:lnTo>
                  <a:lnTo>
                    <a:pt x="2694" y="2885"/>
                  </a:lnTo>
                  <a:lnTo>
                    <a:pt x="2808" y="2952"/>
                  </a:lnTo>
                  <a:lnTo>
                    <a:pt x="2918" y="3039"/>
                  </a:lnTo>
                  <a:lnTo>
                    <a:pt x="3022" y="3144"/>
                  </a:lnTo>
                  <a:lnTo>
                    <a:pt x="3071" y="3204"/>
                  </a:lnTo>
                  <a:lnTo>
                    <a:pt x="3072" y="3203"/>
                  </a:lnTo>
                  <a:lnTo>
                    <a:pt x="3074" y="3201"/>
                  </a:lnTo>
                  <a:lnTo>
                    <a:pt x="3103" y="3179"/>
                  </a:lnTo>
                  <a:lnTo>
                    <a:pt x="3164" y="3139"/>
                  </a:lnTo>
                  <a:lnTo>
                    <a:pt x="3228" y="3107"/>
                  </a:lnTo>
                  <a:lnTo>
                    <a:pt x="3294" y="3078"/>
                  </a:lnTo>
                  <a:lnTo>
                    <a:pt x="3361" y="3057"/>
                  </a:lnTo>
                  <a:lnTo>
                    <a:pt x="3430" y="3042"/>
                  </a:lnTo>
                  <a:lnTo>
                    <a:pt x="3500" y="3034"/>
                  </a:lnTo>
                  <a:lnTo>
                    <a:pt x="3573" y="3030"/>
                  </a:lnTo>
                  <a:lnTo>
                    <a:pt x="3681" y="3038"/>
                  </a:lnTo>
                  <a:lnTo>
                    <a:pt x="3832" y="3069"/>
                  </a:lnTo>
                  <a:lnTo>
                    <a:pt x="3983" y="3125"/>
                  </a:lnTo>
                  <a:lnTo>
                    <a:pt x="4138" y="3204"/>
                  </a:lnTo>
                  <a:lnTo>
                    <a:pt x="4214" y="3254"/>
                  </a:lnTo>
                  <a:lnTo>
                    <a:pt x="4108" y="3411"/>
                  </a:lnTo>
                  <a:lnTo>
                    <a:pt x="4044" y="3370"/>
                  </a:lnTo>
                  <a:lnTo>
                    <a:pt x="3919" y="3304"/>
                  </a:lnTo>
                  <a:lnTo>
                    <a:pt x="3796" y="3257"/>
                  </a:lnTo>
                  <a:lnTo>
                    <a:pt x="3674" y="3230"/>
                  </a:lnTo>
                  <a:lnTo>
                    <a:pt x="3556" y="3222"/>
                  </a:lnTo>
                  <a:lnTo>
                    <a:pt x="3443" y="3234"/>
                  </a:lnTo>
                  <a:lnTo>
                    <a:pt x="3337" y="3266"/>
                  </a:lnTo>
                  <a:lnTo>
                    <a:pt x="3237" y="3318"/>
                  </a:lnTo>
                  <a:lnTo>
                    <a:pt x="3190" y="3352"/>
                  </a:lnTo>
                  <a:lnTo>
                    <a:pt x="3147" y="3387"/>
                  </a:lnTo>
                  <a:lnTo>
                    <a:pt x="3075" y="3466"/>
                  </a:lnTo>
                  <a:lnTo>
                    <a:pt x="3014" y="3555"/>
                  </a:lnTo>
                  <a:lnTo>
                    <a:pt x="2969" y="3654"/>
                  </a:lnTo>
                  <a:lnTo>
                    <a:pt x="2939" y="3756"/>
                  </a:lnTo>
                  <a:lnTo>
                    <a:pt x="2925" y="3862"/>
                  </a:lnTo>
                  <a:lnTo>
                    <a:pt x="2926" y="3970"/>
                  </a:lnTo>
                  <a:lnTo>
                    <a:pt x="2944" y="4075"/>
                  </a:lnTo>
                  <a:lnTo>
                    <a:pt x="2961" y="4127"/>
                  </a:lnTo>
                  <a:lnTo>
                    <a:pt x="2782" y="4190"/>
                  </a:lnTo>
                  <a:lnTo>
                    <a:pt x="2765" y="4137"/>
                  </a:lnTo>
                  <a:lnTo>
                    <a:pt x="2742" y="4027"/>
                  </a:lnTo>
                  <a:lnTo>
                    <a:pt x="2734" y="3914"/>
                  </a:lnTo>
                  <a:lnTo>
                    <a:pt x="2740" y="3801"/>
                  </a:lnTo>
                  <a:lnTo>
                    <a:pt x="2761" y="3691"/>
                  </a:lnTo>
                  <a:lnTo>
                    <a:pt x="2795" y="3582"/>
                  </a:lnTo>
                  <a:lnTo>
                    <a:pt x="2842" y="3480"/>
                  </a:lnTo>
                  <a:lnTo>
                    <a:pt x="2900" y="3383"/>
                  </a:lnTo>
                  <a:lnTo>
                    <a:pt x="2935" y="3339"/>
                  </a:lnTo>
                  <a:lnTo>
                    <a:pt x="2895" y="3287"/>
                  </a:lnTo>
                  <a:lnTo>
                    <a:pt x="2808" y="3196"/>
                  </a:lnTo>
                  <a:lnTo>
                    <a:pt x="2717" y="3121"/>
                  </a:lnTo>
                  <a:lnTo>
                    <a:pt x="2623" y="3063"/>
                  </a:lnTo>
                  <a:lnTo>
                    <a:pt x="2525" y="3021"/>
                  </a:lnTo>
                  <a:lnTo>
                    <a:pt x="2426" y="2996"/>
                  </a:lnTo>
                  <a:lnTo>
                    <a:pt x="2323" y="2989"/>
                  </a:lnTo>
                  <a:lnTo>
                    <a:pt x="2221" y="2999"/>
                  </a:lnTo>
                  <a:lnTo>
                    <a:pt x="2169" y="3011"/>
                  </a:lnTo>
                  <a:lnTo>
                    <a:pt x="2117" y="3026"/>
                  </a:lnTo>
                  <a:lnTo>
                    <a:pt x="2019" y="3072"/>
                  </a:lnTo>
                  <a:lnTo>
                    <a:pt x="1929" y="3131"/>
                  </a:lnTo>
                  <a:lnTo>
                    <a:pt x="1849" y="3204"/>
                  </a:lnTo>
                  <a:lnTo>
                    <a:pt x="1781" y="3288"/>
                  </a:lnTo>
                  <a:lnTo>
                    <a:pt x="1727" y="3380"/>
                  </a:lnTo>
                  <a:lnTo>
                    <a:pt x="1687" y="3480"/>
                  </a:lnTo>
                  <a:lnTo>
                    <a:pt x="1663" y="3585"/>
                  </a:lnTo>
                  <a:lnTo>
                    <a:pt x="1660" y="3638"/>
                  </a:lnTo>
                  <a:lnTo>
                    <a:pt x="1470" y="3629"/>
                  </a:lnTo>
                  <a:lnTo>
                    <a:pt x="1474" y="3571"/>
                  </a:lnTo>
                  <a:lnTo>
                    <a:pt x="1496" y="3458"/>
                  </a:lnTo>
                  <a:lnTo>
                    <a:pt x="1534" y="3349"/>
                  </a:lnTo>
                  <a:lnTo>
                    <a:pt x="1584" y="3245"/>
                  </a:lnTo>
                  <a:lnTo>
                    <a:pt x="1649" y="3149"/>
                  </a:lnTo>
                  <a:lnTo>
                    <a:pt x="1724" y="3063"/>
                  </a:lnTo>
                  <a:lnTo>
                    <a:pt x="1811" y="2985"/>
                  </a:lnTo>
                  <a:lnTo>
                    <a:pt x="1906" y="2919"/>
                  </a:lnTo>
                  <a:lnTo>
                    <a:pt x="1956" y="2891"/>
                  </a:lnTo>
                  <a:lnTo>
                    <a:pt x="1937" y="2840"/>
                  </a:lnTo>
                  <a:lnTo>
                    <a:pt x="1907" y="2736"/>
                  </a:lnTo>
                  <a:lnTo>
                    <a:pt x="1886" y="2635"/>
                  </a:lnTo>
                  <a:lnTo>
                    <a:pt x="1876" y="2536"/>
                  </a:lnTo>
                  <a:lnTo>
                    <a:pt x="1873" y="2440"/>
                  </a:lnTo>
                  <a:lnTo>
                    <a:pt x="1881" y="2347"/>
                  </a:lnTo>
                  <a:lnTo>
                    <a:pt x="1895" y="2258"/>
                  </a:lnTo>
                  <a:lnTo>
                    <a:pt x="1919" y="2172"/>
                  </a:lnTo>
                  <a:lnTo>
                    <a:pt x="1949" y="2090"/>
                  </a:lnTo>
                  <a:lnTo>
                    <a:pt x="1985" y="2014"/>
                  </a:lnTo>
                  <a:lnTo>
                    <a:pt x="2028" y="1941"/>
                  </a:lnTo>
                  <a:lnTo>
                    <a:pt x="2077" y="1874"/>
                  </a:lnTo>
                  <a:lnTo>
                    <a:pt x="2131" y="1812"/>
                  </a:lnTo>
                  <a:lnTo>
                    <a:pt x="2190" y="1755"/>
                  </a:lnTo>
                  <a:lnTo>
                    <a:pt x="2253" y="1704"/>
                  </a:lnTo>
                  <a:lnTo>
                    <a:pt x="2321" y="1659"/>
                  </a:lnTo>
                  <a:lnTo>
                    <a:pt x="2356" y="1639"/>
                  </a:lnTo>
                  <a:lnTo>
                    <a:pt x="2385" y="1624"/>
                  </a:lnTo>
                  <a:lnTo>
                    <a:pt x="2454" y="1594"/>
                  </a:lnTo>
                  <a:lnTo>
                    <a:pt x="2529" y="1569"/>
                  </a:lnTo>
                  <a:lnTo>
                    <a:pt x="2612" y="1549"/>
                  </a:lnTo>
                  <a:lnTo>
                    <a:pt x="2699" y="1533"/>
                  </a:lnTo>
                  <a:lnTo>
                    <a:pt x="2790" y="1524"/>
                  </a:lnTo>
                  <a:lnTo>
                    <a:pt x="2884" y="1521"/>
                  </a:lnTo>
                  <a:lnTo>
                    <a:pt x="2980" y="1527"/>
                  </a:lnTo>
                  <a:lnTo>
                    <a:pt x="3028" y="1533"/>
                  </a:lnTo>
                  <a:lnTo>
                    <a:pt x="3006" y="1471"/>
                  </a:lnTo>
                  <a:lnTo>
                    <a:pt x="2953" y="1361"/>
                  </a:lnTo>
                  <a:lnTo>
                    <a:pt x="2893" y="1264"/>
                  </a:lnTo>
                  <a:lnTo>
                    <a:pt x="2827" y="1181"/>
                  </a:lnTo>
                  <a:lnTo>
                    <a:pt x="2756" y="1111"/>
                  </a:lnTo>
                  <a:lnTo>
                    <a:pt x="2680" y="1051"/>
                  </a:lnTo>
                  <a:lnTo>
                    <a:pt x="2600" y="1003"/>
                  </a:lnTo>
                  <a:lnTo>
                    <a:pt x="2518" y="965"/>
                  </a:lnTo>
                  <a:lnTo>
                    <a:pt x="2432" y="937"/>
                  </a:lnTo>
                  <a:lnTo>
                    <a:pt x="2346" y="916"/>
                  </a:lnTo>
                  <a:lnTo>
                    <a:pt x="2218" y="898"/>
                  </a:lnTo>
                  <a:lnTo>
                    <a:pt x="2051" y="895"/>
                  </a:lnTo>
                  <a:lnTo>
                    <a:pt x="1897" y="910"/>
                  </a:lnTo>
                  <a:lnTo>
                    <a:pt x="1828" y="921"/>
                  </a:lnTo>
                  <a:lnTo>
                    <a:pt x="1669" y="950"/>
                  </a:lnTo>
                  <a:lnTo>
                    <a:pt x="1722" y="797"/>
                  </a:lnTo>
                  <a:lnTo>
                    <a:pt x="1728" y="775"/>
                  </a:lnTo>
                  <a:lnTo>
                    <a:pt x="1737" y="728"/>
                  </a:lnTo>
                  <a:lnTo>
                    <a:pt x="1740" y="654"/>
                  </a:lnTo>
                  <a:lnTo>
                    <a:pt x="1722" y="548"/>
                  </a:lnTo>
                  <a:lnTo>
                    <a:pt x="1682" y="438"/>
                  </a:lnTo>
                  <a:lnTo>
                    <a:pt x="1653" y="383"/>
                  </a:lnTo>
                  <a:lnTo>
                    <a:pt x="1632" y="348"/>
                  </a:lnTo>
                  <a:lnTo>
                    <a:pt x="1586" y="284"/>
                  </a:lnTo>
                  <a:lnTo>
                    <a:pt x="1532" y="224"/>
                  </a:lnTo>
                  <a:lnTo>
                    <a:pt x="1475" y="171"/>
                  </a:lnTo>
                  <a:lnTo>
                    <a:pt x="1412" y="124"/>
                  </a:lnTo>
                  <a:lnTo>
                    <a:pt x="1346" y="84"/>
                  </a:lnTo>
                  <a:lnTo>
                    <a:pt x="1277" y="52"/>
                  </a:lnTo>
                  <a:lnTo>
                    <a:pt x="1205" y="28"/>
                  </a:lnTo>
                  <a:lnTo>
                    <a:pt x="1168" y="19"/>
                  </a:lnTo>
                  <a:lnTo>
                    <a:pt x="1107" y="9"/>
                  </a:lnTo>
                  <a:lnTo>
                    <a:pt x="988" y="0"/>
                  </a:lnTo>
                  <a:lnTo>
                    <a:pt x="869" y="4"/>
                  </a:lnTo>
                  <a:lnTo>
                    <a:pt x="754" y="19"/>
                  </a:lnTo>
                  <a:lnTo>
                    <a:pt x="642" y="43"/>
                  </a:lnTo>
                  <a:lnTo>
                    <a:pt x="537" y="74"/>
                  </a:lnTo>
                  <a:lnTo>
                    <a:pt x="394" y="126"/>
                  </a:lnTo>
                  <a:lnTo>
                    <a:pt x="314" y="162"/>
                  </a:lnTo>
                  <a:lnTo>
                    <a:pt x="282" y="192"/>
                  </a:lnTo>
                  <a:lnTo>
                    <a:pt x="221" y="260"/>
                  </a:lnTo>
                  <a:lnTo>
                    <a:pt x="165" y="339"/>
                  </a:lnTo>
                  <a:lnTo>
                    <a:pt x="117" y="426"/>
                  </a:lnTo>
                  <a:lnTo>
                    <a:pt x="76" y="522"/>
                  </a:lnTo>
                  <a:lnTo>
                    <a:pt x="43" y="622"/>
                  </a:lnTo>
                  <a:lnTo>
                    <a:pt x="19" y="728"/>
                  </a:lnTo>
                  <a:lnTo>
                    <a:pt x="4" y="838"/>
                  </a:lnTo>
                  <a:lnTo>
                    <a:pt x="0" y="950"/>
                  </a:lnTo>
                  <a:lnTo>
                    <a:pt x="7" y="1063"/>
                  </a:lnTo>
                  <a:lnTo>
                    <a:pt x="26" y="1175"/>
                  </a:lnTo>
                  <a:lnTo>
                    <a:pt x="59" y="1287"/>
                  </a:lnTo>
                  <a:lnTo>
                    <a:pt x="104" y="1396"/>
                  </a:lnTo>
                  <a:lnTo>
                    <a:pt x="164" y="1501"/>
                  </a:lnTo>
                  <a:lnTo>
                    <a:pt x="238" y="1601"/>
                  </a:lnTo>
                  <a:lnTo>
                    <a:pt x="328" y="1694"/>
                  </a:lnTo>
                  <a:lnTo>
                    <a:pt x="382" y="1738"/>
                  </a:lnTo>
                  <a:lnTo>
                    <a:pt x="358" y="1782"/>
                  </a:lnTo>
                  <a:lnTo>
                    <a:pt x="327" y="1873"/>
                  </a:lnTo>
                  <a:lnTo>
                    <a:pt x="313" y="1963"/>
                  </a:lnTo>
                  <a:lnTo>
                    <a:pt x="314" y="2052"/>
                  </a:lnTo>
                  <a:lnTo>
                    <a:pt x="328" y="2138"/>
                  </a:lnTo>
                  <a:lnTo>
                    <a:pt x="354" y="2224"/>
                  </a:lnTo>
                  <a:lnTo>
                    <a:pt x="388" y="2306"/>
                  </a:lnTo>
                  <a:lnTo>
                    <a:pt x="431" y="2383"/>
                  </a:lnTo>
                  <a:lnTo>
                    <a:pt x="503" y="2492"/>
                  </a:lnTo>
                  <a:lnTo>
                    <a:pt x="607" y="2618"/>
                  </a:lnTo>
                  <a:lnTo>
                    <a:pt x="707" y="2716"/>
                  </a:lnTo>
                  <a:lnTo>
                    <a:pt x="786" y="2783"/>
                  </a:lnTo>
                  <a:lnTo>
                    <a:pt x="811" y="2799"/>
                  </a:lnTo>
                  <a:lnTo>
                    <a:pt x="814" y="2884"/>
                  </a:lnTo>
                  <a:lnTo>
                    <a:pt x="835" y="3046"/>
                  </a:lnTo>
                  <a:lnTo>
                    <a:pt x="871" y="3197"/>
                  </a:lnTo>
                  <a:lnTo>
                    <a:pt x="925" y="3339"/>
                  </a:lnTo>
                  <a:lnTo>
                    <a:pt x="991" y="3471"/>
                  </a:lnTo>
                  <a:lnTo>
                    <a:pt x="1067" y="3591"/>
                  </a:lnTo>
                  <a:lnTo>
                    <a:pt x="1155" y="3702"/>
                  </a:lnTo>
                  <a:lnTo>
                    <a:pt x="1250" y="3800"/>
                  </a:lnTo>
                  <a:lnTo>
                    <a:pt x="1352" y="3887"/>
                  </a:lnTo>
                  <a:lnTo>
                    <a:pt x="1459" y="3962"/>
                  </a:lnTo>
                  <a:lnTo>
                    <a:pt x="1569" y="4026"/>
                  </a:lnTo>
                  <a:lnTo>
                    <a:pt x="1680" y="4076"/>
                  </a:lnTo>
                  <a:lnTo>
                    <a:pt x="1790" y="4114"/>
                  </a:lnTo>
                  <a:lnTo>
                    <a:pt x="1899" y="4138"/>
                  </a:lnTo>
                  <a:lnTo>
                    <a:pt x="2004" y="4150"/>
                  </a:lnTo>
                  <a:lnTo>
                    <a:pt x="2104" y="4147"/>
                  </a:lnTo>
                  <a:lnTo>
                    <a:pt x="2151" y="4140"/>
                  </a:lnTo>
                  <a:lnTo>
                    <a:pt x="2174" y="4182"/>
                  </a:lnTo>
                  <a:lnTo>
                    <a:pt x="2230" y="4267"/>
                  </a:lnTo>
                  <a:lnTo>
                    <a:pt x="2293" y="4346"/>
                  </a:lnTo>
                  <a:lnTo>
                    <a:pt x="2366" y="4421"/>
                  </a:lnTo>
                  <a:lnTo>
                    <a:pt x="2445" y="4492"/>
                  </a:lnTo>
                  <a:lnTo>
                    <a:pt x="2532" y="4560"/>
                  </a:lnTo>
                  <a:lnTo>
                    <a:pt x="2625" y="4620"/>
                  </a:lnTo>
                  <a:lnTo>
                    <a:pt x="2722" y="4678"/>
                  </a:lnTo>
                  <a:lnTo>
                    <a:pt x="2826" y="4728"/>
                  </a:lnTo>
                  <a:lnTo>
                    <a:pt x="2932" y="4772"/>
                  </a:lnTo>
                  <a:lnTo>
                    <a:pt x="3042" y="4810"/>
                  </a:lnTo>
                  <a:lnTo>
                    <a:pt x="3155" y="4841"/>
                  </a:lnTo>
                  <a:lnTo>
                    <a:pt x="3269" y="4865"/>
                  </a:lnTo>
                  <a:lnTo>
                    <a:pt x="3386" y="4882"/>
                  </a:lnTo>
                  <a:lnTo>
                    <a:pt x="3501" y="4890"/>
                  </a:lnTo>
                  <a:lnTo>
                    <a:pt x="3618" y="4891"/>
                  </a:lnTo>
                  <a:lnTo>
                    <a:pt x="3732" y="4884"/>
                  </a:lnTo>
                  <a:lnTo>
                    <a:pt x="3845" y="4867"/>
                  </a:lnTo>
                  <a:lnTo>
                    <a:pt x="3955" y="4841"/>
                  </a:lnTo>
                  <a:lnTo>
                    <a:pt x="4063" y="4806"/>
                  </a:lnTo>
                  <a:lnTo>
                    <a:pt x="4166" y="4760"/>
                  </a:lnTo>
                  <a:lnTo>
                    <a:pt x="4265" y="4705"/>
                  </a:lnTo>
                  <a:lnTo>
                    <a:pt x="4358" y="4639"/>
                  </a:lnTo>
                  <a:lnTo>
                    <a:pt x="4445" y="4561"/>
                  </a:lnTo>
                  <a:lnTo>
                    <a:pt x="4525" y="4473"/>
                  </a:lnTo>
                  <a:lnTo>
                    <a:pt x="4598" y="4373"/>
                  </a:lnTo>
                  <a:lnTo>
                    <a:pt x="4663" y="4260"/>
                  </a:lnTo>
                  <a:lnTo>
                    <a:pt x="4718" y="4136"/>
                  </a:lnTo>
                  <a:lnTo>
                    <a:pt x="4765" y="3998"/>
                  </a:lnTo>
                  <a:lnTo>
                    <a:pt x="4800" y="3848"/>
                  </a:lnTo>
                  <a:lnTo>
                    <a:pt x="4825" y="3685"/>
                  </a:lnTo>
                  <a:lnTo>
                    <a:pt x="4838" y="3507"/>
                  </a:lnTo>
                  <a:lnTo>
                    <a:pt x="4838" y="3412"/>
                  </a:lnTo>
                  <a:lnTo>
                    <a:pt x="4838" y="1073"/>
                  </a:lnTo>
                  <a:lnTo>
                    <a:pt x="4778" y="1039"/>
                  </a:lnTo>
                  <a:lnTo>
                    <a:pt x="4656" y="984"/>
                  </a:lnTo>
                  <a:lnTo>
                    <a:pt x="4533" y="942"/>
                  </a:lnTo>
                  <a:lnTo>
                    <a:pt x="4409" y="915"/>
                  </a:lnTo>
                  <a:lnTo>
                    <a:pt x="4285" y="903"/>
                  </a:lnTo>
                  <a:lnTo>
                    <a:pt x="4164" y="906"/>
                  </a:lnTo>
                  <a:lnTo>
                    <a:pt x="4043" y="923"/>
                  </a:lnTo>
                  <a:lnTo>
                    <a:pt x="3925" y="956"/>
                  </a:lnTo>
                  <a:lnTo>
                    <a:pt x="3868" y="9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</p:grpSp>
      <p:sp>
        <p:nvSpPr>
          <p:cNvPr id="30" name="Oval 18"/>
          <p:cNvSpPr/>
          <p:nvPr/>
        </p:nvSpPr>
        <p:spPr>
          <a:xfrm>
            <a:off x="5992575" y="2297559"/>
            <a:ext cx="900000" cy="9000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1" name="Oval 18"/>
          <p:cNvSpPr/>
          <p:nvPr/>
        </p:nvSpPr>
        <p:spPr>
          <a:xfrm>
            <a:off x="5775971" y="3680013"/>
            <a:ext cx="900000" cy="9000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5" name="Oval 18"/>
          <p:cNvSpPr/>
          <p:nvPr/>
        </p:nvSpPr>
        <p:spPr>
          <a:xfrm>
            <a:off x="4414495" y="4450642"/>
            <a:ext cx="900000" cy="9000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6762625" y="4136788"/>
            <a:ext cx="1751120" cy="369332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solid"/>
          </a:ln>
          <a:effectLst/>
        </p:spPr>
        <p:txBody>
          <a:bodyPr wrap="none" rtlCol="0">
            <a:spAutoFit/>
          </a:bodyPr>
          <a:lstStyle/>
          <a:p>
            <a:r>
              <a:rPr lang="de-DE" dirty="0"/>
              <a:t>Sprachförderung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400840" y="5137010"/>
            <a:ext cx="2268570" cy="369332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solid"/>
          </a:ln>
          <a:effectLst/>
        </p:spPr>
        <p:txBody>
          <a:bodyPr wrap="none" rtlCol="0">
            <a:spAutoFit/>
          </a:bodyPr>
          <a:lstStyle/>
          <a:p>
            <a:r>
              <a:rPr lang="de-DE" dirty="0"/>
              <a:t>Gemeinsames Lernen 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6498712" y="1484101"/>
            <a:ext cx="4377160" cy="369332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solid"/>
          </a:ln>
          <a:effectLst/>
        </p:spPr>
        <p:txBody>
          <a:bodyPr wrap="none" rtlCol="0">
            <a:spAutoFit/>
          </a:bodyPr>
          <a:lstStyle/>
          <a:p>
            <a:r>
              <a:rPr lang="de-DE" dirty="0"/>
              <a:t>Schuleingangsphase / individuelle Förderung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6979284" y="2658454"/>
            <a:ext cx="948080" cy="369332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solid"/>
          </a:ln>
          <a:effectLst/>
        </p:spPr>
        <p:txBody>
          <a:bodyPr wrap="none" rtlCol="0">
            <a:spAutoFit/>
          </a:bodyPr>
          <a:lstStyle/>
          <a:p>
            <a:r>
              <a:rPr lang="de-DE" dirty="0" smtClean="0"/>
              <a:t>Ganztag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 rot="19248804">
            <a:off x="1315131" y="4633216"/>
            <a:ext cx="2287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Fördermöglichkeiten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="" xmlns:a16="http://schemas.microsoft.com/office/drawing/2014/main" id="{12E97A69-172B-445E-B355-12E2D7AC2F4E}"/>
              </a:ext>
            </a:extLst>
          </p:cNvPr>
          <p:cNvSpPr txBox="1"/>
          <p:nvPr/>
        </p:nvSpPr>
        <p:spPr>
          <a:xfrm>
            <a:off x="1087225" y="184507"/>
            <a:ext cx="6900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Fördermöglichkeiten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der </a:t>
            </a:r>
            <a:r>
              <a:rPr lang="de-DE" b="1" dirty="0" smtClean="0"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Grundschule</a:t>
            </a:r>
            <a:endParaRPr lang="de-DE" b="1" dirty="0">
              <a:solidFill>
                <a:srgbClr val="2F55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" name="Round Same Side Corner Rectangle 6">
            <a:extLst>
              <a:ext uri="{FF2B5EF4-FFF2-40B4-BE49-F238E27FC236}">
                <a16:creationId xmlns="" xmlns:a16="http://schemas.microsoft.com/office/drawing/2014/main" id="{5E452DB9-650F-4617-9C8C-74FEA26E6E29}"/>
              </a:ext>
            </a:extLst>
          </p:cNvPr>
          <p:cNvSpPr/>
          <p:nvPr/>
        </p:nvSpPr>
        <p:spPr>
          <a:xfrm rot="3774501">
            <a:off x="6529672" y="99384"/>
            <a:ext cx="478654" cy="118375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25" name="Gruppieren 24"/>
          <p:cNvGrpSpPr/>
          <p:nvPr/>
        </p:nvGrpSpPr>
        <p:grpSpPr>
          <a:xfrm>
            <a:off x="267211" y="6219499"/>
            <a:ext cx="2144444" cy="369332"/>
            <a:chOff x="3702389" y="2719857"/>
            <a:chExt cx="2144444" cy="369332"/>
          </a:xfrm>
        </p:grpSpPr>
        <p:sp>
          <p:nvSpPr>
            <p:cNvPr id="26" name="Rectangle 9">
              <a:extLst>
                <a:ext uri="{FF2B5EF4-FFF2-40B4-BE49-F238E27FC236}">
                  <a16:creationId xmlns:a16="http://schemas.microsoft.com/office/drawing/2014/main" xmlns="" id="{0CEFC199-53BF-4FB3-9696-5A0679D99DA5}"/>
                </a:ext>
              </a:extLst>
            </p:cNvPr>
            <p:cNvSpPr/>
            <p:nvPr/>
          </p:nvSpPr>
          <p:spPr>
            <a:xfrm>
              <a:off x="3702389" y="2741950"/>
              <a:ext cx="383579" cy="347239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4150856" y="2719857"/>
              <a:ext cx="1695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Siehe Broschüre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2619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529" y="6219499"/>
            <a:ext cx="1869764" cy="51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 1"/>
          <p:cNvSpPr>
            <a:spLocks noGrp="1"/>
          </p:cNvSpPr>
          <p:nvPr>
            <p:ph type="ctrTitle"/>
          </p:nvPr>
        </p:nvSpPr>
        <p:spPr>
          <a:xfrm>
            <a:off x="710634" y="1025755"/>
            <a:ext cx="10897786" cy="5062582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68218" y="1520984"/>
            <a:ext cx="1015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Herzlichen Dank für Ihre Aufmerksamkeit!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65" y="2181665"/>
            <a:ext cx="5193522" cy="346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89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529" y="6219499"/>
            <a:ext cx="1869764" cy="5190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uppieren 7"/>
          <p:cNvGrpSpPr/>
          <p:nvPr/>
        </p:nvGrpSpPr>
        <p:grpSpPr>
          <a:xfrm>
            <a:off x="2510937" y="801328"/>
            <a:ext cx="6636728" cy="5234808"/>
            <a:chOff x="2598344" y="1049638"/>
            <a:chExt cx="6636728" cy="5234808"/>
          </a:xfrm>
        </p:grpSpPr>
        <p:sp>
          <p:nvSpPr>
            <p:cNvPr id="7" name="Ellipse 6"/>
            <p:cNvSpPr/>
            <p:nvPr/>
          </p:nvSpPr>
          <p:spPr>
            <a:xfrm>
              <a:off x="3063832" y="1245414"/>
              <a:ext cx="5557389" cy="4775140"/>
            </a:xfrm>
            <a:prstGeom prst="ellipse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" name="Gruppieren 1"/>
            <p:cNvGrpSpPr/>
            <p:nvPr/>
          </p:nvGrpSpPr>
          <p:grpSpPr>
            <a:xfrm>
              <a:off x="2598344" y="1049638"/>
              <a:ext cx="6636728" cy="5234808"/>
              <a:chOff x="2236647" y="333631"/>
              <a:chExt cx="6702598" cy="6178489"/>
            </a:xfrm>
          </p:grpSpPr>
          <p:sp>
            <p:nvSpPr>
              <p:cNvPr id="3" name="Freihandform 2"/>
              <p:cNvSpPr/>
              <p:nvPr/>
            </p:nvSpPr>
            <p:spPr>
              <a:xfrm>
                <a:off x="4844771" y="333631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Bewegung</a:t>
                </a:r>
                <a:endParaRPr lang="de-DE" sz="6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ihandform 13"/>
              <p:cNvSpPr/>
              <p:nvPr/>
            </p:nvSpPr>
            <p:spPr>
              <a:xfrm>
                <a:off x="6567104" y="989976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Körper, Gesundheit und Ernährung </a:t>
                </a:r>
              </a:p>
            </p:txBody>
          </p:sp>
          <p:sp>
            <p:nvSpPr>
              <p:cNvPr id="16" name="Freihandform 15"/>
              <p:cNvSpPr/>
              <p:nvPr/>
            </p:nvSpPr>
            <p:spPr>
              <a:xfrm>
                <a:off x="7366639" y="2198699"/>
                <a:ext cx="1511344" cy="944590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Sprache und Kommunikation</a:t>
                </a:r>
              </a:p>
            </p:txBody>
          </p:sp>
          <p:sp>
            <p:nvSpPr>
              <p:cNvPr id="18" name="Freihandform 17"/>
              <p:cNvSpPr/>
              <p:nvPr/>
            </p:nvSpPr>
            <p:spPr>
              <a:xfrm>
                <a:off x="7427901" y="3523457"/>
                <a:ext cx="1511344" cy="944590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Soziale und </a:t>
                </a:r>
                <a:br>
                  <a:rPr lang="de-DE" sz="1400" kern="1200" dirty="0">
                    <a:solidFill>
                      <a:schemeClr val="tx1"/>
                    </a:solidFill>
                  </a:rPr>
                </a:br>
                <a:r>
                  <a:rPr lang="de-DE" sz="1400" kern="1200" dirty="0">
                    <a:solidFill>
                      <a:schemeClr val="tx1"/>
                    </a:solidFill>
                  </a:rPr>
                  <a:t>(inter-)kulturelle Bildung</a:t>
                </a:r>
              </a:p>
            </p:txBody>
          </p:sp>
          <p:sp>
            <p:nvSpPr>
              <p:cNvPr id="19" name="Freihandform 18"/>
              <p:cNvSpPr/>
              <p:nvPr/>
            </p:nvSpPr>
            <p:spPr>
              <a:xfrm>
                <a:off x="2815488" y="1055693"/>
                <a:ext cx="5299979" cy="529997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5195431" y="3386992"/>
                    </a:moveTo>
                    <a:arcTo wR="2649989" hR="2649989" stAng="968864" swAng="569715"/>
                  </a:path>
                </a:pathLst>
              </a:custGeom>
              <a:noFill/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Freihandform 19"/>
              <p:cNvSpPr/>
              <p:nvPr/>
            </p:nvSpPr>
            <p:spPr>
              <a:xfrm>
                <a:off x="6712855" y="4856532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Musisch-ästhetische Bildung</a:t>
                </a:r>
              </a:p>
            </p:txBody>
          </p:sp>
          <p:sp>
            <p:nvSpPr>
              <p:cNvPr id="22" name="Freihandform 21"/>
              <p:cNvSpPr/>
              <p:nvPr/>
            </p:nvSpPr>
            <p:spPr>
              <a:xfrm>
                <a:off x="5017767" y="5567529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 Religion und Ethik</a:t>
                </a:r>
              </a:p>
            </p:txBody>
          </p:sp>
          <p:sp>
            <p:nvSpPr>
              <p:cNvPr id="24" name="Freihandform 23"/>
              <p:cNvSpPr/>
              <p:nvPr/>
            </p:nvSpPr>
            <p:spPr>
              <a:xfrm>
                <a:off x="3193241" y="5080078"/>
                <a:ext cx="1511344" cy="944590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Mathematische Bildung</a:t>
                </a:r>
              </a:p>
            </p:txBody>
          </p:sp>
          <p:sp>
            <p:nvSpPr>
              <p:cNvPr id="26" name="Freihandform 25"/>
              <p:cNvSpPr/>
              <p:nvPr/>
            </p:nvSpPr>
            <p:spPr>
              <a:xfrm>
                <a:off x="2236647" y="3665593"/>
                <a:ext cx="1511344" cy="944590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Naturwissen-</a:t>
                </a:r>
                <a:r>
                  <a:rPr lang="de-DE" sz="1400" kern="1200" dirty="0" err="1">
                    <a:solidFill>
                      <a:schemeClr val="tx1"/>
                    </a:solidFill>
                  </a:rPr>
                  <a:t>schaftlich</a:t>
                </a:r>
                <a:r>
                  <a:rPr lang="de-DE" sz="1400" kern="1200" dirty="0">
                    <a:solidFill>
                      <a:schemeClr val="tx1"/>
                    </a:solidFill>
                  </a:rPr>
                  <a:t>-technische Bildung</a:t>
                </a:r>
              </a:p>
            </p:txBody>
          </p:sp>
          <p:sp>
            <p:nvSpPr>
              <p:cNvPr id="28" name="Freihandform 27"/>
              <p:cNvSpPr/>
              <p:nvPr/>
            </p:nvSpPr>
            <p:spPr>
              <a:xfrm>
                <a:off x="2332936" y="2247892"/>
                <a:ext cx="1511344" cy="944590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Ökologische Bildung</a:t>
                </a:r>
              </a:p>
            </p:txBody>
          </p:sp>
          <p:sp>
            <p:nvSpPr>
              <p:cNvPr id="30" name="Freihandform 29"/>
              <p:cNvSpPr/>
              <p:nvPr/>
            </p:nvSpPr>
            <p:spPr>
              <a:xfrm>
                <a:off x="3088609" y="937491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dirty="0">
                    <a:solidFill>
                      <a:schemeClr val="tx1"/>
                    </a:solidFill>
                  </a:rPr>
                  <a:t>Medien</a:t>
                </a:r>
              </a:p>
            </p:txBody>
          </p:sp>
        </p:grpSp>
      </p:grpSp>
      <p:grpSp>
        <p:nvGrpSpPr>
          <p:cNvPr id="32" name="Group 17">
            <a:extLst>
              <a:ext uri="{FF2B5EF4-FFF2-40B4-BE49-F238E27FC236}">
                <a16:creationId xmlns="" xmlns:a16="http://schemas.microsoft.com/office/drawing/2014/main" id="{55E3C3D4-2FBB-44E3-846C-624D6DE0716C}"/>
              </a:ext>
            </a:extLst>
          </p:cNvPr>
          <p:cNvGrpSpPr/>
          <p:nvPr/>
        </p:nvGrpSpPr>
        <p:grpSpPr>
          <a:xfrm>
            <a:off x="4512034" y="2163288"/>
            <a:ext cx="2659281" cy="2492492"/>
            <a:chOff x="4370934" y="2033743"/>
            <a:chExt cx="3418963" cy="3025979"/>
          </a:xfrm>
        </p:grpSpPr>
        <p:sp>
          <p:nvSpPr>
            <p:cNvPr id="33" name="Freeform 54">
              <a:extLst>
                <a:ext uri="{FF2B5EF4-FFF2-40B4-BE49-F238E27FC236}">
                  <a16:creationId xmlns="" xmlns:a16="http://schemas.microsoft.com/office/drawing/2014/main" id="{BE60FAE0-E0F0-4828-BF8B-EDE62476F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0204" y="3451196"/>
              <a:ext cx="1639693" cy="1608526"/>
            </a:xfrm>
            <a:custGeom>
              <a:avLst/>
              <a:gdLst>
                <a:gd name="T0" fmla="*/ 4287 w 4838"/>
                <a:gd name="T1" fmla="*/ 174 h 4745"/>
                <a:gd name="T2" fmla="*/ 3818 w 4838"/>
                <a:gd name="T3" fmla="*/ 301 h 4745"/>
                <a:gd name="T4" fmla="*/ 3447 w 4838"/>
                <a:gd name="T5" fmla="*/ 261 h 4745"/>
                <a:gd name="T6" fmla="*/ 3257 w 4838"/>
                <a:gd name="T7" fmla="*/ 585 h 4745"/>
                <a:gd name="T8" fmla="*/ 2944 w 4838"/>
                <a:gd name="T9" fmla="*/ 875 h 4745"/>
                <a:gd name="T10" fmla="*/ 2420 w 4838"/>
                <a:gd name="T11" fmla="*/ 998 h 4745"/>
                <a:gd name="T12" fmla="*/ 1891 w 4838"/>
                <a:gd name="T13" fmla="*/ 909 h 4745"/>
                <a:gd name="T14" fmla="*/ 1766 w 4838"/>
                <a:gd name="T15" fmla="*/ 990 h 4745"/>
                <a:gd name="T16" fmla="*/ 1269 w 4838"/>
                <a:gd name="T17" fmla="*/ 1150 h 4745"/>
                <a:gd name="T18" fmla="*/ 775 w 4838"/>
                <a:gd name="T19" fmla="*/ 1133 h 4745"/>
                <a:gd name="T20" fmla="*/ 287 w 4838"/>
                <a:gd name="T21" fmla="*/ 933 h 4745"/>
                <a:gd name="T22" fmla="*/ 22 w 4838"/>
                <a:gd name="T23" fmla="*/ 2755 h 4745"/>
                <a:gd name="T24" fmla="*/ 317 w 4838"/>
                <a:gd name="T25" fmla="*/ 3160 h 4745"/>
                <a:gd name="T26" fmla="*/ 644 w 4838"/>
                <a:gd name="T27" fmla="*/ 3307 h 4745"/>
                <a:gd name="T28" fmla="*/ 1109 w 4838"/>
                <a:gd name="T29" fmla="*/ 3298 h 4745"/>
                <a:gd name="T30" fmla="*/ 1151 w 4838"/>
                <a:gd name="T31" fmla="*/ 2952 h 4745"/>
                <a:gd name="T32" fmla="*/ 1460 w 4838"/>
                <a:gd name="T33" fmla="*/ 2736 h 4745"/>
                <a:gd name="T34" fmla="*/ 1297 w 4838"/>
                <a:gd name="T35" fmla="*/ 3241 h 4745"/>
                <a:gd name="T36" fmla="*/ 1416 w 4838"/>
                <a:gd name="T37" fmla="*/ 3619 h 4745"/>
                <a:gd name="T38" fmla="*/ 1493 w 4838"/>
                <a:gd name="T39" fmla="*/ 3965 h 4745"/>
                <a:gd name="T40" fmla="*/ 1164 w 4838"/>
                <a:gd name="T41" fmla="*/ 3543 h 4745"/>
                <a:gd name="T42" fmla="*/ 757 w 4838"/>
                <a:gd name="T43" fmla="*/ 3514 h 4745"/>
                <a:gd name="T44" fmla="*/ 276 w 4838"/>
                <a:gd name="T45" fmla="*/ 3362 h 4745"/>
                <a:gd name="T46" fmla="*/ 24 w 4838"/>
                <a:gd name="T47" fmla="*/ 3133 h 4745"/>
                <a:gd name="T48" fmla="*/ 37 w 4838"/>
                <a:gd name="T49" fmla="*/ 3702 h 4745"/>
                <a:gd name="T50" fmla="*/ 312 w 4838"/>
                <a:gd name="T51" fmla="*/ 4327 h 4745"/>
                <a:gd name="T52" fmla="*/ 775 w 4838"/>
                <a:gd name="T53" fmla="*/ 4660 h 4745"/>
                <a:gd name="T54" fmla="*/ 1336 w 4838"/>
                <a:gd name="T55" fmla="*/ 4744 h 4745"/>
                <a:gd name="T56" fmla="*/ 1905 w 4838"/>
                <a:gd name="T57" fmla="*/ 4626 h 4745"/>
                <a:gd name="T58" fmla="*/ 2392 w 4838"/>
                <a:gd name="T59" fmla="*/ 4346 h 4745"/>
                <a:gd name="T60" fmla="*/ 2687 w 4838"/>
                <a:gd name="T61" fmla="*/ 3994 h 4745"/>
                <a:gd name="T62" fmla="*/ 2833 w 4838"/>
                <a:gd name="T63" fmla="*/ 3679 h 4745"/>
                <a:gd name="T64" fmla="*/ 2862 w 4838"/>
                <a:gd name="T65" fmla="*/ 3321 h 4745"/>
                <a:gd name="T66" fmla="*/ 2631 w 4838"/>
                <a:gd name="T67" fmla="*/ 2784 h 4745"/>
                <a:gd name="T68" fmla="*/ 2309 w 4838"/>
                <a:gd name="T69" fmla="*/ 2626 h 4745"/>
                <a:gd name="T70" fmla="*/ 1906 w 4838"/>
                <a:gd name="T71" fmla="*/ 2880 h 4745"/>
                <a:gd name="T72" fmla="*/ 1914 w 4838"/>
                <a:gd name="T73" fmla="*/ 2672 h 4745"/>
                <a:gd name="T74" fmla="*/ 2331 w 4838"/>
                <a:gd name="T75" fmla="*/ 2275 h 4745"/>
                <a:gd name="T76" fmla="*/ 2421 w 4838"/>
                <a:gd name="T77" fmla="*/ 1709 h 4745"/>
                <a:gd name="T78" fmla="*/ 2611 w 4838"/>
                <a:gd name="T79" fmla="*/ 1926 h 4745"/>
                <a:gd name="T80" fmla="*/ 2558 w 4838"/>
                <a:gd name="T81" fmla="*/ 2428 h 4745"/>
                <a:gd name="T82" fmla="*/ 2989 w 4838"/>
                <a:gd name="T83" fmla="*/ 3038 h 4745"/>
                <a:gd name="T84" fmla="*/ 3053 w 4838"/>
                <a:gd name="T85" fmla="*/ 3501 h 4745"/>
                <a:gd name="T86" fmla="*/ 2989 w 4838"/>
                <a:gd name="T87" fmla="*/ 3982 h 4745"/>
                <a:gd name="T88" fmla="*/ 3674 w 4838"/>
                <a:gd name="T89" fmla="*/ 3563 h 4745"/>
                <a:gd name="T90" fmla="*/ 3930 w 4838"/>
                <a:gd name="T91" fmla="*/ 3150 h 4745"/>
                <a:gd name="T92" fmla="*/ 4003 w 4838"/>
                <a:gd name="T93" fmla="*/ 2852 h 4745"/>
                <a:gd name="T94" fmla="*/ 3953 w 4838"/>
                <a:gd name="T95" fmla="*/ 2265 h 4745"/>
                <a:gd name="T96" fmla="*/ 3713 w 4838"/>
                <a:gd name="T97" fmla="*/ 1898 h 4745"/>
                <a:gd name="T98" fmla="*/ 3099 w 4838"/>
                <a:gd name="T99" fmla="*/ 1576 h 4745"/>
                <a:gd name="T100" fmla="*/ 3476 w 4838"/>
                <a:gd name="T101" fmla="*/ 1513 h 4745"/>
                <a:gd name="T102" fmla="*/ 4029 w 4838"/>
                <a:gd name="T103" fmla="*/ 1989 h 4745"/>
                <a:gd name="T104" fmla="*/ 4193 w 4838"/>
                <a:gd name="T105" fmla="*/ 2447 h 4745"/>
                <a:gd name="T106" fmla="*/ 4448 w 4838"/>
                <a:gd name="T107" fmla="*/ 2161 h 4745"/>
                <a:gd name="T108" fmla="*/ 4517 w 4838"/>
                <a:gd name="T109" fmla="*/ 1755 h 4745"/>
                <a:gd name="T110" fmla="*/ 4602 w 4838"/>
                <a:gd name="T111" fmla="*/ 1452 h 4745"/>
                <a:gd name="T112" fmla="*/ 4832 w 4838"/>
                <a:gd name="T113" fmla="*/ 904 h 4745"/>
                <a:gd name="T114" fmla="*/ 4754 w 4838"/>
                <a:gd name="T115" fmla="*/ 357 h 4745"/>
                <a:gd name="T116" fmla="*/ 4505 w 4838"/>
                <a:gd name="T117" fmla="*/ 0 h 4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38" h="4745">
                  <a:moveTo>
                    <a:pt x="4505" y="0"/>
                  </a:moveTo>
                  <a:lnTo>
                    <a:pt x="4478" y="27"/>
                  </a:lnTo>
                  <a:lnTo>
                    <a:pt x="4421" y="81"/>
                  </a:lnTo>
                  <a:lnTo>
                    <a:pt x="4357" y="130"/>
                  </a:lnTo>
                  <a:lnTo>
                    <a:pt x="4287" y="174"/>
                  </a:lnTo>
                  <a:lnTo>
                    <a:pt x="4251" y="195"/>
                  </a:lnTo>
                  <a:lnTo>
                    <a:pt x="4189" y="226"/>
                  </a:lnTo>
                  <a:lnTo>
                    <a:pt x="4064" y="269"/>
                  </a:lnTo>
                  <a:lnTo>
                    <a:pt x="3940" y="292"/>
                  </a:lnTo>
                  <a:lnTo>
                    <a:pt x="3818" y="301"/>
                  </a:lnTo>
                  <a:lnTo>
                    <a:pt x="3761" y="300"/>
                  </a:lnTo>
                  <a:lnTo>
                    <a:pt x="3713" y="298"/>
                  </a:lnTo>
                  <a:lnTo>
                    <a:pt x="3620" y="292"/>
                  </a:lnTo>
                  <a:lnTo>
                    <a:pt x="3532" y="279"/>
                  </a:lnTo>
                  <a:lnTo>
                    <a:pt x="3447" y="261"/>
                  </a:lnTo>
                  <a:lnTo>
                    <a:pt x="3408" y="249"/>
                  </a:lnTo>
                  <a:lnTo>
                    <a:pt x="3392" y="302"/>
                  </a:lnTo>
                  <a:lnTo>
                    <a:pt x="3354" y="405"/>
                  </a:lnTo>
                  <a:lnTo>
                    <a:pt x="3309" y="499"/>
                  </a:lnTo>
                  <a:lnTo>
                    <a:pt x="3257" y="585"/>
                  </a:lnTo>
                  <a:lnTo>
                    <a:pt x="3200" y="664"/>
                  </a:lnTo>
                  <a:lnTo>
                    <a:pt x="3135" y="734"/>
                  </a:lnTo>
                  <a:lnTo>
                    <a:pt x="3064" y="797"/>
                  </a:lnTo>
                  <a:lnTo>
                    <a:pt x="2986" y="852"/>
                  </a:lnTo>
                  <a:lnTo>
                    <a:pt x="2944" y="875"/>
                  </a:lnTo>
                  <a:lnTo>
                    <a:pt x="2880" y="909"/>
                  </a:lnTo>
                  <a:lnTo>
                    <a:pt x="2747" y="955"/>
                  </a:lnTo>
                  <a:lnTo>
                    <a:pt x="2614" y="985"/>
                  </a:lnTo>
                  <a:lnTo>
                    <a:pt x="2483" y="998"/>
                  </a:lnTo>
                  <a:lnTo>
                    <a:pt x="2420" y="998"/>
                  </a:lnTo>
                  <a:lnTo>
                    <a:pt x="2366" y="998"/>
                  </a:lnTo>
                  <a:lnTo>
                    <a:pt x="2267" y="990"/>
                  </a:lnTo>
                  <a:lnTo>
                    <a:pt x="2131" y="972"/>
                  </a:lnTo>
                  <a:lnTo>
                    <a:pt x="1930" y="923"/>
                  </a:lnTo>
                  <a:lnTo>
                    <a:pt x="1891" y="909"/>
                  </a:lnTo>
                  <a:lnTo>
                    <a:pt x="1895" y="900"/>
                  </a:lnTo>
                  <a:lnTo>
                    <a:pt x="1892" y="901"/>
                  </a:lnTo>
                  <a:lnTo>
                    <a:pt x="1889" y="904"/>
                  </a:lnTo>
                  <a:lnTo>
                    <a:pt x="1849" y="935"/>
                  </a:lnTo>
                  <a:lnTo>
                    <a:pt x="1766" y="990"/>
                  </a:lnTo>
                  <a:lnTo>
                    <a:pt x="1677" y="1038"/>
                  </a:lnTo>
                  <a:lnTo>
                    <a:pt x="1582" y="1079"/>
                  </a:lnTo>
                  <a:lnTo>
                    <a:pt x="1484" y="1110"/>
                  </a:lnTo>
                  <a:lnTo>
                    <a:pt x="1379" y="1134"/>
                  </a:lnTo>
                  <a:lnTo>
                    <a:pt x="1269" y="1150"/>
                  </a:lnTo>
                  <a:lnTo>
                    <a:pt x="1153" y="1158"/>
                  </a:lnTo>
                  <a:lnTo>
                    <a:pt x="1094" y="1159"/>
                  </a:lnTo>
                  <a:lnTo>
                    <a:pt x="1017" y="1158"/>
                  </a:lnTo>
                  <a:lnTo>
                    <a:pt x="858" y="1145"/>
                  </a:lnTo>
                  <a:lnTo>
                    <a:pt x="775" y="1133"/>
                  </a:lnTo>
                  <a:lnTo>
                    <a:pt x="715" y="1123"/>
                  </a:lnTo>
                  <a:lnTo>
                    <a:pt x="600" y="1090"/>
                  </a:lnTo>
                  <a:lnTo>
                    <a:pt x="490" y="1048"/>
                  </a:lnTo>
                  <a:lnTo>
                    <a:pt x="386" y="994"/>
                  </a:lnTo>
                  <a:lnTo>
                    <a:pt x="287" y="933"/>
                  </a:lnTo>
                  <a:lnTo>
                    <a:pt x="197" y="866"/>
                  </a:lnTo>
                  <a:lnTo>
                    <a:pt x="72" y="760"/>
                  </a:lnTo>
                  <a:lnTo>
                    <a:pt x="0" y="688"/>
                  </a:lnTo>
                  <a:lnTo>
                    <a:pt x="0" y="2695"/>
                  </a:lnTo>
                  <a:lnTo>
                    <a:pt x="22" y="2755"/>
                  </a:lnTo>
                  <a:lnTo>
                    <a:pt x="84" y="2884"/>
                  </a:lnTo>
                  <a:lnTo>
                    <a:pt x="147" y="2981"/>
                  </a:lnTo>
                  <a:lnTo>
                    <a:pt x="197" y="3045"/>
                  </a:lnTo>
                  <a:lnTo>
                    <a:pt x="254" y="3104"/>
                  </a:lnTo>
                  <a:lnTo>
                    <a:pt x="317" y="3160"/>
                  </a:lnTo>
                  <a:lnTo>
                    <a:pt x="354" y="3185"/>
                  </a:lnTo>
                  <a:lnTo>
                    <a:pt x="390" y="3209"/>
                  </a:lnTo>
                  <a:lnTo>
                    <a:pt x="469" y="3251"/>
                  </a:lnTo>
                  <a:lnTo>
                    <a:pt x="554" y="3283"/>
                  </a:lnTo>
                  <a:lnTo>
                    <a:pt x="644" y="3307"/>
                  </a:lnTo>
                  <a:lnTo>
                    <a:pt x="738" y="3321"/>
                  </a:lnTo>
                  <a:lnTo>
                    <a:pt x="838" y="3326"/>
                  </a:lnTo>
                  <a:lnTo>
                    <a:pt x="942" y="3322"/>
                  </a:lnTo>
                  <a:lnTo>
                    <a:pt x="1052" y="3308"/>
                  </a:lnTo>
                  <a:lnTo>
                    <a:pt x="1109" y="3298"/>
                  </a:lnTo>
                  <a:lnTo>
                    <a:pt x="1107" y="3263"/>
                  </a:lnTo>
                  <a:lnTo>
                    <a:pt x="1107" y="3190"/>
                  </a:lnTo>
                  <a:lnTo>
                    <a:pt x="1114" y="3114"/>
                  </a:lnTo>
                  <a:lnTo>
                    <a:pt x="1129" y="3034"/>
                  </a:lnTo>
                  <a:lnTo>
                    <a:pt x="1151" y="2952"/>
                  </a:lnTo>
                  <a:lnTo>
                    <a:pt x="1182" y="2865"/>
                  </a:lnTo>
                  <a:lnTo>
                    <a:pt x="1222" y="2775"/>
                  </a:lnTo>
                  <a:lnTo>
                    <a:pt x="1271" y="2683"/>
                  </a:lnTo>
                  <a:lnTo>
                    <a:pt x="1300" y="2635"/>
                  </a:lnTo>
                  <a:lnTo>
                    <a:pt x="1460" y="2736"/>
                  </a:lnTo>
                  <a:lnTo>
                    <a:pt x="1423" y="2800"/>
                  </a:lnTo>
                  <a:lnTo>
                    <a:pt x="1363" y="2922"/>
                  </a:lnTo>
                  <a:lnTo>
                    <a:pt x="1324" y="3036"/>
                  </a:lnTo>
                  <a:lnTo>
                    <a:pt x="1302" y="3142"/>
                  </a:lnTo>
                  <a:lnTo>
                    <a:pt x="1297" y="3241"/>
                  </a:lnTo>
                  <a:lnTo>
                    <a:pt x="1304" y="3333"/>
                  </a:lnTo>
                  <a:lnTo>
                    <a:pt x="1320" y="3416"/>
                  </a:lnTo>
                  <a:lnTo>
                    <a:pt x="1348" y="3492"/>
                  </a:lnTo>
                  <a:lnTo>
                    <a:pt x="1380" y="3559"/>
                  </a:lnTo>
                  <a:lnTo>
                    <a:pt x="1416" y="3619"/>
                  </a:lnTo>
                  <a:lnTo>
                    <a:pt x="1475" y="3696"/>
                  </a:lnTo>
                  <a:lnTo>
                    <a:pt x="1581" y="3794"/>
                  </a:lnTo>
                  <a:lnTo>
                    <a:pt x="1606" y="3811"/>
                  </a:lnTo>
                  <a:lnTo>
                    <a:pt x="1503" y="3970"/>
                  </a:lnTo>
                  <a:lnTo>
                    <a:pt x="1493" y="3965"/>
                  </a:lnTo>
                  <a:lnTo>
                    <a:pt x="1415" y="3900"/>
                  </a:lnTo>
                  <a:lnTo>
                    <a:pt x="1330" y="3812"/>
                  </a:lnTo>
                  <a:lnTo>
                    <a:pt x="1270" y="3736"/>
                  </a:lnTo>
                  <a:lnTo>
                    <a:pt x="1213" y="3646"/>
                  </a:lnTo>
                  <a:lnTo>
                    <a:pt x="1164" y="3543"/>
                  </a:lnTo>
                  <a:lnTo>
                    <a:pt x="1144" y="3484"/>
                  </a:lnTo>
                  <a:lnTo>
                    <a:pt x="1065" y="3498"/>
                  </a:lnTo>
                  <a:lnTo>
                    <a:pt x="913" y="3514"/>
                  </a:lnTo>
                  <a:lnTo>
                    <a:pt x="841" y="3515"/>
                  </a:lnTo>
                  <a:lnTo>
                    <a:pt x="757" y="3514"/>
                  </a:lnTo>
                  <a:lnTo>
                    <a:pt x="596" y="3492"/>
                  </a:lnTo>
                  <a:lnTo>
                    <a:pt x="483" y="3461"/>
                  </a:lnTo>
                  <a:lnTo>
                    <a:pt x="412" y="3434"/>
                  </a:lnTo>
                  <a:lnTo>
                    <a:pt x="343" y="3400"/>
                  </a:lnTo>
                  <a:lnTo>
                    <a:pt x="276" y="3362"/>
                  </a:lnTo>
                  <a:lnTo>
                    <a:pt x="245" y="3340"/>
                  </a:lnTo>
                  <a:lnTo>
                    <a:pt x="207" y="3314"/>
                  </a:lnTo>
                  <a:lnTo>
                    <a:pt x="140" y="3257"/>
                  </a:lnTo>
                  <a:lnTo>
                    <a:pt x="79" y="3197"/>
                  </a:lnTo>
                  <a:lnTo>
                    <a:pt x="24" y="3133"/>
                  </a:lnTo>
                  <a:lnTo>
                    <a:pt x="0" y="3101"/>
                  </a:lnTo>
                  <a:lnTo>
                    <a:pt x="0" y="3266"/>
                  </a:lnTo>
                  <a:lnTo>
                    <a:pt x="1" y="3361"/>
                  </a:lnTo>
                  <a:lnTo>
                    <a:pt x="14" y="3539"/>
                  </a:lnTo>
                  <a:lnTo>
                    <a:pt x="37" y="3702"/>
                  </a:lnTo>
                  <a:lnTo>
                    <a:pt x="74" y="3852"/>
                  </a:lnTo>
                  <a:lnTo>
                    <a:pt x="119" y="3990"/>
                  </a:lnTo>
                  <a:lnTo>
                    <a:pt x="175" y="4114"/>
                  </a:lnTo>
                  <a:lnTo>
                    <a:pt x="239" y="4227"/>
                  </a:lnTo>
                  <a:lnTo>
                    <a:pt x="312" y="4327"/>
                  </a:lnTo>
                  <a:lnTo>
                    <a:pt x="392" y="4415"/>
                  </a:lnTo>
                  <a:lnTo>
                    <a:pt x="481" y="4493"/>
                  </a:lnTo>
                  <a:lnTo>
                    <a:pt x="574" y="4559"/>
                  </a:lnTo>
                  <a:lnTo>
                    <a:pt x="672" y="4614"/>
                  </a:lnTo>
                  <a:lnTo>
                    <a:pt x="775" y="4660"/>
                  </a:lnTo>
                  <a:lnTo>
                    <a:pt x="882" y="4695"/>
                  </a:lnTo>
                  <a:lnTo>
                    <a:pt x="993" y="4721"/>
                  </a:lnTo>
                  <a:lnTo>
                    <a:pt x="1105" y="4738"/>
                  </a:lnTo>
                  <a:lnTo>
                    <a:pt x="1221" y="4745"/>
                  </a:lnTo>
                  <a:lnTo>
                    <a:pt x="1336" y="4744"/>
                  </a:lnTo>
                  <a:lnTo>
                    <a:pt x="1453" y="4736"/>
                  </a:lnTo>
                  <a:lnTo>
                    <a:pt x="1568" y="4719"/>
                  </a:lnTo>
                  <a:lnTo>
                    <a:pt x="1682" y="4695"/>
                  </a:lnTo>
                  <a:lnTo>
                    <a:pt x="1795" y="4664"/>
                  </a:lnTo>
                  <a:lnTo>
                    <a:pt x="1905" y="4626"/>
                  </a:lnTo>
                  <a:lnTo>
                    <a:pt x="2013" y="4582"/>
                  </a:lnTo>
                  <a:lnTo>
                    <a:pt x="2115" y="4532"/>
                  </a:lnTo>
                  <a:lnTo>
                    <a:pt x="2213" y="4474"/>
                  </a:lnTo>
                  <a:lnTo>
                    <a:pt x="2305" y="4414"/>
                  </a:lnTo>
                  <a:lnTo>
                    <a:pt x="2392" y="4346"/>
                  </a:lnTo>
                  <a:lnTo>
                    <a:pt x="2473" y="4275"/>
                  </a:lnTo>
                  <a:lnTo>
                    <a:pt x="2544" y="4200"/>
                  </a:lnTo>
                  <a:lnTo>
                    <a:pt x="2609" y="4121"/>
                  </a:lnTo>
                  <a:lnTo>
                    <a:pt x="2663" y="4036"/>
                  </a:lnTo>
                  <a:lnTo>
                    <a:pt x="2687" y="3994"/>
                  </a:lnTo>
                  <a:lnTo>
                    <a:pt x="2693" y="3995"/>
                  </a:lnTo>
                  <a:lnTo>
                    <a:pt x="2700" y="3996"/>
                  </a:lnTo>
                  <a:lnTo>
                    <a:pt x="2735" y="3934"/>
                  </a:lnTo>
                  <a:lnTo>
                    <a:pt x="2797" y="3795"/>
                  </a:lnTo>
                  <a:lnTo>
                    <a:pt x="2833" y="3679"/>
                  </a:lnTo>
                  <a:lnTo>
                    <a:pt x="2851" y="3596"/>
                  </a:lnTo>
                  <a:lnTo>
                    <a:pt x="2863" y="3510"/>
                  </a:lnTo>
                  <a:lnTo>
                    <a:pt x="2867" y="3422"/>
                  </a:lnTo>
                  <a:lnTo>
                    <a:pt x="2865" y="3377"/>
                  </a:lnTo>
                  <a:lnTo>
                    <a:pt x="2862" y="3321"/>
                  </a:lnTo>
                  <a:lnTo>
                    <a:pt x="2842" y="3209"/>
                  </a:lnTo>
                  <a:lnTo>
                    <a:pt x="2810" y="3101"/>
                  </a:lnTo>
                  <a:lnTo>
                    <a:pt x="2763" y="2993"/>
                  </a:lnTo>
                  <a:lnTo>
                    <a:pt x="2705" y="2888"/>
                  </a:lnTo>
                  <a:lnTo>
                    <a:pt x="2631" y="2784"/>
                  </a:lnTo>
                  <a:lnTo>
                    <a:pt x="2545" y="2682"/>
                  </a:lnTo>
                  <a:lnTo>
                    <a:pt x="2447" y="2582"/>
                  </a:lnTo>
                  <a:lnTo>
                    <a:pt x="2391" y="2533"/>
                  </a:lnTo>
                  <a:lnTo>
                    <a:pt x="2366" y="2565"/>
                  </a:lnTo>
                  <a:lnTo>
                    <a:pt x="2309" y="2626"/>
                  </a:lnTo>
                  <a:lnTo>
                    <a:pt x="2246" y="2685"/>
                  </a:lnTo>
                  <a:lnTo>
                    <a:pt x="2175" y="2740"/>
                  </a:lnTo>
                  <a:lnTo>
                    <a:pt x="2094" y="2791"/>
                  </a:lnTo>
                  <a:lnTo>
                    <a:pt x="2005" y="2837"/>
                  </a:lnTo>
                  <a:lnTo>
                    <a:pt x="1906" y="2880"/>
                  </a:lnTo>
                  <a:lnTo>
                    <a:pt x="1797" y="2917"/>
                  </a:lnTo>
                  <a:lnTo>
                    <a:pt x="1739" y="2932"/>
                  </a:lnTo>
                  <a:lnTo>
                    <a:pt x="1692" y="2748"/>
                  </a:lnTo>
                  <a:lnTo>
                    <a:pt x="1773" y="2726"/>
                  </a:lnTo>
                  <a:lnTo>
                    <a:pt x="1914" y="2672"/>
                  </a:lnTo>
                  <a:lnTo>
                    <a:pt x="2033" y="2605"/>
                  </a:lnTo>
                  <a:lnTo>
                    <a:pt x="2133" y="2532"/>
                  </a:lnTo>
                  <a:lnTo>
                    <a:pt x="2216" y="2450"/>
                  </a:lnTo>
                  <a:lnTo>
                    <a:pt x="2281" y="2363"/>
                  </a:lnTo>
                  <a:lnTo>
                    <a:pt x="2331" y="2275"/>
                  </a:lnTo>
                  <a:lnTo>
                    <a:pt x="2370" y="2184"/>
                  </a:lnTo>
                  <a:lnTo>
                    <a:pt x="2398" y="2095"/>
                  </a:lnTo>
                  <a:lnTo>
                    <a:pt x="2414" y="2009"/>
                  </a:lnTo>
                  <a:lnTo>
                    <a:pt x="2427" y="1890"/>
                  </a:lnTo>
                  <a:lnTo>
                    <a:pt x="2421" y="1709"/>
                  </a:lnTo>
                  <a:lnTo>
                    <a:pt x="2414" y="1671"/>
                  </a:lnTo>
                  <a:lnTo>
                    <a:pt x="2600" y="1635"/>
                  </a:lnTo>
                  <a:lnTo>
                    <a:pt x="2602" y="1649"/>
                  </a:lnTo>
                  <a:lnTo>
                    <a:pt x="2614" y="1773"/>
                  </a:lnTo>
                  <a:lnTo>
                    <a:pt x="2611" y="1926"/>
                  </a:lnTo>
                  <a:lnTo>
                    <a:pt x="2597" y="2044"/>
                  </a:lnTo>
                  <a:lnTo>
                    <a:pt x="2570" y="2171"/>
                  </a:lnTo>
                  <a:lnTo>
                    <a:pt x="2525" y="2305"/>
                  </a:lnTo>
                  <a:lnTo>
                    <a:pt x="2493" y="2371"/>
                  </a:lnTo>
                  <a:lnTo>
                    <a:pt x="2558" y="2428"/>
                  </a:lnTo>
                  <a:lnTo>
                    <a:pt x="2676" y="2545"/>
                  </a:lnTo>
                  <a:lnTo>
                    <a:pt x="2777" y="2664"/>
                  </a:lnTo>
                  <a:lnTo>
                    <a:pt x="2864" y="2786"/>
                  </a:lnTo>
                  <a:lnTo>
                    <a:pt x="2934" y="2910"/>
                  </a:lnTo>
                  <a:lnTo>
                    <a:pt x="2989" y="3038"/>
                  </a:lnTo>
                  <a:lnTo>
                    <a:pt x="3027" y="3168"/>
                  </a:lnTo>
                  <a:lnTo>
                    <a:pt x="3051" y="3301"/>
                  </a:lnTo>
                  <a:lnTo>
                    <a:pt x="3055" y="3369"/>
                  </a:lnTo>
                  <a:lnTo>
                    <a:pt x="3056" y="3414"/>
                  </a:lnTo>
                  <a:lnTo>
                    <a:pt x="3053" y="3501"/>
                  </a:lnTo>
                  <a:lnTo>
                    <a:pt x="3039" y="3628"/>
                  </a:lnTo>
                  <a:lnTo>
                    <a:pt x="3000" y="3786"/>
                  </a:lnTo>
                  <a:lnTo>
                    <a:pt x="2947" y="3929"/>
                  </a:lnTo>
                  <a:lnTo>
                    <a:pt x="2916" y="3995"/>
                  </a:lnTo>
                  <a:lnTo>
                    <a:pt x="2989" y="3982"/>
                  </a:lnTo>
                  <a:lnTo>
                    <a:pt x="3139" y="3937"/>
                  </a:lnTo>
                  <a:lnTo>
                    <a:pt x="3289" y="3868"/>
                  </a:lnTo>
                  <a:lnTo>
                    <a:pt x="3437" y="3777"/>
                  </a:lnTo>
                  <a:lnTo>
                    <a:pt x="3577" y="3663"/>
                  </a:lnTo>
                  <a:lnTo>
                    <a:pt x="3674" y="3563"/>
                  </a:lnTo>
                  <a:lnTo>
                    <a:pt x="3735" y="3491"/>
                  </a:lnTo>
                  <a:lnTo>
                    <a:pt x="3791" y="3413"/>
                  </a:lnTo>
                  <a:lnTo>
                    <a:pt x="3843" y="3330"/>
                  </a:lnTo>
                  <a:lnTo>
                    <a:pt x="3889" y="3243"/>
                  </a:lnTo>
                  <a:lnTo>
                    <a:pt x="3930" y="3150"/>
                  </a:lnTo>
                  <a:lnTo>
                    <a:pt x="3948" y="3102"/>
                  </a:lnTo>
                  <a:lnTo>
                    <a:pt x="3945" y="3102"/>
                  </a:lnTo>
                  <a:lnTo>
                    <a:pt x="3952" y="3084"/>
                  </a:lnTo>
                  <a:lnTo>
                    <a:pt x="3983" y="2966"/>
                  </a:lnTo>
                  <a:lnTo>
                    <a:pt x="4003" y="2852"/>
                  </a:lnTo>
                  <a:lnTo>
                    <a:pt x="4016" y="2713"/>
                  </a:lnTo>
                  <a:lnTo>
                    <a:pt x="4014" y="2558"/>
                  </a:lnTo>
                  <a:lnTo>
                    <a:pt x="3998" y="2433"/>
                  </a:lnTo>
                  <a:lnTo>
                    <a:pt x="3979" y="2349"/>
                  </a:lnTo>
                  <a:lnTo>
                    <a:pt x="3953" y="2265"/>
                  </a:lnTo>
                  <a:lnTo>
                    <a:pt x="3918" y="2180"/>
                  </a:lnTo>
                  <a:lnTo>
                    <a:pt x="3897" y="2139"/>
                  </a:lnTo>
                  <a:lnTo>
                    <a:pt x="3867" y="2086"/>
                  </a:lnTo>
                  <a:lnTo>
                    <a:pt x="3796" y="1989"/>
                  </a:lnTo>
                  <a:lnTo>
                    <a:pt x="3713" y="1898"/>
                  </a:lnTo>
                  <a:lnTo>
                    <a:pt x="3616" y="1817"/>
                  </a:lnTo>
                  <a:lnTo>
                    <a:pt x="3506" y="1744"/>
                  </a:lnTo>
                  <a:lnTo>
                    <a:pt x="3383" y="1680"/>
                  </a:lnTo>
                  <a:lnTo>
                    <a:pt x="3248" y="1624"/>
                  </a:lnTo>
                  <a:lnTo>
                    <a:pt x="3099" y="1576"/>
                  </a:lnTo>
                  <a:lnTo>
                    <a:pt x="3020" y="1557"/>
                  </a:lnTo>
                  <a:lnTo>
                    <a:pt x="3064" y="1372"/>
                  </a:lnTo>
                  <a:lnTo>
                    <a:pt x="3153" y="1395"/>
                  </a:lnTo>
                  <a:lnTo>
                    <a:pt x="3322" y="1448"/>
                  </a:lnTo>
                  <a:lnTo>
                    <a:pt x="3476" y="1513"/>
                  </a:lnTo>
                  <a:lnTo>
                    <a:pt x="3615" y="1588"/>
                  </a:lnTo>
                  <a:lnTo>
                    <a:pt x="3740" y="1672"/>
                  </a:lnTo>
                  <a:lnTo>
                    <a:pt x="3852" y="1768"/>
                  </a:lnTo>
                  <a:lnTo>
                    <a:pt x="3948" y="1873"/>
                  </a:lnTo>
                  <a:lnTo>
                    <a:pt x="4029" y="1989"/>
                  </a:lnTo>
                  <a:lnTo>
                    <a:pt x="4064" y="2051"/>
                  </a:lnTo>
                  <a:lnTo>
                    <a:pt x="4093" y="2108"/>
                  </a:lnTo>
                  <a:lnTo>
                    <a:pt x="4140" y="2222"/>
                  </a:lnTo>
                  <a:lnTo>
                    <a:pt x="4172" y="2336"/>
                  </a:lnTo>
                  <a:lnTo>
                    <a:pt x="4193" y="2447"/>
                  </a:lnTo>
                  <a:lnTo>
                    <a:pt x="4199" y="2503"/>
                  </a:lnTo>
                  <a:lnTo>
                    <a:pt x="4237" y="2464"/>
                  </a:lnTo>
                  <a:lnTo>
                    <a:pt x="4313" y="2375"/>
                  </a:lnTo>
                  <a:lnTo>
                    <a:pt x="4386" y="2272"/>
                  </a:lnTo>
                  <a:lnTo>
                    <a:pt x="4448" y="2161"/>
                  </a:lnTo>
                  <a:lnTo>
                    <a:pt x="4496" y="2042"/>
                  </a:lnTo>
                  <a:lnTo>
                    <a:pt x="4518" y="1948"/>
                  </a:lnTo>
                  <a:lnTo>
                    <a:pt x="4524" y="1885"/>
                  </a:lnTo>
                  <a:lnTo>
                    <a:pt x="4524" y="1820"/>
                  </a:lnTo>
                  <a:lnTo>
                    <a:pt x="4517" y="1755"/>
                  </a:lnTo>
                  <a:lnTo>
                    <a:pt x="4500" y="1689"/>
                  </a:lnTo>
                  <a:lnTo>
                    <a:pt x="4474" y="1624"/>
                  </a:lnTo>
                  <a:lnTo>
                    <a:pt x="4457" y="1592"/>
                  </a:lnTo>
                  <a:lnTo>
                    <a:pt x="4510" y="1547"/>
                  </a:lnTo>
                  <a:lnTo>
                    <a:pt x="4602" y="1452"/>
                  </a:lnTo>
                  <a:lnTo>
                    <a:pt x="4677" y="1351"/>
                  </a:lnTo>
                  <a:lnTo>
                    <a:pt x="4737" y="1243"/>
                  </a:lnTo>
                  <a:lnTo>
                    <a:pt x="4782" y="1133"/>
                  </a:lnTo>
                  <a:lnTo>
                    <a:pt x="4814" y="1019"/>
                  </a:lnTo>
                  <a:lnTo>
                    <a:pt x="4832" y="904"/>
                  </a:lnTo>
                  <a:lnTo>
                    <a:pt x="4838" y="790"/>
                  </a:lnTo>
                  <a:lnTo>
                    <a:pt x="4832" y="676"/>
                  </a:lnTo>
                  <a:lnTo>
                    <a:pt x="4816" y="565"/>
                  </a:lnTo>
                  <a:lnTo>
                    <a:pt x="4790" y="458"/>
                  </a:lnTo>
                  <a:lnTo>
                    <a:pt x="4754" y="357"/>
                  </a:lnTo>
                  <a:lnTo>
                    <a:pt x="4711" y="262"/>
                  </a:lnTo>
                  <a:lnTo>
                    <a:pt x="4659" y="174"/>
                  </a:lnTo>
                  <a:lnTo>
                    <a:pt x="4602" y="96"/>
                  </a:lnTo>
                  <a:lnTo>
                    <a:pt x="4539" y="29"/>
                  </a:lnTo>
                  <a:lnTo>
                    <a:pt x="4505" y="0"/>
                  </a:lnTo>
                  <a:close/>
                </a:path>
              </a:pathLst>
            </a:custGeom>
            <a:solidFill>
              <a:srgbClr val="EF11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="" xmlns:a16="http://schemas.microsoft.com/office/drawing/2014/main" id="{F5B81FBE-886C-476E-92CF-262D7F6B4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0204" y="2033743"/>
              <a:ext cx="1539414" cy="1745392"/>
            </a:xfrm>
            <a:custGeom>
              <a:avLst/>
              <a:gdLst>
                <a:gd name="connsiteX0" fmla="*/ 1075964 w 1539414"/>
                <a:gd name="connsiteY0" fmla="*/ 503700 h 1745392"/>
                <a:gd name="connsiteX1" fmla="*/ 1076641 w 1539414"/>
                <a:gd name="connsiteY1" fmla="*/ 503700 h 1745392"/>
                <a:gd name="connsiteX2" fmla="*/ 1075286 w 1539414"/>
                <a:gd name="connsiteY2" fmla="*/ 504039 h 1745392"/>
                <a:gd name="connsiteX3" fmla="*/ 1075261 w 1539414"/>
                <a:gd name="connsiteY3" fmla="*/ 503841 h 1745392"/>
                <a:gd name="connsiteX4" fmla="*/ 727360 w 1539414"/>
                <a:gd name="connsiteY4" fmla="*/ 210043 h 1745392"/>
                <a:gd name="connsiteX5" fmla="*/ 764287 w 1539414"/>
                <a:gd name="connsiteY5" fmla="*/ 211737 h 1745392"/>
                <a:gd name="connsiteX6" fmla="*/ 800536 w 1539414"/>
                <a:gd name="connsiteY6" fmla="*/ 218172 h 1745392"/>
                <a:gd name="connsiteX7" fmla="*/ 835430 w 1539414"/>
                <a:gd name="connsiteY7" fmla="*/ 228333 h 1745392"/>
                <a:gd name="connsiteX8" fmla="*/ 868970 w 1539414"/>
                <a:gd name="connsiteY8" fmla="*/ 242559 h 1745392"/>
                <a:gd name="connsiteX9" fmla="*/ 900476 w 1539414"/>
                <a:gd name="connsiteY9" fmla="*/ 259494 h 1745392"/>
                <a:gd name="connsiteX10" fmla="*/ 930289 w 1539414"/>
                <a:gd name="connsiteY10" fmla="*/ 279139 h 1745392"/>
                <a:gd name="connsiteX11" fmla="*/ 958069 w 1539414"/>
                <a:gd name="connsiteY11" fmla="*/ 301155 h 1745392"/>
                <a:gd name="connsiteX12" fmla="*/ 983477 w 1539414"/>
                <a:gd name="connsiteY12" fmla="*/ 325203 h 1745392"/>
                <a:gd name="connsiteX13" fmla="*/ 1006175 w 1539414"/>
                <a:gd name="connsiteY13" fmla="*/ 351283 h 1745392"/>
                <a:gd name="connsiteX14" fmla="*/ 1026163 w 1539414"/>
                <a:gd name="connsiteY14" fmla="*/ 378041 h 1745392"/>
                <a:gd name="connsiteX15" fmla="*/ 1043102 w 1539414"/>
                <a:gd name="connsiteY15" fmla="*/ 406153 h 1745392"/>
                <a:gd name="connsiteX16" fmla="*/ 1056653 w 1539414"/>
                <a:gd name="connsiteY16" fmla="*/ 434266 h 1745392"/>
                <a:gd name="connsiteX17" fmla="*/ 1066817 w 1539414"/>
                <a:gd name="connsiteY17" fmla="*/ 462378 h 1745392"/>
                <a:gd name="connsiteX18" fmla="*/ 1073592 w 1539414"/>
                <a:gd name="connsiteY18" fmla="*/ 490491 h 1745392"/>
                <a:gd name="connsiteX19" fmla="*/ 1075261 w 1539414"/>
                <a:gd name="connsiteY19" fmla="*/ 503841 h 1745392"/>
                <a:gd name="connsiteX20" fmla="*/ 1074270 w 1539414"/>
                <a:gd name="connsiteY20" fmla="*/ 504039 h 1745392"/>
                <a:gd name="connsiteX21" fmla="*/ 1075286 w 1539414"/>
                <a:gd name="connsiteY21" fmla="*/ 504039 h 1745392"/>
                <a:gd name="connsiteX22" fmla="*/ 1084772 w 1539414"/>
                <a:gd name="connsiteY22" fmla="*/ 552812 h 1745392"/>
                <a:gd name="connsiteX23" fmla="*/ 1094935 w 1539414"/>
                <a:gd name="connsiteY23" fmla="*/ 615134 h 1745392"/>
                <a:gd name="connsiteX24" fmla="*/ 1098662 w 1539414"/>
                <a:gd name="connsiteY24" fmla="*/ 652730 h 1745392"/>
                <a:gd name="connsiteX25" fmla="*/ 1099001 w 1539414"/>
                <a:gd name="connsiteY25" fmla="*/ 686601 h 1745392"/>
                <a:gd name="connsiteX26" fmla="*/ 1095613 w 1539414"/>
                <a:gd name="connsiteY26" fmla="*/ 718439 h 1745392"/>
                <a:gd name="connsiteX27" fmla="*/ 1088499 w 1539414"/>
                <a:gd name="connsiteY27" fmla="*/ 748245 h 1745392"/>
                <a:gd name="connsiteX28" fmla="*/ 1076641 w 1539414"/>
                <a:gd name="connsiteY28" fmla="*/ 776358 h 1745392"/>
                <a:gd name="connsiteX29" fmla="*/ 1068511 w 1539414"/>
                <a:gd name="connsiteY29" fmla="*/ 789906 h 1745392"/>
                <a:gd name="connsiteX30" fmla="*/ 1061735 w 1539414"/>
                <a:gd name="connsiteY30" fmla="*/ 801083 h 1745392"/>
                <a:gd name="connsiteX31" fmla="*/ 1045474 w 1539414"/>
                <a:gd name="connsiteY31" fmla="*/ 822421 h 1745392"/>
                <a:gd name="connsiteX32" fmla="*/ 1027518 w 1539414"/>
                <a:gd name="connsiteY32" fmla="*/ 840712 h 1745392"/>
                <a:gd name="connsiteX33" fmla="*/ 1008208 w 1539414"/>
                <a:gd name="connsiteY33" fmla="*/ 857308 h 1745392"/>
                <a:gd name="connsiteX34" fmla="*/ 977379 w 1539414"/>
                <a:gd name="connsiteY34" fmla="*/ 878985 h 1745392"/>
                <a:gd name="connsiteX35" fmla="*/ 935709 w 1539414"/>
                <a:gd name="connsiteY35" fmla="*/ 900324 h 1745392"/>
                <a:gd name="connsiteX36" fmla="*/ 895056 w 1539414"/>
                <a:gd name="connsiteY36" fmla="*/ 915904 h 1745392"/>
                <a:gd name="connsiteX37" fmla="*/ 860161 w 1539414"/>
                <a:gd name="connsiteY37" fmla="*/ 926065 h 1745392"/>
                <a:gd name="connsiteX38" fmla="*/ 822218 w 1539414"/>
                <a:gd name="connsiteY38" fmla="*/ 933517 h 1745392"/>
                <a:gd name="connsiteX39" fmla="*/ 816120 w 1539414"/>
                <a:gd name="connsiteY39" fmla="*/ 933855 h 1745392"/>
                <a:gd name="connsiteX40" fmla="*/ 822218 w 1539414"/>
                <a:gd name="connsiteY40" fmla="*/ 997871 h 1745392"/>
                <a:gd name="connsiteX41" fmla="*/ 831704 w 1539414"/>
                <a:gd name="connsiteY41" fmla="*/ 997193 h 1745392"/>
                <a:gd name="connsiteX42" fmla="*/ 877100 w 1539414"/>
                <a:gd name="connsiteY42" fmla="*/ 987709 h 1745392"/>
                <a:gd name="connsiteX43" fmla="*/ 918431 w 1539414"/>
                <a:gd name="connsiteY43" fmla="*/ 975855 h 1745392"/>
                <a:gd name="connsiteX44" fmla="*/ 965522 w 1539414"/>
                <a:gd name="connsiteY44" fmla="*/ 957565 h 1745392"/>
                <a:gd name="connsiteX45" fmla="*/ 1002449 w 1539414"/>
                <a:gd name="connsiteY45" fmla="*/ 938597 h 1745392"/>
                <a:gd name="connsiteX46" fmla="*/ 1026841 w 1539414"/>
                <a:gd name="connsiteY46" fmla="*/ 923356 h 1745392"/>
                <a:gd name="connsiteX47" fmla="*/ 1051233 w 1539414"/>
                <a:gd name="connsiteY47" fmla="*/ 905743 h 1745392"/>
                <a:gd name="connsiteX48" fmla="*/ 1073931 w 1539414"/>
                <a:gd name="connsiteY48" fmla="*/ 885421 h 1745392"/>
                <a:gd name="connsiteX49" fmla="*/ 1095613 w 1539414"/>
                <a:gd name="connsiteY49" fmla="*/ 863066 h 1745392"/>
                <a:gd name="connsiteX50" fmla="*/ 1114923 w 1539414"/>
                <a:gd name="connsiteY50" fmla="*/ 837325 h 1745392"/>
                <a:gd name="connsiteX51" fmla="*/ 1123393 w 1539414"/>
                <a:gd name="connsiteY51" fmla="*/ 823099 h 1745392"/>
                <a:gd name="connsiteX52" fmla="*/ 1132879 w 1539414"/>
                <a:gd name="connsiteY52" fmla="*/ 807518 h 1745392"/>
                <a:gd name="connsiteX53" fmla="*/ 1147785 w 1539414"/>
                <a:gd name="connsiteY53" fmla="*/ 773987 h 1745392"/>
                <a:gd name="connsiteX54" fmla="*/ 1158626 w 1539414"/>
                <a:gd name="connsiteY54" fmla="*/ 738761 h 1745392"/>
                <a:gd name="connsiteX55" fmla="*/ 1165402 w 1539414"/>
                <a:gd name="connsiteY55" fmla="*/ 701504 h 1745392"/>
                <a:gd name="connsiteX56" fmla="*/ 1167773 w 1539414"/>
                <a:gd name="connsiteY56" fmla="*/ 662553 h 1745392"/>
                <a:gd name="connsiteX57" fmla="*/ 1166079 w 1539414"/>
                <a:gd name="connsiteY57" fmla="*/ 621231 h 1745392"/>
                <a:gd name="connsiteX58" fmla="*/ 1160997 w 1539414"/>
                <a:gd name="connsiteY58" fmla="*/ 578215 h 1745392"/>
                <a:gd name="connsiteX59" fmla="*/ 1151173 w 1539414"/>
                <a:gd name="connsiteY59" fmla="*/ 533845 h 1745392"/>
                <a:gd name="connsiteX60" fmla="*/ 1144736 w 1539414"/>
                <a:gd name="connsiteY60" fmla="*/ 510474 h 1745392"/>
                <a:gd name="connsiteX61" fmla="*/ 1161336 w 1539414"/>
                <a:gd name="connsiteY61" fmla="*/ 514877 h 1745392"/>
                <a:gd name="connsiteX62" fmla="*/ 1193859 w 1539414"/>
                <a:gd name="connsiteY62" fmla="*/ 526732 h 1745392"/>
                <a:gd name="connsiteX63" fmla="*/ 1225027 w 1539414"/>
                <a:gd name="connsiteY63" fmla="*/ 542313 h 1745392"/>
                <a:gd name="connsiteX64" fmla="*/ 1254839 w 1539414"/>
                <a:gd name="connsiteY64" fmla="*/ 561619 h 1745392"/>
                <a:gd name="connsiteX65" fmla="*/ 1283297 w 1539414"/>
                <a:gd name="connsiteY65" fmla="*/ 583973 h 1745392"/>
                <a:gd name="connsiteX66" fmla="*/ 1309383 w 1539414"/>
                <a:gd name="connsiteY66" fmla="*/ 609037 h 1745392"/>
                <a:gd name="connsiteX67" fmla="*/ 1333436 w 1539414"/>
                <a:gd name="connsiteY67" fmla="*/ 637150 h 1745392"/>
                <a:gd name="connsiteX68" fmla="*/ 1355457 w 1539414"/>
                <a:gd name="connsiteY68" fmla="*/ 667633 h 1745392"/>
                <a:gd name="connsiteX69" fmla="*/ 1374429 w 1539414"/>
                <a:gd name="connsiteY69" fmla="*/ 700149 h 1745392"/>
                <a:gd name="connsiteX70" fmla="*/ 1390690 w 1539414"/>
                <a:gd name="connsiteY70" fmla="*/ 734358 h 1745392"/>
                <a:gd name="connsiteX71" fmla="*/ 1403225 w 1539414"/>
                <a:gd name="connsiteY71" fmla="*/ 770600 h 1745392"/>
                <a:gd name="connsiteX72" fmla="*/ 1413049 w 1539414"/>
                <a:gd name="connsiteY72" fmla="*/ 807857 h 1745392"/>
                <a:gd name="connsiteX73" fmla="*/ 1418470 w 1539414"/>
                <a:gd name="connsiteY73" fmla="*/ 846470 h 1745392"/>
                <a:gd name="connsiteX74" fmla="*/ 1420841 w 1539414"/>
                <a:gd name="connsiteY74" fmla="*/ 885421 h 1745392"/>
                <a:gd name="connsiteX75" fmla="*/ 1418470 w 1539414"/>
                <a:gd name="connsiteY75" fmla="*/ 925049 h 1745392"/>
                <a:gd name="connsiteX76" fmla="*/ 1412033 w 1539414"/>
                <a:gd name="connsiteY76" fmla="*/ 964678 h 1745392"/>
                <a:gd name="connsiteX77" fmla="*/ 1407290 w 1539414"/>
                <a:gd name="connsiteY77" fmla="*/ 984322 h 1745392"/>
                <a:gd name="connsiteX78" fmla="*/ 1416437 w 1539414"/>
                <a:gd name="connsiteY78" fmla="*/ 987371 h 1745392"/>
                <a:gd name="connsiteX79" fmla="*/ 1434054 w 1539414"/>
                <a:gd name="connsiteY79" fmla="*/ 994484 h 1745392"/>
                <a:gd name="connsiteX80" fmla="*/ 1450315 w 1539414"/>
                <a:gd name="connsiteY80" fmla="*/ 1003290 h 1745392"/>
                <a:gd name="connsiteX81" fmla="*/ 1464883 w 1539414"/>
                <a:gd name="connsiteY81" fmla="*/ 1013790 h 1745392"/>
                <a:gd name="connsiteX82" fmla="*/ 1483516 w 1539414"/>
                <a:gd name="connsiteY82" fmla="*/ 1031741 h 1745392"/>
                <a:gd name="connsiteX83" fmla="*/ 1504181 w 1539414"/>
                <a:gd name="connsiteY83" fmla="*/ 1060531 h 1745392"/>
                <a:gd name="connsiteX84" fmla="*/ 1519765 w 1539414"/>
                <a:gd name="connsiteY84" fmla="*/ 1094063 h 1745392"/>
                <a:gd name="connsiteX85" fmla="*/ 1530606 w 1539414"/>
                <a:gd name="connsiteY85" fmla="*/ 1129965 h 1745392"/>
                <a:gd name="connsiteX86" fmla="*/ 1536704 w 1539414"/>
                <a:gd name="connsiteY86" fmla="*/ 1167900 h 1745392"/>
                <a:gd name="connsiteX87" fmla="*/ 1539414 w 1539414"/>
                <a:gd name="connsiteY87" fmla="*/ 1206513 h 1745392"/>
                <a:gd name="connsiteX88" fmla="*/ 1539414 w 1539414"/>
                <a:gd name="connsiteY88" fmla="*/ 1225819 h 1745392"/>
                <a:gd name="connsiteX89" fmla="*/ 1538059 w 1539414"/>
                <a:gd name="connsiteY89" fmla="*/ 1240722 h 1745392"/>
                <a:gd name="connsiteX90" fmla="*/ 1532639 w 1539414"/>
                <a:gd name="connsiteY90" fmla="*/ 1270528 h 1745392"/>
                <a:gd name="connsiteX91" fmla="*/ 1528912 w 1539414"/>
                <a:gd name="connsiteY91" fmla="*/ 1285092 h 1745392"/>
                <a:gd name="connsiteX92" fmla="*/ 1525185 w 1539414"/>
                <a:gd name="connsiteY92" fmla="*/ 1296608 h 1745392"/>
                <a:gd name="connsiteX93" fmla="*/ 1516716 w 1539414"/>
                <a:gd name="connsiteY93" fmla="*/ 1318285 h 1745392"/>
                <a:gd name="connsiteX94" fmla="*/ 1505536 w 1539414"/>
                <a:gd name="connsiteY94" fmla="*/ 1338946 h 1745392"/>
                <a:gd name="connsiteX95" fmla="*/ 1493001 w 1539414"/>
                <a:gd name="connsiteY95" fmla="*/ 1357914 h 1745392"/>
                <a:gd name="connsiteX96" fmla="*/ 1478434 w 1539414"/>
                <a:gd name="connsiteY96" fmla="*/ 1375527 h 1745392"/>
                <a:gd name="connsiteX97" fmla="*/ 1461156 w 1539414"/>
                <a:gd name="connsiteY97" fmla="*/ 1391784 h 1745392"/>
                <a:gd name="connsiteX98" fmla="*/ 1442184 w 1539414"/>
                <a:gd name="connsiteY98" fmla="*/ 1406687 h 1745392"/>
                <a:gd name="connsiteX99" fmla="*/ 1421180 w 1539414"/>
                <a:gd name="connsiteY99" fmla="*/ 1420236 h 1745392"/>
                <a:gd name="connsiteX100" fmla="*/ 1410000 w 1539414"/>
                <a:gd name="connsiteY100" fmla="*/ 1426671 h 1745392"/>
                <a:gd name="connsiteX101" fmla="*/ 1398821 w 1539414"/>
                <a:gd name="connsiteY101" fmla="*/ 1432429 h 1745392"/>
                <a:gd name="connsiteX102" fmla="*/ 1376122 w 1539414"/>
                <a:gd name="connsiteY102" fmla="*/ 1441235 h 1745392"/>
                <a:gd name="connsiteX103" fmla="*/ 1341906 w 1539414"/>
                <a:gd name="connsiteY103" fmla="*/ 1450380 h 1745392"/>
                <a:gd name="connsiteX104" fmla="*/ 1296509 w 1539414"/>
                <a:gd name="connsiteY104" fmla="*/ 1454783 h 1745392"/>
                <a:gd name="connsiteX105" fmla="*/ 1253484 w 1539414"/>
                <a:gd name="connsiteY105" fmla="*/ 1453767 h 1745392"/>
                <a:gd name="connsiteX106" fmla="*/ 1215202 w 1539414"/>
                <a:gd name="connsiteY106" fmla="*/ 1448009 h 1745392"/>
                <a:gd name="connsiteX107" fmla="*/ 1183357 w 1539414"/>
                <a:gd name="connsiteY107" fmla="*/ 1440558 h 1745392"/>
                <a:gd name="connsiteX108" fmla="*/ 1150495 w 1539414"/>
                <a:gd name="connsiteY108" fmla="*/ 1430058 h 1745392"/>
                <a:gd name="connsiteX109" fmla="*/ 1145414 w 1539414"/>
                <a:gd name="connsiteY109" fmla="*/ 1427687 h 1745392"/>
                <a:gd name="connsiteX110" fmla="*/ 1121699 w 1539414"/>
                <a:gd name="connsiteY110" fmla="*/ 1417187 h 1745392"/>
                <a:gd name="connsiteX111" fmla="*/ 1108487 w 1539414"/>
                <a:gd name="connsiteY111" fmla="*/ 1409397 h 1745392"/>
                <a:gd name="connsiteX112" fmla="*/ 1084772 w 1539414"/>
                <a:gd name="connsiteY112" fmla="*/ 1390430 h 1745392"/>
                <a:gd name="connsiteX113" fmla="*/ 1074270 w 1539414"/>
                <a:gd name="connsiteY113" fmla="*/ 1379930 h 1745392"/>
                <a:gd name="connsiteX114" fmla="*/ 1061058 w 1539414"/>
                <a:gd name="connsiteY114" fmla="*/ 1364011 h 1745392"/>
                <a:gd name="connsiteX115" fmla="*/ 1040731 w 1539414"/>
                <a:gd name="connsiteY115" fmla="*/ 1331156 h 1745392"/>
                <a:gd name="connsiteX116" fmla="*/ 1026502 w 1539414"/>
                <a:gd name="connsiteY116" fmla="*/ 1297286 h 1745392"/>
                <a:gd name="connsiteX117" fmla="*/ 1017016 w 1539414"/>
                <a:gd name="connsiteY117" fmla="*/ 1264431 h 1745392"/>
                <a:gd name="connsiteX118" fmla="*/ 1010241 w 1539414"/>
                <a:gd name="connsiteY118" fmla="*/ 1220061 h 1745392"/>
                <a:gd name="connsiteX119" fmla="*/ 1009224 w 1539414"/>
                <a:gd name="connsiteY119" fmla="*/ 1182465 h 1745392"/>
                <a:gd name="connsiteX120" fmla="*/ 1009224 w 1539414"/>
                <a:gd name="connsiteY120" fmla="*/ 1178062 h 1745392"/>
                <a:gd name="connsiteX121" fmla="*/ 945195 w 1539414"/>
                <a:gd name="connsiteY121" fmla="*/ 1172642 h 1745392"/>
                <a:gd name="connsiteX122" fmla="*/ 944856 w 1539414"/>
                <a:gd name="connsiteY122" fmla="*/ 1178739 h 1745392"/>
                <a:gd name="connsiteX123" fmla="*/ 945195 w 1539414"/>
                <a:gd name="connsiteY123" fmla="*/ 1212271 h 1745392"/>
                <a:gd name="connsiteX124" fmla="*/ 947905 w 1539414"/>
                <a:gd name="connsiteY124" fmla="*/ 1243770 h 1745392"/>
                <a:gd name="connsiteX125" fmla="*/ 954342 w 1539414"/>
                <a:gd name="connsiteY125" fmla="*/ 1280689 h 1745392"/>
                <a:gd name="connsiteX126" fmla="*/ 966199 w 1539414"/>
                <a:gd name="connsiteY126" fmla="*/ 1320656 h 1745392"/>
                <a:gd name="connsiteX127" fmla="*/ 984493 w 1539414"/>
                <a:gd name="connsiteY127" fmla="*/ 1362317 h 1745392"/>
                <a:gd name="connsiteX128" fmla="*/ 1003126 w 1539414"/>
                <a:gd name="connsiteY128" fmla="*/ 1393139 h 1745392"/>
                <a:gd name="connsiteX129" fmla="*/ 1018033 w 1539414"/>
                <a:gd name="connsiteY129" fmla="*/ 1413123 h 1745392"/>
                <a:gd name="connsiteX130" fmla="*/ 1026502 w 1539414"/>
                <a:gd name="connsiteY130" fmla="*/ 1422945 h 1745392"/>
                <a:gd name="connsiteX131" fmla="*/ 1041747 w 1539414"/>
                <a:gd name="connsiteY131" fmla="*/ 1438187 h 1745392"/>
                <a:gd name="connsiteX132" fmla="*/ 1075964 w 1539414"/>
                <a:gd name="connsiteY132" fmla="*/ 1464945 h 1745392"/>
                <a:gd name="connsiteX133" fmla="*/ 1094935 w 1539414"/>
                <a:gd name="connsiteY133" fmla="*/ 1476461 h 1745392"/>
                <a:gd name="connsiteX134" fmla="*/ 1090531 w 1539414"/>
                <a:gd name="connsiteY134" fmla="*/ 1492380 h 1745392"/>
                <a:gd name="connsiteX135" fmla="*/ 1080029 w 1539414"/>
                <a:gd name="connsiteY135" fmla="*/ 1522186 h 1745392"/>
                <a:gd name="connsiteX136" fmla="*/ 1067494 w 1539414"/>
                <a:gd name="connsiteY136" fmla="*/ 1549621 h 1745392"/>
                <a:gd name="connsiteX137" fmla="*/ 1053266 w 1539414"/>
                <a:gd name="connsiteY137" fmla="*/ 1574685 h 1745392"/>
                <a:gd name="connsiteX138" fmla="*/ 1037343 w 1539414"/>
                <a:gd name="connsiteY138" fmla="*/ 1597717 h 1745392"/>
                <a:gd name="connsiteX139" fmla="*/ 1019388 w 1539414"/>
                <a:gd name="connsiteY139" fmla="*/ 1617700 h 1745392"/>
                <a:gd name="connsiteX140" fmla="*/ 999738 w 1539414"/>
                <a:gd name="connsiteY140" fmla="*/ 1635313 h 1745392"/>
                <a:gd name="connsiteX141" fmla="*/ 978057 w 1539414"/>
                <a:gd name="connsiteY141" fmla="*/ 1650555 h 1745392"/>
                <a:gd name="connsiteX142" fmla="*/ 966877 w 1539414"/>
                <a:gd name="connsiteY142" fmla="*/ 1657329 h 1745392"/>
                <a:gd name="connsiteX143" fmla="*/ 947905 w 1539414"/>
                <a:gd name="connsiteY143" fmla="*/ 1666813 h 1745392"/>
                <a:gd name="connsiteX144" fmla="*/ 909284 w 1539414"/>
                <a:gd name="connsiteY144" fmla="*/ 1680700 h 1745392"/>
                <a:gd name="connsiteX145" fmla="*/ 869647 w 1539414"/>
                <a:gd name="connsiteY145" fmla="*/ 1688490 h 1745392"/>
                <a:gd name="connsiteX146" fmla="*/ 830688 w 1539414"/>
                <a:gd name="connsiteY146" fmla="*/ 1691538 h 1745392"/>
                <a:gd name="connsiteX147" fmla="*/ 793422 w 1539414"/>
                <a:gd name="connsiteY147" fmla="*/ 1690522 h 1745392"/>
                <a:gd name="connsiteX148" fmla="*/ 758527 w 1539414"/>
                <a:gd name="connsiteY148" fmla="*/ 1687135 h 1745392"/>
                <a:gd name="connsiteX149" fmla="*/ 713131 w 1539414"/>
                <a:gd name="connsiteY149" fmla="*/ 1679345 h 1745392"/>
                <a:gd name="connsiteX150" fmla="*/ 690433 w 1539414"/>
                <a:gd name="connsiteY150" fmla="*/ 1673587 h 1745392"/>
                <a:gd name="connsiteX151" fmla="*/ 706355 w 1539414"/>
                <a:gd name="connsiteY151" fmla="*/ 1653264 h 1745392"/>
                <a:gd name="connsiteX152" fmla="*/ 731764 w 1539414"/>
                <a:gd name="connsiteY152" fmla="*/ 1612959 h 1745392"/>
                <a:gd name="connsiteX153" fmla="*/ 751752 w 1539414"/>
                <a:gd name="connsiteY153" fmla="*/ 1572653 h 1745392"/>
                <a:gd name="connsiteX154" fmla="*/ 765642 w 1539414"/>
                <a:gd name="connsiteY154" fmla="*/ 1534379 h 1745392"/>
                <a:gd name="connsiteX155" fmla="*/ 779193 w 1539414"/>
                <a:gd name="connsiteY155" fmla="*/ 1484251 h 1745392"/>
                <a:gd name="connsiteX156" fmla="*/ 785969 w 1539414"/>
                <a:gd name="connsiteY156" fmla="*/ 1440897 h 1745392"/>
                <a:gd name="connsiteX157" fmla="*/ 786307 w 1539414"/>
                <a:gd name="connsiteY157" fmla="*/ 1434800 h 1745392"/>
                <a:gd name="connsiteX158" fmla="*/ 722278 w 1539414"/>
                <a:gd name="connsiteY158" fmla="*/ 1431074 h 1745392"/>
                <a:gd name="connsiteX159" fmla="*/ 721939 w 1539414"/>
                <a:gd name="connsiteY159" fmla="*/ 1436493 h 1745392"/>
                <a:gd name="connsiteX160" fmla="*/ 716519 w 1539414"/>
                <a:gd name="connsiteY160" fmla="*/ 1469348 h 1745392"/>
                <a:gd name="connsiteX161" fmla="*/ 708727 w 1539414"/>
                <a:gd name="connsiteY161" fmla="*/ 1501186 h 1745392"/>
                <a:gd name="connsiteX162" fmla="*/ 696192 w 1539414"/>
                <a:gd name="connsiteY162" fmla="*/ 1537766 h 1745392"/>
                <a:gd name="connsiteX163" fmla="*/ 677898 w 1539414"/>
                <a:gd name="connsiteY163" fmla="*/ 1577733 h 1745392"/>
                <a:gd name="connsiteX164" fmla="*/ 652490 w 1539414"/>
                <a:gd name="connsiteY164" fmla="*/ 1618378 h 1745392"/>
                <a:gd name="connsiteX165" fmla="*/ 628097 w 1539414"/>
                <a:gd name="connsiteY165" fmla="*/ 1647168 h 1745392"/>
                <a:gd name="connsiteX166" fmla="*/ 609465 w 1539414"/>
                <a:gd name="connsiteY166" fmla="*/ 1665797 h 1745392"/>
                <a:gd name="connsiteX167" fmla="*/ 598962 w 1539414"/>
                <a:gd name="connsiteY167" fmla="*/ 1673925 h 1745392"/>
                <a:gd name="connsiteX168" fmla="*/ 584395 w 1539414"/>
                <a:gd name="connsiteY168" fmla="*/ 1685780 h 1745392"/>
                <a:gd name="connsiteX169" fmla="*/ 551872 w 1539414"/>
                <a:gd name="connsiteY169" fmla="*/ 1705764 h 1745392"/>
                <a:gd name="connsiteX170" fmla="*/ 516639 w 1539414"/>
                <a:gd name="connsiteY170" fmla="*/ 1721344 h 1745392"/>
                <a:gd name="connsiteX171" fmla="*/ 478357 w 1539414"/>
                <a:gd name="connsiteY171" fmla="*/ 1733199 h 1745392"/>
                <a:gd name="connsiteX172" fmla="*/ 437703 w 1539414"/>
                <a:gd name="connsiteY172" fmla="*/ 1740989 h 1745392"/>
                <a:gd name="connsiteX173" fmla="*/ 393662 w 1539414"/>
                <a:gd name="connsiteY173" fmla="*/ 1745053 h 1745392"/>
                <a:gd name="connsiteX174" fmla="*/ 347249 w 1539414"/>
                <a:gd name="connsiteY174" fmla="*/ 1745392 h 1745392"/>
                <a:gd name="connsiteX175" fmla="*/ 298126 w 1539414"/>
                <a:gd name="connsiteY175" fmla="*/ 1741666 h 1745392"/>
                <a:gd name="connsiteX176" fmla="*/ 272040 w 1539414"/>
                <a:gd name="connsiteY176" fmla="*/ 1737602 h 1745392"/>
                <a:gd name="connsiteX177" fmla="*/ 249681 w 1539414"/>
                <a:gd name="connsiteY177" fmla="*/ 1733538 h 1745392"/>
                <a:gd name="connsiteX178" fmla="*/ 206317 w 1539414"/>
                <a:gd name="connsiteY178" fmla="*/ 1719651 h 1745392"/>
                <a:gd name="connsiteX179" fmla="*/ 166002 w 1539414"/>
                <a:gd name="connsiteY179" fmla="*/ 1700344 h 1745392"/>
                <a:gd name="connsiteX180" fmla="*/ 128059 w 1539414"/>
                <a:gd name="connsiteY180" fmla="*/ 1676635 h 1745392"/>
                <a:gd name="connsiteX181" fmla="*/ 93503 w 1539414"/>
                <a:gd name="connsiteY181" fmla="*/ 1649877 h 1745392"/>
                <a:gd name="connsiteX182" fmla="*/ 61658 w 1539414"/>
                <a:gd name="connsiteY182" fmla="*/ 1621426 h 1745392"/>
                <a:gd name="connsiteX183" fmla="*/ 21005 w 1539414"/>
                <a:gd name="connsiteY183" fmla="*/ 1578749 h 1745392"/>
                <a:gd name="connsiteX184" fmla="*/ 0 w 1539414"/>
                <a:gd name="connsiteY184" fmla="*/ 1552669 h 1745392"/>
                <a:gd name="connsiteX185" fmla="*/ 0 w 1539414"/>
                <a:gd name="connsiteY185" fmla="*/ 652392 h 1745392"/>
                <a:gd name="connsiteX186" fmla="*/ 27103 w 1539414"/>
                <a:gd name="connsiteY186" fmla="*/ 647650 h 1745392"/>
                <a:gd name="connsiteX187" fmla="*/ 79275 w 1539414"/>
                <a:gd name="connsiteY187" fmla="*/ 641553 h 1745392"/>
                <a:gd name="connsiteX188" fmla="*/ 128059 w 1539414"/>
                <a:gd name="connsiteY188" fmla="*/ 639860 h 1745392"/>
                <a:gd name="connsiteX189" fmla="*/ 173794 w 1539414"/>
                <a:gd name="connsiteY189" fmla="*/ 642231 h 1745392"/>
                <a:gd name="connsiteX190" fmla="*/ 216480 w 1539414"/>
                <a:gd name="connsiteY190" fmla="*/ 649343 h 1745392"/>
                <a:gd name="connsiteX191" fmla="*/ 255440 w 1539414"/>
                <a:gd name="connsiteY191" fmla="*/ 660859 h 1745392"/>
                <a:gd name="connsiteX192" fmla="*/ 291351 w 1539414"/>
                <a:gd name="connsiteY192" fmla="*/ 676440 h 1745392"/>
                <a:gd name="connsiteX193" fmla="*/ 323873 w 1539414"/>
                <a:gd name="connsiteY193" fmla="*/ 697101 h 1745392"/>
                <a:gd name="connsiteX194" fmla="*/ 338441 w 1539414"/>
                <a:gd name="connsiteY194" fmla="*/ 708955 h 1745392"/>
                <a:gd name="connsiteX195" fmla="*/ 348604 w 1539414"/>
                <a:gd name="connsiteY195" fmla="*/ 717762 h 1745392"/>
                <a:gd name="connsiteX196" fmla="*/ 366898 w 1539414"/>
                <a:gd name="connsiteY196" fmla="*/ 736729 h 1745392"/>
                <a:gd name="connsiteX197" fmla="*/ 383160 w 1539414"/>
                <a:gd name="connsiteY197" fmla="*/ 757051 h 1745392"/>
                <a:gd name="connsiteX198" fmla="*/ 397389 w 1539414"/>
                <a:gd name="connsiteY198" fmla="*/ 778390 h 1745392"/>
                <a:gd name="connsiteX199" fmla="*/ 415344 w 1539414"/>
                <a:gd name="connsiteY199" fmla="*/ 811244 h 1745392"/>
                <a:gd name="connsiteX200" fmla="*/ 432960 w 1539414"/>
                <a:gd name="connsiteY200" fmla="*/ 856631 h 1745392"/>
                <a:gd name="connsiteX201" fmla="*/ 445156 w 1539414"/>
                <a:gd name="connsiteY201" fmla="*/ 901001 h 1745392"/>
                <a:gd name="connsiteX202" fmla="*/ 452948 w 1539414"/>
                <a:gd name="connsiteY202" fmla="*/ 942662 h 1745392"/>
                <a:gd name="connsiteX203" fmla="*/ 458369 w 1539414"/>
                <a:gd name="connsiteY203" fmla="*/ 996177 h 1745392"/>
                <a:gd name="connsiteX204" fmla="*/ 458708 w 1539414"/>
                <a:gd name="connsiteY204" fmla="*/ 1019886 h 1745392"/>
                <a:gd name="connsiteX205" fmla="*/ 439397 w 1539414"/>
                <a:gd name="connsiteY205" fmla="*/ 1025983 h 1745392"/>
                <a:gd name="connsiteX206" fmla="*/ 404842 w 1539414"/>
                <a:gd name="connsiteY206" fmla="*/ 1041225 h 1745392"/>
                <a:gd name="connsiteX207" fmla="*/ 375029 w 1539414"/>
                <a:gd name="connsiteY207" fmla="*/ 1059515 h 1745392"/>
                <a:gd name="connsiteX208" fmla="*/ 348943 w 1539414"/>
                <a:gd name="connsiteY208" fmla="*/ 1078144 h 1745392"/>
                <a:gd name="connsiteX209" fmla="*/ 319131 w 1539414"/>
                <a:gd name="connsiteY209" fmla="*/ 1104901 h 1745392"/>
                <a:gd name="connsiteX210" fmla="*/ 297110 w 1539414"/>
                <a:gd name="connsiteY210" fmla="*/ 1129965 h 1745392"/>
                <a:gd name="connsiteX211" fmla="*/ 295077 w 1539414"/>
                <a:gd name="connsiteY211" fmla="*/ 1133014 h 1745392"/>
                <a:gd name="connsiteX212" fmla="*/ 347588 w 1539414"/>
                <a:gd name="connsiteY212" fmla="*/ 1169933 h 1745392"/>
                <a:gd name="connsiteX213" fmla="*/ 353686 w 1539414"/>
                <a:gd name="connsiteY213" fmla="*/ 1161804 h 1745392"/>
                <a:gd name="connsiteX214" fmla="*/ 388919 w 1539414"/>
                <a:gd name="connsiteY214" fmla="*/ 1127595 h 1745392"/>
                <a:gd name="connsiteX215" fmla="*/ 415344 w 1539414"/>
                <a:gd name="connsiteY215" fmla="*/ 1108627 h 1745392"/>
                <a:gd name="connsiteX216" fmla="*/ 436009 w 1539414"/>
                <a:gd name="connsiteY216" fmla="*/ 1097111 h 1745392"/>
                <a:gd name="connsiteX217" fmla="*/ 459724 w 1539414"/>
                <a:gd name="connsiteY217" fmla="*/ 1086950 h 1745392"/>
                <a:gd name="connsiteX218" fmla="*/ 485471 w 1539414"/>
                <a:gd name="connsiteY218" fmla="*/ 1079160 h 1745392"/>
                <a:gd name="connsiteX219" fmla="*/ 513929 w 1539414"/>
                <a:gd name="connsiteY219" fmla="*/ 1074418 h 1745392"/>
                <a:gd name="connsiteX220" fmla="*/ 544758 w 1539414"/>
                <a:gd name="connsiteY220" fmla="*/ 1073402 h 1745392"/>
                <a:gd name="connsiteX221" fmla="*/ 578297 w 1539414"/>
                <a:gd name="connsiteY221" fmla="*/ 1076450 h 1745392"/>
                <a:gd name="connsiteX222" fmla="*/ 614207 w 1539414"/>
                <a:gd name="connsiteY222" fmla="*/ 1085256 h 1745392"/>
                <a:gd name="connsiteX223" fmla="*/ 651812 w 1539414"/>
                <a:gd name="connsiteY223" fmla="*/ 1100159 h 1745392"/>
                <a:gd name="connsiteX224" fmla="*/ 692465 w 1539414"/>
                <a:gd name="connsiteY224" fmla="*/ 1121837 h 1745392"/>
                <a:gd name="connsiteX225" fmla="*/ 713470 w 1539414"/>
                <a:gd name="connsiteY225" fmla="*/ 1135723 h 1745392"/>
                <a:gd name="connsiteX226" fmla="*/ 749719 w 1539414"/>
                <a:gd name="connsiteY226" fmla="*/ 1082547 h 1745392"/>
                <a:gd name="connsiteX227" fmla="*/ 733797 w 1539414"/>
                <a:gd name="connsiteY227" fmla="*/ 1072047 h 1745392"/>
                <a:gd name="connsiteX228" fmla="*/ 702290 w 1539414"/>
                <a:gd name="connsiteY228" fmla="*/ 1053757 h 1745392"/>
                <a:gd name="connsiteX229" fmla="*/ 671800 w 1539414"/>
                <a:gd name="connsiteY229" fmla="*/ 1038854 h 1745392"/>
                <a:gd name="connsiteX230" fmla="*/ 642326 w 1539414"/>
                <a:gd name="connsiteY230" fmla="*/ 1026999 h 1745392"/>
                <a:gd name="connsiteX231" fmla="*/ 613869 w 1539414"/>
                <a:gd name="connsiteY231" fmla="*/ 1018532 h 1745392"/>
                <a:gd name="connsiteX232" fmla="*/ 586428 w 1539414"/>
                <a:gd name="connsiteY232" fmla="*/ 1012435 h 1745392"/>
                <a:gd name="connsiteX233" fmla="*/ 560341 w 1539414"/>
                <a:gd name="connsiteY233" fmla="*/ 1009387 h 1745392"/>
                <a:gd name="connsiteX234" fmla="*/ 535272 w 1539414"/>
                <a:gd name="connsiteY234" fmla="*/ 1008370 h 1745392"/>
                <a:gd name="connsiteX235" fmla="*/ 522737 w 1539414"/>
                <a:gd name="connsiteY235" fmla="*/ 1009048 h 1745392"/>
                <a:gd name="connsiteX236" fmla="*/ 522398 w 1539414"/>
                <a:gd name="connsiteY236" fmla="*/ 989064 h 1745392"/>
                <a:gd name="connsiteX237" fmla="*/ 517655 w 1539414"/>
                <a:gd name="connsiteY237" fmla="*/ 936904 h 1745392"/>
                <a:gd name="connsiteX238" fmla="*/ 505798 w 1539414"/>
                <a:gd name="connsiteY238" fmla="*/ 874582 h 1745392"/>
                <a:gd name="connsiteX239" fmla="*/ 489875 w 1539414"/>
                <a:gd name="connsiteY239" fmla="*/ 824454 h 1745392"/>
                <a:gd name="connsiteX240" fmla="*/ 476324 w 1539414"/>
                <a:gd name="connsiteY240" fmla="*/ 790583 h 1745392"/>
                <a:gd name="connsiteX241" fmla="*/ 468532 w 1539414"/>
                <a:gd name="connsiteY241" fmla="*/ 773987 h 1745392"/>
                <a:gd name="connsiteX242" fmla="*/ 492924 w 1539414"/>
                <a:gd name="connsiteY242" fmla="*/ 759084 h 1745392"/>
                <a:gd name="connsiteX243" fmla="*/ 537304 w 1539414"/>
                <a:gd name="connsiteY243" fmla="*/ 727584 h 1745392"/>
                <a:gd name="connsiteX244" fmla="*/ 568472 w 1539414"/>
                <a:gd name="connsiteY244" fmla="*/ 700826 h 1745392"/>
                <a:gd name="connsiteX245" fmla="*/ 599301 w 1539414"/>
                <a:gd name="connsiteY245" fmla="*/ 669666 h 1745392"/>
                <a:gd name="connsiteX246" fmla="*/ 629114 w 1539414"/>
                <a:gd name="connsiteY246" fmla="*/ 633424 h 1745392"/>
                <a:gd name="connsiteX247" fmla="*/ 655877 w 1539414"/>
                <a:gd name="connsiteY247" fmla="*/ 592780 h 1745392"/>
                <a:gd name="connsiteX248" fmla="*/ 678576 w 1539414"/>
                <a:gd name="connsiteY248" fmla="*/ 547054 h 1745392"/>
                <a:gd name="connsiteX249" fmla="*/ 687384 w 1539414"/>
                <a:gd name="connsiteY249" fmla="*/ 521990 h 1745392"/>
                <a:gd name="connsiteX250" fmla="*/ 693143 w 1539414"/>
                <a:gd name="connsiteY250" fmla="*/ 504378 h 1745392"/>
                <a:gd name="connsiteX251" fmla="*/ 701613 w 1539414"/>
                <a:gd name="connsiteY251" fmla="*/ 468136 h 1745392"/>
                <a:gd name="connsiteX252" fmla="*/ 706355 w 1539414"/>
                <a:gd name="connsiteY252" fmla="*/ 431556 h 1745392"/>
                <a:gd name="connsiteX253" fmla="*/ 707711 w 1539414"/>
                <a:gd name="connsiteY253" fmla="*/ 393960 h 1745392"/>
                <a:gd name="connsiteX254" fmla="*/ 705678 w 1539414"/>
                <a:gd name="connsiteY254" fmla="*/ 355686 h 1745392"/>
                <a:gd name="connsiteX255" fmla="*/ 699919 w 1539414"/>
                <a:gd name="connsiteY255" fmla="*/ 316735 h 1745392"/>
                <a:gd name="connsiteX256" fmla="*/ 690433 w 1539414"/>
                <a:gd name="connsiteY256" fmla="*/ 277107 h 1745392"/>
                <a:gd name="connsiteX257" fmla="*/ 678237 w 1539414"/>
                <a:gd name="connsiteY257" fmla="*/ 236801 h 1745392"/>
                <a:gd name="connsiteX258" fmla="*/ 670445 w 1539414"/>
                <a:gd name="connsiteY258" fmla="*/ 216140 h 1745392"/>
                <a:gd name="connsiteX259" fmla="*/ 689755 w 1539414"/>
                <a:gd name="connsiteY259" fmla="*/ 212414 h 1745392"/>
                <a:gd name="connsiteX260" fmla="*/ 262894 w 1539414"/>
                <a:gd name="connsiteY260" fmla="*/ 0 h 1745392"/>
                <a:gd name="connsiteX261" fmla="*/ 280510 w 1539414"/>
                <a:gd name="connsiteY261" fmla="*/ 0 h 1745392"/>
                <a:gd name="connsiteX262" fmla="*/ 294400 w 1539414"/>
                <a:gd name="connsiteY262" fmla="*/ 0 h 1745392"/>
                <a:gd name="connsiteX263" fmla="*/ 321164 w 1539414"/>
                <a:gd name="connsiteY263" fmla="*/ 2033 h 1745392"/>
                <a:gd name="connsiteX264" fmla="*/ 360123 w 1539414"/>
                <a:gd name="connsiteY264" fmla="*/ 9147 h 1745392"/>
                <a:gd name="connsiteX265" fmla="*/ 406875 w 1539414"/>
                <a:gd name="connsiteY265" fmla="*/ 25070 h 1745392"/>
                <a:gd name="connsiteX266" fmla="*/ 449900 w 1539414"/>
                <a:gd name="connsiteY266" fmla="*/ 46752 h 1745392"/>
                <a:gd name="connsiteX267" fmla="*/ 487843 w 1539414"/>
                <a:gd name="connsiteY267" fmla="*/ 73177 h 1745392"/>
                <a:gd name="connsiteX268" fmla="*/ 521044 w 1539414"/>
                <a:gd name="connsiteY268" fmla="*/ 102312 h 1745392"/>
                <a:gd name="connsiteX269" fmla="*/ 549501 w 1539414"/>
                <a:gd name="connsiteY269" fmla="*/ 132802 h 1745392"/>
                <a:gd name="connsiteX270" fmla="*/ 573216 w 1539414"/>
                <a:gd name="connsiteY270" fmla="*/ 163969 h 1745392"/>
                <a:gd name="connsiteX271" fmla="*/ 583041 w 1539414"/>
                <a:gd name="connsiteY271" fmla="*/ 179215 h 1745392"/>
                <a:gd name="connsiteX272" fmla="*/ 593882 w 1539414"/>
                <a:gd name="connsiteY272" fmla="*/ 201574 h 1745392"/>
                <a:gd name="connsiteX273" fmla="*/ 612514 w 1539414"/>
                <a:gd name="connsiteY273" fmla="*/ 244938 h 1745392"/>
                <a:gd name="connsiteX274" fmla="*/ 627082 w 1539414"/>
                <a:gd name="connsiteY274" fmla="*/ 286947 h 1745392"/>
                <a:gd name="connsiteX275" fmla="*/ 636568 w 1539414"/>
                <a:gd name="connsiteY275" fmla="*/ 328278 h 1745392"/>
                <a:gd name="connsiteX276" fmla="*/ 642327 w 1539414"/>
                <a:gd name="connsiteY276" fmla="*/ 368592 h 1745392"/>
                <a:gd name="connsiteX277" fmla="*/ 643682 w 1539414"/>
                <a:gd name="connsiteY277" fmla="*/ 408230 h 1745392"/>
                <a:gd name="connsiteX278" fmla="*/ 639956 w 1539414"/>
                <a:gd name="connsiteY278" fmla="*/ 446512 h 1745392"/>
                <a:gd name="connsiteX279" fmla="*/ 632502 w 1539414"/>
                <a:gd name="connsiteY279" fmla="*/ 483439 h 1745392"/>
                <a:gd name="connsiteX280" fmla="*/ 627082 w 1539414"/>
                <a:gd name="connsiteY280" fmla="*/ 501394 h 1745392"/>
                <a:gd name="connsiteX281" fmla="*/ 618951 w 1539414"/>
                <a:gd name="connsiteY281" fmla="*/ 522737 h 1745392"/>
                <a:gd name="connsiteX282" fmla="*/ 599302 w 1539414"/>
                <a:gd name="connsiteY282" fmla="*/ 562374 h 1745392"/>
                <a:gd name="connsiteX283" fmla="*/ 575926 w 1539414"/>
                <a:gd name="connsiteY283" fmla="*/ 597607 h 1745392"/>
                <a:gd name="connsiteX284" fmla="*/ 549501 w 1539414"/>
                <a:gd name="connsiteY284" fmla="*/ 628775 h 1745392"/>
                <a:gd name="connsiteX285" fmla="*/ 522399 w 1539414"/>
                <a:gd name="connsiteY285" fmla="*/ 655878 h 1745392"/>
                <a:gd name="connsiteX286" fmla="*/ 494619 w 1539414"/>
                <a:gd name="connsiteY286" fmla="*/ 678915 h 1745392"/>
                <a:gd name="connsiteX287" fmla="*/ 455998 w 1539414"/>
                <a:gd name="connsiteY287" fmla="*/ 707033 h 1745392"/>
                <a:gd name="connsiteX288" fmla="*/ 434655 w 1539414"/>
                <a:gd name="connsiteY288" fmla="*/ 719568 h 1745392"/>
                <a:gd name="connsiteX289" fmla="*/ 422798 w 1539414"/>
                <a:gd name="connsiteY289" fmla="*/ 703646 h 1745392"/>
                <a:gd name="connsiteX290" fmla="*/ 396034 w 1539414"/>
                <a:gd name="connsiteY290" fmla="*/ 674510 h 1745392"/>
                <a:gd name="connsiteX291" fmla="*/ 380450 w 1539414"/>
                <a:gd name="connsiteY291" fmla="*/ 660620 h 1745392"/>
                <a:gd name="connsiteX292" fmla="*/ 363172 w 1539414"/>
                <a:gd name="connsiteY292" fmla="*/ 646731 h 1745392"/>
                <a:gd name="connsiteX293" fmla="*/ 325568 w 1539414"/>
                <a:gd name="connsiteY293" fmla="*/ 622677 h 1745392"/>
                <a:gd name="connsiteX294" fmla="*/ 284575 w 1539414"/>
                <a:gd name="connsiteY294" fmla="*/ 603706 h 1745392"/>
                <a:gd name="connsiteX295" fmla="*/ 240195 w 1539414"/>
                <a:gd name="connsiteY295" fmla="*/ 589138 h 1745392"/>
                <a:gd name="connsiteX296" fmla="*/ 192766 w 1539414"/>
                <a:gd name="connsiteY296" fmla="*/ 579991 h 1745392"/>
                <a:gd name="connsiteX297" fmla="*/ 141610 w 1539414"/>
                <a:gd name="connsiteY297" fmla="*/ 575926 h 1745392"/>
                <a:gd name="connsiteX298" fmla="*/ 87405 w 1539414"/>
                <a:gd name="connsiteY298" fmla="*/ 576942 h 1745392"/>
                <a:gd name="connsiteX299" fmla="*/ 29813 w 1539414"/>
                <a:gd name="connsiteY299" fmla="*/ 582701 h 1745392"/>
                <a:gd name="connsiteX300" fmla="*/ 0 w 1539414"/>
                <a:gd name="connsiteY300" fmla="*/ 587783 h 1745392"/>
                <a:gd name="connsiteX301" fmla="*/ 0 w 1539414"/>
                <a:gd name="connsiteY301" fmla="*/ 353347 h 1745392"/>
                <a:gd name="connsiteX302" fmla="*/ 0 w 1539414"/>
                <a:gd name="connsiteY302" fmla="*/ 334376 h 1745392"/>
                <a:gd name="connsiteX303" fmla="*/ 2033 w 1539414"/>
                <a:gd name="connsiteY303" fmla="*/ 298465 h 1745392"/>
                <a:gd name="connsiteX304" fmla="*/ 6437 w 1539414"/>
                <a:gd name="connsiteY304" fmla="*/ 263232 h 1745392"/>
                <a:gd name="connsiteX305" fmla="*/ 13213 w 1539414"/>
                <a:gd name="connsiteY305" fmla="*/ 230032 h 1745392"/>
                <a:gd name="connsiteX306" fmla="*/ 21682 w 1539414"/>
                <a:gd name="connsiteY306" fmla="*/ 197847 h 1745392"/>
                <a:gd name="connsiteX307" fmla="*/ 32862 w 1539414"/>
                <a:gd name="connsiteY307" fmla="*/ 168035 h 1745392"/>
                <a:gd name="connsiteX308" fmla="*/ 45397 w 1539414"/>
                <a:gd name="connsiteY308" fmla="*/ 139916 h 1745392"/>
                <a:gd name="connsiteX309" fmla="*/ 60981 w 1539414"/>
                <a:gd name="connsiteY309" fmla="*/ 114169 h 1745392"/>
                <a:gd name="connsiteX310" fmla="*/ 78597 w 1539414"/>
                <a:gd name="connsiteY310" fmla="*/ 89777 h 1745392"/>
                <a:gd name="connsiteX311" fmla="*/ 98246 w 1539414"/>
                <a:gd name="connsiteY311" fmla="*/ 68772 h 1745392"/>
                <a:gd name="connsiteX312" fmla="*/ 120267 w 1539414"/>
                <a:gd name="connsiteY312" fmla="*/ 50139 h 1745392"/>
                <a:gd name="connsiteX313" fmla="*/ 144321 w 1539414"/>
                <a:gd name="connsiteY313" fmla="*/ 33878 h 1745392"/>
                <a:gd name="connsiteX314" fmla="*/ 170745 w 1539414"/>
                <a:gd name="connsiteY314" fmla="*/ 20666 h 1745392"/>
                <a:gd name="connsiteX315" fmla="*/ 199203 w 1539414"/>
                <a:gd name="connsiteY315" fmla="*/ 10502 h 1745392"/>
                <a:gd name="connsiteX316" fmla="*/ 230032 w 1539414"/>
                <a:gd name="connsiteY316" fmla="*/ 3388 h 174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</a:cxnLst>
              <a:rect l="l" t="t" r="r" b="b"/>
              <a:pathLst>
                <a:path w="1539414" h="1745392">
                  <a:moveTo>
                    <a:pt x="1075964" y="503700"/>
                  </a:moveTo>
                  <a:lnTo>
                    <a:pt x="1076641" y="503700"/>
                  </a:lnTo>
                  <a:lnTo>
                    <a:pt x="1075286" y="504039"/>
                  </a:lnTo>
                  <a:lnTo>
                    <a:pt x="1075261" y="503841"/>
                  </a:lnTo>
                  <a:close/>
                  <a:moveTo>
                    <a:pt x="727360" y="210043"/>
                  </a:moveTo>
                  <a:lnTo>
                    <a:pt x="764287" y="211737"/>
                  </a:lnTo>
                  <a:lnTo>
                    <a:pt x="800536" y="218172"/>
                  </a:lnTo>
                  <a:lnTo>
                    <a:pt x="835430" y="228333"/>
                  </a:lnTo>
                  <a:lnTo>
                    <a:pt x="868970" y="242559"/>
                  </a:lnTo>
                  <a:lnTo>
                    <a:pt x="900476" y="259494"/>
                  </a:lnTo>
                  <a:lnTo>
                    <a:pt x="930289" y="279139"/>
                  </a:lnTo>
                  <a:lnTo>
                    <a:pt x="958069" y="301155"/>
                  </a:lnTo>
                  <a:lnTo>
                    <a:pt x="983477" y="325203"/>
                  </a:lnTo>
                  <a:lnTo>
                    <a:pt x="1006175" y="351283"/>
                  </a:lnTo>
                  <a:lnTo>
                    <a:pt x="1026163" y="378041"/>
                  </a:lnTo>
                  <a:lnTo>
                    <a:pt x="1043102" y="406153"/>
                  </a:lnTo>
                  <a:lnTo>
                    <a:pt x="1056653" y="434266"/>
                  </a:lnTo>
                  <a:lnTo>
                    <a:pt x="1066817" y="462378"/>
                  </a:lnTo>
                  <a:lnTo>
                    <a:pt x="1073592" y="490491"/>
                  </a:lnTo>
                  <a:lnTo>
                    <a:pt x="1075261" y="503841"/>
                  </a:lnTo>
                  <a:lnTo>
                    <a:pt x="1074270" y="504039"/>
                  </a:lnTo>
                  <a:lnTo>
                    <a:pt x="1075286" y="504039"/>
                  </a:lnTo>
                  <a:lnTo>
                    <a:pt x="1084772" y="552812"/>
                  </a:lnTo>
                  <a:lnTo>
                    <a:pt x="1094935" y="615134"/>
                  </a:lnTo>
                  <a:lnTo>
                    <a:pt x="1098662" y="652730"/>
                  </a:lnTo>
                  <a:lnTo>
                    <a:pt x="1099001" y="686601"/>
                  </a:lnTo>
                  <a:lnTo>
                    <a:pt x="1095613" y="718439"/>
                  </a:lnTo>
                  <a:lnTo>
                    <a:pt x="1088499" y="748245"/>
                  </a:lnTo>
                  <a:lnTo>
                    <a:pt x="1076641" y="776358"/>
                  </a:lnTo>
                  <a:lnTo>
                    <a:pt x="1068511" y="789906"/>
                  </a:lnTo>
                  <a:lnTo>
                    <a:pt x="1061735" y="801083"/>
                  </a:lnTo>
                  <a:lnTo>
                    <a:pt x="1045474" y="822421"/>
                  </a:lnTo>
                  <a:lnTo>
                    <a:pt x="1027518" y="840712"/>
                  </a:lnTo>
                  <a:lnTo>
                    <a:pt x="1008208" y="857308"/>
                  </a:lnTo>
                  <a:lnTo>
                    <a:pt x="977379" y="878985"/>
                  </a:lnTo>
                  <a:lnTo>
                    <a:pt x="935709" y="900324"/>
                  </a:lnTo>
                  <a:lnTo>
                    <a:pt x="895056" y="915904"/>
                  </a:lnTo>
                  <a:lnTo>
                    <a:pt x="860161" y="926065"/>
                  </a:lnTo>
                  <a:lnTo>
                    <a:pt x="822218" y="933517"/>
                  </a:lnTo>
                  <a:lnTo>
                    <a:pt x="816120" y="933855"/>
                  </a:lnTo>
                  <a:lnTo>
                    <a:pt x="822218" y="997871"/>
                  </a:lnTo>
                  <a:lnTo>
                    <a:pt x="831704" y="997193"/>
                  </a:lnTo>
                  <a:lnTo>
                    <a:pt x="877100" y="987709"/>
                  </a:lnTo>
                  <a:lnTo>
                    <a:pt x="918431" y="975855"/>
                  </a:lnTo>
                  <a:lnTo>
                    <a:pt x="965522" y="957565"/>
                  </a:lnTo>
                  <a:lnTo>
                    <a:pt x="1002449" y="938597"/>
                  </a:lnTo>
                  <a:lnTo>
                    <a:pt x="1026841" y="923356"/>
                  </a:lnTo>
                  <a:lnTo>
                    <a:pt x="1051233" y="905743"/>
                  </a:lnTo>
                  <a:lnTo>
                    <a:pt x="1073931" y="885421"/>
                  </a:lnTo>
                  <a:lnTo>
                    <a:pt x="1095613" y="863066"/>
                  </a:lnTo>
                  <a:lnTo>
                    <a:pt x="1114923" y="837325"/>
                  </a:lnTo>
                  <a:lnTo>
                    <a:pt x="1123393" y="823099"/>
                  </a:lnTo>
                  <a:lnTo>
                    <a:pt x="1132879" y="807518"/>
                  </a:lnTo>
                  <a:lnTo>
                    <a:pt x="1147785" y="773987"/>
                  </a:lnTo>
                  <a:lnTo>
                    <a:pt x="1158626" y="738761"/>
                  </a:lnTo>
                  <a:lnTo>
                    <a:pt x="1165402" y="701504"/>
                  </a:lnTo>
                  <a:lnTo>
                    <a:pt x="1167773" y="662553"/>
                  </a:lnTo>
                  <a:lnTo>
                    <a:pt x="1166079" y="621231"/>
                  </a:lnTo>
                  <a:lnTo>
                    <a:pt x="1160997" y="578215"/>
                  </a:lnTo>
                  <a:lnTo>
                    <a:pt x="1151173" y="533845"/>
                  </a:lnTo>
                  <a:lnTo>
                    <a:pt x="1144736" y="510474"/>
                  </a:lnTo>
                  <a:lnTo>
                    <a:pt x="1161336" y="514877"/>
                  </a:lnTo>
                  <a:lnTo>
                    <a:pt x="1193859" y="526732"/>
                  </a:lnTo>
                  <a:lnTo>
                    <a:pt x="1225027" y="542313"/>
                  </a:lnTo>
                  <a:lnTo>
                    <a:pt x="1254839" y="561619"/>
                  </a:lnTo>
                  <a:lnTo>
                    <a:pt x="1283297" y="583973"/>
                  </a:lnTo>
                  <a:lnTo>
                    <a:pt x="1309383" y="609037"/>
                  </a:lnTo>
                  <a:lnTo>
                    <a:pt x="1333436" y="637150"/>
                  </a:lnTo>
                  <a:lnTo>
                    <a:pt x="1355457" y="667633"/>
                  </a:lnTo>
                  <a:lnTo>
                    <a:pt x="1374429" y="700149"/>
                  </a:lnTo>
                  <a:lnTo>
                    <a:pt x="1390690" y="734358"/>
                  </a:lnTo>
                  <a:lnTo>
                    <a:pt x="1403225" y="770600"/>
                  </a:lnTo>
                  <a:lnTo>
                    <a:pt x="1413049" y="807857"/>
                  </a:lnTo>
                  <a:lnTo>
                    <a:pt x="1418470" y="846470"/>
                  </a:lnTo>
                  <a:lnTo>
                    <a:pt x="1420841" y="885421"/>
                  </a:lnTo>
                  <a:lnTo>
                    <a:pt x="1418470" y="925049"/>
                  </a:lnTo>
                  <a:lnTo>
                    <a:pt x="1412033" y="964678"/>
                  </a:lnTo>
                  <a:lnTo>
                    <a:pt x="1407290" y="984322"/>
                  </a:lnTo>
                  <a:lnTo>
                    <a:pt x="1416437" y="987371"/>
                  </a:lnTo>
                  <a:lnTo>
                    <a:pt x="1434054" y="994484"/>
                  </a:lnTo>
                  <a:lnTo>
                    <a:pt x="1450315" y="1003290"/>
                  </a:lnTo>
                  <a:lnTo>
                    <a:pt x="1464883" y="1013790"/>
                  </a:lnTo>
                  <a:lnTo>
                    <a:pt x="1483516" y="1031741"/>
                  </a:lnTo>
                  <a:lnTo>
                    <a:pt x="1504181" y="1060531"/>
                  </a:lnTo>
                  <a:lnTo>
                    <a:pt x="1519765" y="1094063"/>
                  </a:lnTo>
                  <a:lnTo>
                    <a:pt x="1530606" y="1129965"/>
                  </a:lnTo>
                  <a:lnTo>
                    <a:pt x="1536704" y="1167900"/>
                  </a:lnTo>
                  <a:lnTo>
                    <a:pt x="1539414" y="1206513"/>
                  </a:lnTo>
                  <a:lnTo>
                    <a:pt x="1539414" y="1225819"/>
                  </a:lnTo>
                  <a:lnTo>
                    <a:pt x="1538059" y="1240722"/>
                  </a:lnTo>
                  <a:lnTo>
                    <a:pt x="1532639" y="1270528"/>
                  </a:lnTo>
                  <a:lnTo>
                    <a:pt x="1528912" y="1285092"/>
                  </a:lnTo>
                  <a:lnTo>
                    <a:pt x="1525185" y="1296608"/>
                  </a:lnTo>
                  <a:lnTo>
                    <a:pt x="1516716" y="1318285"/>
                  </a:lnTo>
                  <a:lnTo>
                    <a:pt x="1505536" y="1338946"/>
                  </a:lnTo>
                  <a:lnTo>
                    <a:pt x="1493001" y="1357914"/>
                  </a:lnTo>
                  <a:lnTo>
                    <a:pt x="1478434" y="1375527"/>
                  </a:lnTo>
                  <a:lnTo>
                    <a:pt x="1461156" y="1391784"/>
                  </a:lnTo>
                  <a:lnTo>
                    <a:pt x="1442184" y="1406687"/>
                  </a:lnTo>
                  <a:lnTo>
                    <a:pt x="1421180" y="1420236"/>
                  </a:lnTo>
                  <a:lnTo>
                    <a:pt x="1410000" y="1426671"/>
                  </a:lnTo>
                  <a:lnTo>
                    <a:pt x="1398821" y="1432429"/>
                  </a:lnTo>
                  <a:lnTo>
                    <a:pt x="1376122" y="1441235"/>
                  </a:lnTo>
                  <a:lnTo>
                    <a:pt x="1341906" y="1450380"/>
                  </a:lnTo>
                  <a:lnTo>
                    <a:pt x="1296509" y="1454783"/>
                  </a:lnTo>
                  <a:lnTo>
                    <a:pt x="1253484" y="1453767"/>
                  </a:lnTo>
                  <a:lnTo>
                    <a:pt x="1215202" y="1448009"/>
                  </a:lnTo>
                  <a:lnTo>
                    <a:pt x="1183357" y="1440558"/>
                  </a:lnTo>
                  <a:lnTo>
                    <a:pt x="1150495" y="1430058"/>
                  </a:lnTo>
                  <a:lnTo>
                    <a:pt x="1145414" y="1427687"/>
                  </a:lnTo>
                  <a:lnTo>
                    <a:pt x="1121699" y="1417187"/>
                  </a:lnTo>
                  <a:lnTo>
                    <a:pt x="1108487" y="1409397"/>
                  </a:lnTo>
                  <a:lnTo>
                    <a:pt x="1084772" y="1390430"/>
                  </a:lnTo>
                  <a:lnTo>
                    <a:pt x="1074270" y="1379930"/>
                  </a:lnTo>
                  <a:lnTo>
                    <a:pt x="1061058" y="1364011"/>
                  </a:lnTo>
                  <a:lnTo>
                    <a:pt x="1040731" y="1331156"/>
                  </a:lnTo>
                  <a:lnTo>
                    <a:pt x="1026502" y="1297286"/>
                  </a:lnTo>
                  <a:lnTo>
                    <a:pt x="1017016" y="1264431"/>
                  </a:lnTo>
                  <a:lnTo>
                    <a:pt x="1010241" y="1220061"/>
                  </a:lnTo>
                  <a:lnTo>
                    <a:pt x="1009224" y="1182465"/>
                  </a:lnTo>
                  <a:lnTo>
                    <a:pt x="1009224" y="1178062"/>
                  </a:lnTo>
                  <a:lnTo>
                    <a:pt x="945195" y="1172642"/>
                  </a:lnTo>
                  <a:lnTo>
                    <a:pt x="944856" y="1178739"/>
                  </a:lnTo>
                  <a:lnTo>
                    <a:pt x="945195" y="1212271"/>
                  </a:lnTo>
                  <a:lnTo>
                    <a:pt x="947905" y="1243770"/>
                  </a:lnTo>
                  <a:lnTo>
                    <a:pt x="954342" y="1280689"/>
                  </a:lnTo>
                  <a:lnTo>
                    <a:pt x="966199" y="1320656"/>
                  </a:lnTo>
                  <a:lnTo>
                    <a:pt x="984493" y="1362317"/>
                  </a:lnTo>
                  <a:lnTo>
                    <a:pt x="1003126" y="1393139"/>
                  </a:lnTo>
                  <a:lnTo>
                    <a:pt x="1018033" y="1413123"/>
                  </a:lnTo>
                  <a:lnTo>
                    <a:pt x="1026502" y="1422945"/>
                  </a:lnTo>
                  <a:lnTo>
                    <a:pt x="1041747" y="1438187"/>
                  </a:lnTo>
                  <a:lnTo>
                    <a:pt x="1075964" y="1464945"/>
                  </a:lnTo>
                  <a:lnTo>
                    <a:pt x="1094935" y="1476461"/>
                  </a:lnTo>
                  <a:lnTo>
                    <a:pt x="1090531" y="1492380"/>
                  </a:lnTo>
                  <a:lnTo>
                    <a:pt x="1080029" y="1522186"/>
                  </a:lnTo>
                  <a:lnTo>
                    <a:pt x="1067494" y="1549621"/>
                  </a:lnTo>
                  <a:lnTo>
                    <a:pt x="1053266" y="1574685"/>
                  </a:lnTo>
                  <a:lnTo>
                    <a:pt x="1037343" y="1597717"/>
                  </a:lnTo>
                  <a:lnTo>
                    <a:pt x="1019388" y="1617700"/>
                  </a:lnTo>
                  <a:lnTo>
                    <a:pt x="999738" y="1635313"/>
                  </a:lnTo>
                  <a:lnTo>
                    <a:pt x="978057" y="1650555"/>
                  </a:lnTo>
                  <a:lnTo>
                    <a:pt x="966877" y="1657329"/>
                  </a:lnTo>
                  <a:lnTo>
                    <a:pt x="947905" y="1666813"/>
                  </a:lnTo>
                  <a:lnTo>
                    <a:pt x="909284" y="1680700"/>
                  </a:lnTo>
                  <a:lnTo>
                    <a:pt x="869647" y="1688490"/>
                  </a:lnTo>
                  <a:lnTo>
                    <a:pt x="830688" y="1691538"/>
                  </a:lnTo>
                  <a:lnTo>
                    <a:pt x="793422" y="1690522"/>
                  </a:lnTo>
                  <a:lnTo>
                    <a:pt x="758527" y="1687135"/>
                  </a:lnTo>
                  <a:lnTo>
                    <a:pt x="713131" y="1679345"/>
                  </a:lnTo>
                  <a:lnTo>
                    <a:pt x="690433" y="1673587"/>
                  </a:lnTo>
                  <a:lnTo>
                    <a:pt x="706355" y="1653264"/>
                  </a:lnTo>
                  <a:lnTo>
                    <a:pt x="731764" y="1612959"/>
                  </a:lnTo>
                  <a:lnTo>
                    <a:pt x="751752" y="1572653"/>
                  </a:lnTo>
                  <a:lnTo>
                    <a:pt x="765642" y="1534379"/>
                  </a:lnTo>
                  <a:lnTo>
                    <a:pt x="779193" y="1484251"/>
                  </a:lnTo>
                  <a:lnTo>
                    <a:pt x="785969" y="1440897"/>
                  </a:lnTo>
                  <a:lnTo>
                    <a:pt x="786307" y="1434800"/>
                  </a:lnTo>
                  <a:lnTo>
                    <a:pt x="722278" y="1431074"/>
                  </a:lnTo>
                  <a:lnTo>
                    <a:pt x="721939" y="1436493"/>
                  </a:lnTo>
                  <a:lnTo>
                    <a:pt x="716519" y="1469348"/>
                  </a:lnTo>
                  <a:lnTo>
                    <a:pt x="708727" y="1501186"/>
                  </a:lnTo>
                  <a:lnTo>
                    <a:pt x="696192" y="1537766"/>
                  </a:lnTo>
                  <a:lnTo>
                    <a:pt x="677898" y="1577733"/>
                  </a:lnTo>
                  <a:lnTo>
                    <a:pt x="652490" y="1618378"/>
                  </a:lnTo>
                  <a:lnTo>
                    <a:pt x="628097" y="1647168"/>
                  </a:lnTo>
                  <a:lnTo>
                    <a:pt x="609465" y="1665797"/>
                  </a:lnTo>
                  <a:lnTo>
                    <a:pt x="598962" y="1673925"/>
                  </a:lnTo>
                  <a:lnTo>
                    <a:pt x="584395" y="1685780"/>
                  </a:lnTo>
                  <a:lnTo>
                    <a:pt x="551872" y="1705764"/>
                  </a:lnTo>
                  <a:lnTo>
                    <a:pt x="516639" y="1721344"/>
                  </a:lnTo>
                  <a:lnTo>
                    <a:pt x="478357" y="1733199"/>
                  </a:lnTo>
                  <a:lnTo>
                    <a:pt x="437703" y="1740989"/>
                  </a:lnTo>
                  <a:lnTo>
                    <a:pt x="393662" y="1745053"/>
                  </a:lnTo>
                  <a:lnTo>
                    <a:pt x="347249" y="1745392"/>
                  </a:lnTo>
                  <a:lnTo>
                    <a:pt x="298126" y="1741666"/>
                  </a:lnTo>
                  <a:lnTo>
                    <a:pt x="272040" y="1737602"/>
                  </a:lnTo>
                  <a:lnTo>
                    <a:pt x="249681" y="1733538"/>
                  </a:lnTo>
                  <a:lnTo>
                    <a:pt x="206317" y="1719651"/>
                  </a:lnTo>
                  <a:lnTo>
                    <a:pt x="166002" y="1700344"/>
                  </a:lnTo>
                  <a:lnTo>
                    <a:pt x="128059" y="1676635"/>
                  </a:lnTo>
                  <a:lnTo>
                    <a:pt x="93503" y="1649877"/>
                  </a:lnTo>
                  <a:lnTo>
                    <a:pt x="61658" y="1621426"/>
                  </a:lnTo>
                  <a:lnTo>
                    <a:pt x="21005" y="1578749"/>
                  </a:lnTo>
                  <a:lnTo>
                    <a:pt x="0" y="1552669"/>
                  </a:lnTo>
                  <a:lnTo>
                    <a:pt x="0" y="652392"/>
                  </a:lnTo>
                  <a:lnTo>
                    <a:pt x="27103" y="647650"/>
                  </a:lnTo>
                  <a:lnTo>
                    <a:pt x="79275" y="641553"/>
                  </a:lnTo>
                  <a:lnTo>
                    <a:pt x="128059" y="639860"/>
                  </a:lnTo>
                  <a:lnTo>
                    <a:pt x="173794" y="642231"/>
                  </a:lnTo>
                  <a:lnTo>
                    <a:pt x="216480" y="649343"/>
                  </a:lnTo>
                  <a:lnTo>
                    <a:pt x="255440" y="660859"/>
                  </a:lnTo>
                  <a:lnTo>
                    <a:pt x="291351" y="676440"/>
                  </a:lnTo>
                  <a:lnTo>
                    <a:pt x="323873" y="697101"/>
                  </a:lnTo>
                  <a:lnTo>
                    <a:pt x="338441" y="708955"/>
                  </a:lnTo>
                  <a:lnTo>
                    <a:pt x="348604" y="717762"/>
                  </a:lnTo>
                  <a:lnTo>
                    <a:pt x="366898" y="736729"/>
                  </a:lnTo>
                  <a:lnTo>
                    <a:pt x="383160" y="757051"/>
                  </a:lnTo>
                  <a:lnTo>
                    <a:pt x="397389" y="778390"/>
                  </a:lnTo>
                  <a:lnTo>
                    <a:pt x="415344" y="811244"/>
                  </a:lnTo>
                  <a:lnTo>
                    <a:pt x="432960" y="856631"/>
                  </a:lnTo>
                  <a:lnTo>
                    <a:pt x="445156" y="901001"/>
                  </a:lnTo>
                  <a:lnTo>
                    <a:pt x="452948" y="942662"/>
                  </a:lnTo>
                  <a:lnTo>
                    <a:pt x="458369" y="996177"/>
                  </a:lnTo>
                  <a:lnTo>
                    <a:pt x="458708" y="1019886"/>
                  </a:lnTo>
                  <a:lnTo>
                    <a:pt x="439397" y="1025983"/>
                  </a:lnTo>
                  <a:lnTo>
                    <a:pt x="404842" y="1041225"/>
                  </a:lnTo>
                  <a:lnTo>
                    <a:pt x="375029" y="1059515"/>
                  </a:lnTo>
                  <a:lnTo>
                    <a:pt x="348943" y="1078144"/>
                  </a:lnTo>
                  <a:lnTo>
                    <a:pt x="319131" y="1104901"/>
                  </a:lnTo>
                  <a:lnTo>
                    <a:pt x="297110" y="1129965"/>
                  </a:lnTo>
                  <a:lnTo>
                    <a:pt x="295077" y="1133014"/>
                  </a:lnTo>
                  <a:lnTo>
                    <a:pt x="347588" y="1169933"/>
                  </a:lnTo>
                  <a:lnTo>
                    <a:pt x="353686" y="1161804"/>
                  </a:lnTo>
                  <a:lnTo>
                    <a:pt x="388919" y="1127595"/>
                  </a:lnTo>
                  <a:lnTo>
                    <a:pt x="415344" y="1108627"/>
                  </a:lnTo>
                  <a:lnTo>
                    <a:pt x="436009" y="1097111"/>
                  </a:lnTo>
                  <a:lnTo>
                    <a:pt x="459724" y="1086950"/>
                  </a:lnTo>
                  <a:lnTo>
                    <a:pt x="485471" y="1079160"/>
                  </a:lnTo>
                  <a:lnTo>
                    <a:pt x="513929" y="1074418"/>
                  </a:lnTo>
                  <a:lnTo>
                    <a:pt x="544758" y="1073402"/>
                  </a:lnTo>
                  <a:lnTo>
                    <a:pt x="578297" y="1076450"/>
                  </a:lnTo>
                  <a:lnTo>
                    <a:pt x="614207" y="1085256"/>
                  </a:lnTo>
                  <a:lnTo>
                    <a:pt x="651812" y="1100159"/>
                  </a:lnTo>
                  <a:lnTo>
                    <a:pt x="692465" y="1121837"/>
                  </a:lnTo>
                  <a:lnTo>
                    <a:pt x="713470" y="1135723"/>
                  </a:lnTo>
                  <a:lnTo>
                    <a:pt x="749719" y="1082547"/>
                  </a:lnTo>
                  <a:lnTo>
                    <a:pt x="733797" y="1072047"/>
                  </a:lnTo>
                  <a:lnTo>
                    <a:pt x="702290" y="1053757"/>
                  </a:lnTo>
                  <a:lnTo>
                    <a:pt x="671800" y="1038854"/>
                  </a:lnTo>
                  <a:lnTo>
                    <a:pt x="642326" y="1026999"/>
                  </a:lnTo>
                  <a:lnTo>
                    <a:pt x="613869" y="1018532"/>
                  </a:lnTo>
                  <a:lnTo>
                    <a:pt x="586428" y="1012435"/>
                  </a:lnTo>
                  <a:lnTo>
                    <a:pt x="560341" y="1009387"/>
                  </a:lnTo>
                  <a:lnTo>
                    <a:pt x="535272" y="1008370"/>
                  </a:lnTo>
                  <a:lnTo>
                    <a:pt x="522737" y="1009048"/>
                  </a:lnTo>
                  <a:lnTo>
                    <a:pt x="522398" y="989064"/>
                  </a:lnTo>
                  <a:lnTo>
                    <a:pt x="517655" y="936904"/>
                  </a:lnTo>
                  <a:lnTo>
                    <a:pt x="505798" y="874582"/>
                  </a:lnTo>
                  <a:lnTo>
                    <a:pt x="489875" y="824454"/>
                  </a:lnTo>
                  <a:lnTo>
                    <a:pt x="476324" y="790583"/>
                  </a:lnTo>
                  <a:lnTo>
                    <a:pt x="468532" y="773987"/>
                  </a:lnTo>
                  <a:lnTo>
                    <a:pt x="492924" y="759084"/>
                  </a:lnTo>
                  <a:lnTo>
                    <a:pt x="537304" y="727584"/>
                  </a:lnTo>
                  <a:lnTo>
                    <a:pt x="568472" y="700826"/>
                  </a:lnTo>
                  <a:lnTo>
                    <a:pt x="599301" y="669666"/>
                  </a:lnTo>
                  <a:lnTo>
                    <a:pt x="629114" y="633424"/>
                  </a:lnTo>
                  <a:lnTo>
                    <a:pt x="655877" y="592780"/>
                  </a:lnTo>
                  <a:lnTo>
                    <a:pt x="678576" y="547054"/>
                  </a:lnTo>
                  <a:lnTo>
                    <a:pt x="687384" y="521990"/>
                  </a:lnTo>
                  <a:lnTo>
                    <a:pt x="693143" y="504378"/>
                  </a:lnTo>
                  <a:lnTo>
                    <a:pt x="701613" y="468136"/>
                  </a:lnTo>
                  <a:lnTo>
                    <a:pt x="706355" y="431556"/>
                  </a:lnTo>
                  <a:lnTo>
                    <a:pt x="707711" y="393960"/>
                  </a:lnTo>
                  <a:lnTo>
                    <a:pt x="705678" y="355686"/>
                  </a:lnTo>
                  <a:lnTo>
                    <a:pt x="699919" y="316735"/>
                  </a:lnTo>
                  <a:lnTo>
                    <a:pt x="690433" y="277107"/>
                  </a:lnTo>
                  <a:lnTo>
                    <a:pt x="678237" y="236801"/>
                  </a:lnTo>
                  <a:lnTo>
                    <a:pt x="670445" y="216140"/>
                  </a:lnTo>
                  <a:lnTo>
                    <a:pt x="689755" y="212414"/>
                  </a:lnTo>
                  <a:close/>
                  <a:moveTo>
                    <a:pt x="262894" y="0"/>
                  </a:moveTo>
                  <a:lnTo>
                    <a:pt x="280510" y="0"/>
                  </a:lnTo>
                  <a:lnTo>
                    <a:pt x="294400" y="0"/>
                  </a:lnTo>
                  <a:lnTo>
                    <a:pt x="321164" y="2033"/>
                  </a:lnTo>
                  <a:lnTo>
                    <a:pt x="360123" y="9147"/>
                  </a:lnTo>
                  <a:lnTo>
                    <a:pt x="406875" y="25070"/>
                  </a:lnTo>
                  <a:lnTo>
                    <a:pt x="449900" y="46752"/>
                  </a:lnTo>
                  <a:lnTo>
                    <a:pt x="487843" y="73177"/>
                  </a:lnTo>
                  <a:lnTo>
                    <a:pt x="521044" y="102312"/>
                  </a:lnTo>
                  <a:lnTo>
                    <a:pt x="549501" y="132802"/>
                  </a:lnTo>
                  <a:lnTo>
                    <a:pt x="573216" y="163969"/>
                  </a:lnTo>
                  <a:lnTo>
                    <a:pt x="583041" y="179215"/>
                  </a:lnTo>
                  <a:lnTo>
                    <a:pt x="593882" y="201574"/>
                  </a:lnTo>
                  <a:lnTo>
                    <a:pt x="612514" y="244938"/>
                  </a:lnTo>
                  <a:lnTo>
                    <a:pt x="627082" y="286947"/>
                  </a:lnTo>
                  <a:lnTo>
                    <a:pt x="636568" y="328278"/>
                  </a:lnTo>
                  <a:lnTo>
                    <a:pt x="642327" y="368592"/>
                  </a:lnTo>
                  <a:lnTo>
                    <a:pt x="643682" y="408230"/>
                  </a:lnTo>
                  <a:lnTo>
                    <a:pt x="639956" y="446512"/>
                  </a:lnTo>
                  <a:lnTo>
                    <a:pt x="632502" y="483439"/>
                  </a:lnTo>
                  <a:lnTo>
                    <a:pt x="627082" y="501394"/>
                  </a:lnTo>
                  <a:lnTo>
                    <a:pt x="618951" y="522737"/>
                  </a:lnTo>
                  <a:lnTo>
                    <a:pt x="599302" y="562374"/>
                  </a:lnTo>
                  <a:lnTo>
                    <a:pt x="575926" y="597607"/>
                  </a:lnTo>
                  <a:lnTo>
                    <a:pt x="549501" y="628775"/>
                  </a:lnTo>
                  <a:lnTo>
                    <a:pt x="522399" y="655878"/>
                  </a:lnTo>
                  <a:lnTo>
                    <a:pt x="494619" y="678915"/>
                  </a:lnTo>
                  <a:lnTo>
                    <a:pt x="455998" y="707033"/>
                  </a:lnTo>
                  <a:lnTo>
                    <a:pt x="434655" y="719568"/>
                  </a:lnTo>
                  <a:lnTo>
                    <a:pt x="422798" y="703646"/>
                  </a:lnTo>
                  <a:lnTo>
                    <a:pt x="396034" y="674510"/>
                  </a:lnTo>
                  <a:lnTo>
                    <a:pt x="380450" y="660620"/>
                  </a:lnTo>
                  <a:lnTo>
                    <a:pt x="363172" y="646731"/>
                  </a:lnTo>
                  <a:lnTo>
                    <a:pt x="325568" y="622677"/>
                  </a:lnTo>
                  <a:lnTo>
                    <a:pt x="284575" y="603706"/>
                  </a:lnTo>
                  <a:lnTo>
                    <a:pt x="240195" y="589138"/>
                  </a:lnTo>
                  <a:lnTo>
                    <a:pt x="192766" y="579991"/>
                  </a:lnTo>
                  <a:lnTo>
                    <a:pt x="141610" y="575926"/>
                  </a:lnTo>
                  <a:lnTo>
                    <a:pt x="87405" y="576942"/>
                  </a:lnTo>
                  <a:lnTo>
                    <a:pt x="29813" y="582701"/>
                  </a:lnTo>
                  <a:lnTo>
                    <a:pt x="0" y="587783"/>
                  </a:lnTo>
                  <a:lnTo>
                    <a:pt x="0" y="353347"/>
                  </a:lnTo>
                  <a:lnTo>
                    <a:pt x="0" y="334376"/>
                  </a:lnTo>
                  <a:lnTo>
                    <a:pt x="2033" y="298465"/>
                  </a:lnTo>
                  <a:lnTo>
                    <a:pt x="6437" y="263232"/>
                  </a:lnTo>
                  <a:lnTo>
                    <a:pt x="13213" y="230032"/>
                  </a:lnTo>
                  <a:lnTo>
                    <a:pt x="21682" y="197847"/>
                  </a:lnTo>
                  <a:lnTo>
                    <a:pt x="32862" y="168035"/>
                  </a:lnTo>
                  <a:lnTo>
                    <a:pt x="45397" y="139916"/>
                  </a:lnTo>
                  <a:lnTo>
                    <a:pt x="60981" y="114169"/>
                  </a:lnTo>
                  <a:lnTo>
                    <a:pt x="78597" y="89777"/>
                  </a:lnTo>
                  <a:lnTo>
                    <a:pt x="98246" y="68772"/>
                  </a:lnTo>
                  <a:lnTo>
                    <a:pt x="120267" y="50139"/>
                  </a:lnTo>
                  <a:lnTo>
                    <a:pt x="144321" y="33878"/>
                  </a:lnTo>
                  <a:lnTo>
                    <a:pt x="170745" y="20666"/>
                  </a:lnTo>
                  <a:lnTo>
                    <a:pt x="199203" y="10502"/>
                  </a:lnTo>
                  <a:lnTo>
                    <a:pt x="230032" y="3388"/>
                  </a:ln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5" name="Freeform: Shape 14">
              <a:extLst>
                <a:ext uri="{FF2B5EF4-FFF2-40B4-BE49-F238E27FC236}">
                  <a16:creationId xmlns="" xmlns:a16="http://schemas.microsoft.com/office/drawing/2014/main" id="{1DD72775-4B86-472C-80C7-0DEF254A0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858" y="2033743"/>
              <a:ext cx="1539414" cy="1848381"/>
            </a:xfrm>
            <a:custGeom>
              <a:avLst/>
              <a:gdLst>
                <a:gd name="connsiteX0" fmla="*/ 540662 w 1539414"/>
                <a:gd name="connsiteY0" fmla="*/ 773773 h 1848381"/>
                <a:gd name="connsiteX1" fmla="*/ 561652 w 1539414"/>
                <a:gd name="connsiteY1" fmla="*/ 785292 h 1848381"/>
                <a:gd name="connsiteX2" fmla="*/ 602955 w 1539414"/>
                <a:gd name="connsiteY2" fmla="*/ 805280 h 1848381"/>
                <a:gd name="connsiteX3" fmla="*/ 643919 w 1539414"/>
                <a:gd name="connsiteY3" fmla="*/ 820863 h 1848381"/>
                <a:gd name="connsiteX4" fmla="*/ 683868 w 1539414"/>
                <a:gd name="connsiteY4" fmla="*/ 831704 h 1848381"/>
                <a:gd name="connsiteX5" fmla="*/ 723817 w 1539414"/>
                <a:gd name="connsiteY5" fmla="*/ 838819 h 1848381"/>
                <a:gd name="connsiteX6" fmla="*/ 762750 w 1539414"/>
                <a:gd name="connsiteY6" fmla="*/ 840851 h 1848381"/>
                <a:gd name="connsiteX7" fmla="*/ 801006 w 1539414"/>
                <a:gd name="connsiteY7" fmla="*/ 838819 h 1848381"/>
                <a:gd name="connsiteX8" fmla="*/ 838585 w 1539414"/>
                <a:gd name="connsiteY8" fmla="*/ 832382 h 1848381"/>
                <a:gd name="connsiteX9" fmla="*/ 857543 w 1539414"/>
                <a:gd name="connsiteY9" fmla="*/ 826962 h 1848381"/>
                <a:gd name="connsiteX10" fmla="*/ 873455 w 1539414"/>
                <a:gd name="connsiteY10" fmla="*/ 821541 h 1848381"/>
                <a:gd name="connsiteX11" fmla="*/ 903248 w 1539414"/>
                <a:gd name="connsiteY11" fmla="*/ 809684 h 1848381"/>
                <a:gd name="connsiteX12" fmla="*/ 917128 w 1539414"/>
                <a:gd name="connsiteY12" fmla="*/ 802231 h 1848381"/>
                <a:gd name="connsiteX13" fmla="*/ 930331 w 1539414"/>
                <a:gd name="connsiteY13" fmla="*/ 823913 h 1848381"/>
                <a:gd name="connsiteX14" fmla="*/ 952337 w 1539414"/>
                <a:gd name="connsiteY14" fmla="*/ 864566 h 1848381"/>
                <a:gd name="connsiteX15" fmla="*/ 969603 w 1539414"/>
                <a:gd name="connsiteY15" fmla="*/ 904542 h 1848381"/>
                <a:gd name="connsiteX16" fmla="*/ 981452 w 1539414"/>
                <a:gd name="connsiteY16" fmla="*/ 943841 h 1848381"/>
                <a:gd name="connsiteX17" fmla="*/ 988900 w 1539414"/>
                <a:gd name="connsiteY17" fmla="*/ 982461 h 1848381"/>
                <a:gd name="connsiteX18" fmla="*/ 991947 w 1539414"/>
                <a:gd name="connsiteY18" fmla="*/ 1020066 h 1848381"/>
                <a:gd name="connsiteX19" fmla="*/ 989577 w 1539414"/>
                <a:gd name="connsiteY19" fmla="*/ 1058009 h 1848381"/>
                <a:gd name="connsiteX20" fmla="*/ 983484 w 1539414"/>
                <a:gd name="connsiteY20" fmla="*/ 1095614 h 1848381"/>
                <a:gd name="connsiteX21" fmla="*/ 978067 w 1539414"/>
                <a:gd name="connsiteY21" fmla="*/ 1114585 h 1848381"/>
                <a:gd name="connsiteX22" fmla="*/ 974004 w 1539414"/>
                <a:gd name="connsiteY22" fmla="*/ 1127459 h 1848381"/>
                <a:gd name="connsiteX23" fmla="*/ 959785 w 1539414"/>
                <a:gd name="connsiteY23" fmla="*/ 1151851 h 1848381"/>
                <a:gd name="connsiteX24" fmla="*/ 940149 w 1539414"/>
                <a:gd name="connsiteY24" fmla="*/ 1174549 h 1848381"/>
                <a:gd name="connsiteX25" fmla="*/ 915435 w 1539414"/>
                <a:gd name="connsiteY25" fmla="*/ 1195215 h 1848381"/>
                <a:gd name="connsiteX26" fmla="*/ 887674 w 1539414"/>
                <a:gd name="connsiteY26" fmla="*/ 1214187 h 1848381"/>
                <a:gd name="connsiteX27" fmla="*/ 857882 w 1539414"/>
                <a:gd name="connsiteY27" fmla="*/ 1230109 h 1848381"/>
                <a:gd name="connsiteX28" fmla="*/ 826736 w 1539414"/>
                <a:gd name="connsiteY28" fmla="*/ 1242305 h 1848381"/>
                <a:gd name="connsiteX29" fmla="*/ 796266 w 1539414"/>
                <a:gd name="connsiteY29" fmla="*/ 1251452 h 1848381"/>
                <a:gd name="connsiteX30" fmla="*/ 781032 w 1539414"/>
                <a:gd name="connsiteY30" fmla="*/ 1254163 h 1848381"/>
                <a:gd name="connsiteX31" fmla="*/ 739052 w 1539414"/>
                <a:gd name="connsiteY31" fmla="*/ 1260938 h 1848381"/>
                <a:gd name="connsiteX32" fmla="*/ 756995 w 1539414"/>
                <a:gd name="connsiteY32" fmla="*/ 1299559 h 1848381"/>
                <a:gd name="connsiteX33" fmla="*/ 762411 w 1539414"/>
                <a:gd name="connsiteY33" fmla="*/ 1311416 h 1848381"/>
                <a:gd name="connsiteX34" fmla="*/ 770537 w 1539414"/>
                <a:gd name="connsiteY34" fmla="*/ 1335131 h 1848381"/>
                <a:gd name="connsiteX35" fmla="*/ 776292 w 1539414"/>
                <a:gd name="connsiteY35" fmla="*/ 1357829 h 1848381"/>
                <a:gd name="connsiteX36" fmla="*/ 779000 w 1539414"/>
                <a:gd name="connsiteY36" fmla="*/ 1379850 h 1848381"/>
                <a:gd name="connsiteX37" fmla="*/ 778662 w 1539414"/>
                <a:gd name="connsiteY37" fmla="*/ 1401193 h 1848381"/>
                <a:gd name="connsiteX38" fmla="*/ 775615 w 1539414"/>
                <a:gd name="connsiteY38" fmla="*/ 1421520 h 1848381"/>
                <a:gd name="connsiteX39" fmla="*/ 769859 w 1539414"/>
                <a:gd name="connsiteY39" fmla="*/ 1441169 h 1848381"/>
                <a:gd name="connsiteX40" fmla="*/ 760719 w 1539414"/>
                <a:gd name="connsiteY40" fmla="*/ 1459802 h 1848381"/>
                <a:gd name="connsiteX41" fmla="*/ 755302 w 1539414"/>
                <a:gd name="connsiteY41" fmla="*/ 1468949 h 1848381"/>
                <a:gd name="connsiteX42" fmla="*/ 747854 w 1539414"/>
                <a:gd name="connsiteY42" fmla="*/ 1479112 h 1848381"/>
                <a:gd name="connsiteX43" fmla="*/ 730588 w 1539414"/>
                <a:gd name="connsiteY43" fmla="*/ 1497745 h 1848381"/>
                <a:gd name="connsiteX44" fmla="*/ 710275 w 1539414"/>
                <a:gd name="connsiteY44" fmla="*/ 1514007 h 1848381"/>
                <a:gd name="connsiteX45" fmla="*/ 686577 w 1539414"/>
                <a:gd name="connsiteY45" fmla="*/ 1528574 h 1848381"/>
                <a:gd name="connsiteX46" fmla="*/ 660170 w 1539414"/>
                <a:gd name="connsiteY46" fmla="*/ 1540431 h 1848381"/>
                <a:gd name="connsiteX47" fmla="*/ 631055 w 1539414"/>
                <a:gd name="connsiteY47" fmla="*/ 1550256 h 1848381"/>
                <a:gd name="connsiteX48" fmla="*/ 600247 w 1539414"/>
                <a:gd name="connsiteY48" fmla="*/ 1557032 h 1848381"/>
                <a:gd name="connsiteX49" fmla="*/ 568085 w 1539414"/>
                <a:gd name="connsiteY49" fmla="*/ 1561436 h 1848381"/>
                <a:gd name="connsiteX50" fmla="*/ 550819 w 1539414"/>
                <a:gd name="connsiteY50" fmla="*/ 1562452 h 1848381"/>
                <a:gd name="connsiteX51" fmla="*/ 548787 w 1539414"/>
                <a:gd name="connsiteY51" fmla="*/ 1550595 h 1848381"/>
                <a:gd name="connsiteX52" fmla="*/ 542355 w 1539414"/>
                <a:gd name="connsiteY52" fmla="*/ 1526542 h 1848381"/>
                <a:gd name="connsiteX53" fmla="*/ 533553 w 1539414"/>
                <a:gd name="connsiteY53" fmla="*/ 1502149 h 1848381"/>
                <a:gd name="connsiteX54" fmla="*/ 522719 w 1539414"/>
                <a:gd name="connsiteY54" fmla="*/ 1478096 h 1848381"/>
                <a:gd name="connsiteX55" fmla="*/ 516287 w 1539414"/>
                <a:gd name="connsiteY55" fmla="*/ 1466239 h 1848381"/>
                <a:gd name="connsiteX56" fmla="*/ 507484 w 1539414"/>
                <a:gd name="connsiteY56" fmla="*/ 1451332 h 1848381"/>
                <a:gd name="connsiteX57" fmla="*/ 487510 w 1539414"/>
                <a:gd name="connsiteY57" fmla="*/ 1423553 h 1848381"/>
                <a:gd name="connsiteX58" fmla="*/ 465166 w 1539414"/>
                <a:gd name="connsiteY58" fmla="*/ 1398822 h 1848381"/>
                <a:gd name="connsiteX59" fmla="*/ 440790 w 1539414"/>
                <a:gd name="connsiteY59" fmla="*/ 1375785 h 1848381"/>
                <a:gd name="connsiteX60" fmla="*/ 414045 w 1539414"/>
                <a:gd name="connsiteY60" fmla="*/ 1356135 h 1848381"/>
                <a:gd name="connsiteX61" fmla="*/ 385268 w 1539414"/>
                <a:gd name="connsiteY61" fmla="*/ 1339535 h 1848381"/>
                <a:gd name="connsiteX62" fmla="*/ 356153 w 1539414"/>
                <a:gd name="connsiteY62" fmla="*/ 1325306 h 1848381"/>
                <a:gd name="connsiteX63" fmla="*/ 325007 w 1539414"/>
                <a:gd name="connsiteY63" fmla="*/ 1315143 h 1848381"/>
                <a:gd name="connsiteX64" fmla="*/ 309095 w 1539414"/>
                <a:gd name="connsiteY64" fmla="*/ 1311755 h 1848381"/>
                <a:gd name="connsiteX65" fmla="*/ 289459 w 1539414"/>
                <a:gd name="connsiteY65" fmla="*/ 1307690 h 1848381"/>
                <a:gd name="connsiteX66" fmla="*/ 249849 w 1539414"/>
                <a:gd name="connsiteY66" fmla="*/ 1304302 h 1848381"/>
                <a:gd name="connsiteX67" fmla="*/ 210916 w 1539414"/>
                <a:gd name="connsiteY67" fmla="*/ 1303963 h 1848381"/>
                <a:gd name="connsiteX68" fmla="*/ 172999 w 1539414"/>
                <a:gd name="connsiteY68" fmla="*/ 1307012 h 1848381"/>
                <a:gd name="connsiteX69" fmla="*/ 135758 w 1539414"/>
                <a:gd name="connsiteY69" fmla="*/ 1312433 h 1848381"/>
                <a:gd name="connsiteX70" fmla="*/ 100549 w 1539414"/>
                <a:gd name="connsiteY70" fmla="*/ 1320563 h 1848381"/>
                <a:gd name="connsiteX71" fmla="*/ 50443 w 1539414"/>
                <a:gd name="connsiteY71" fmla="*/ 1335470 h 1848381"/>
                <a:gd name="connsiteX72" fmla="*/ 21328 w 1539414"/>
                <a:gd name="connsiteY72" fmla="*/ 1346988 h 1848381"/>
                <a:gd name="connsiteX73" fmla="*/ 14557 w 1539414"/>
                <a:gd name="connsiteY73" fmla="*/ 1326323 h 1848381"/>
                <a:gd name="connsiteX74" fmla="*/ 4401 w 1539414"/>
                <a:gd name="connsiteY74" fmla="*/ 1278216 h 1848381"/>
                <a:gd name="connsiteX75" fmla="*/ 0 w 1539414"/>
                <a:gd name="connsiteY75" fmla="*/ 1226044 h 1848381"/>
                <a:gd name="connsiteX76" fmla="*/ 2370 w 1539414"/>
                <a:gd name="connsiteY76" fmla="*/ 1172178 h 1848381"/>
                <a:gd name="connsiteX77" fmla="*/ 8802 w 1539414"/>
                <a:gd name="connsiteY77" fmla="*/ 1132202 h 1848381"/>
                <a:gd name="connsiteX78" fmla="*/ 15573 w 1539414"/>
                <a:gd name="connsiteY78" fmla="*/ 1106794 h 1848381"/>
                <a:gd name="connsiteX79" fmla="*/ 24714 w 1539414"/>
                <a:gd name="connsiteY79" fmla="*/ 1082401 h 1848381"/>
                <a:gd name="connsiteX80" fmla="*/ 36224 w 1539414"/>
                <a:gd name="connsiteY80" fmla="*/ 1059703 h 1848381"/>
                <a:gd name="connsiteX81" fmla="*/ 50105 w 1539414"/>
                <a:gd name="connsiteY81" fmla="*/ 1039038 h 1848381"/>
                <a:gd name="connsiteX82" fmla="*/ 66694 w 1539414"/>
                <a:gd name="connsiteY82" fmla="*/ 1020743 h 1848381"/>
                <a:gd name="connsiteX83" fmla="*/ 86668 w 1539414"/>
                <a:gd name="connsiteY83" fmla="*/ 1005160 h 1848381"/>
                <a:gd name="connsiteX84" fmla="*/ 109012 w 1539414"/>
                <a:gd name="connsiteY84" fmla="*/ 992625 h 1848381"/>
                <a:gd name="connsiteX85" fmla="*/ 121201 w 1539414"/>
                <a:gd name="connsiteY85" fmla="*/ 988221 h 1848381"/>
                <a:gd name="connsiteX86" fmla="*/ 137112 w 1539414"/>
                <a:gd name="connsiteY86" fmla="*/ 989915 h 1848381"/>
                <a:gd name="connsiteX87" fmla="*/ 168936 w 1539414"/>
                <a:gd name="connsiteY87" fmla="*/ 991947 h 1848381"/>
                <a:gd name="connsiteX88" fmla="*/ 185186 w 1539414"/>
                <a:gd name="connsiteY88" fmla="*/ 992625 h 1848381"/>
                <a:gd name="connsiteX89" fmla="*/ 212947 w 1539414"/>
                <a:gd name="connsiteY89" fmla="*/ 991947 h 1848381"/>
                <a:gd name="connsiteX90" fmla="*/ 269146 w 1539414"/>
                <a:gd name="connsiteY90" fmla="*/ 984494 h 1848381"/>
                <a:gd name="connsiteX91" fmla="*/ 297246 w 1539414"/>
                <a:gd name="connsiteY91" fmla="*/ 978057 h 1848381"/>
                <a:gd name="connsiteX92" fmla="*/ 321621 w 1539414"/>
                <a:gd name="connsiteY92" fmla="*/ 970943 h 1848381"/>
                <a:gd name="connsiteX93" fmla="*/ 366648 w 1539414"/>
                <a:gd name="connsiteY93" fmla="*/ 951294 h 1848381"/>
                <a:gd name="connsiteX94" fmla="*/ 405920 w 1539414"/>
                <a:gd name="connsiteY94" fmla="*/ 926563 h 1848381"/>
                <a:gd name="connsiteX95" fmla="*/ 441129 w 1539414"/>
                <a:gd name="connsiteY95" fmla="*/ 898444 h 1848381"/>
                <a:gd name="connsiteX96" fmla="*/ 471260 w 1539414"/>
                <a:gd name="connsiteY96" fmla="*/ 868970 h 1848381"/>
                <a:gd name="connsiteX97" fmla="*/ 496989 w 1539414"/>
                <a:gd name="connsiteY97" fmla="*/ 838819 h 1848381"/>
                <a:gd name="connsiteX98" fmla="*/ 527120 w 1539414"/>
                <a:gd name="connsiteY98" fmla="*/ 796810 h 1848381"/>
                <a:gd name="connsiteX99" fmla="*/ 1241288 w 1539414"/>
                <a:gd name="connsiteY99" fmla="*/ 0 h 1848381"/>
                <a:gd name="connsiteX100" fmla="*/ 1258566 w 1539414"/>
                <a:gd name="connsiteY100" fmla="*/ 0 h 1848381"/>
                <a:gd name="connsiteX101" fmla="*/ 1276182 w 1539414"/>
                <a:gd name="connsiteY101" fmla="*/ 0 h 1848381"/>
                <a:gd name="connsiteX102" fmla="*/ 1309722 w 1539414"/>
                <a:gd name="connsiteY102" fmla="*/ 3387 h 1848381"/>
                <a:gd name="connsiteX103" fmla="*/ 1340212 w 1539414"/>
                <a:gd name="connsiteY103" fmla="*/ 10498 h 1848381"/>
                <a:gd name="connsiteX104" fmla="*/ 1369008 w 1539414"/>
                <a:gd name="connsiteY104" fmla="*/ 20658 h 1848381"/>
                <a:gd name="connsiteX105" fmla="*/ 1395094 w 1539414"/>
                <a:gd name="connsiteY105" fmla="*/ 33866 h 1848381"/>
                <a:gd name="connsiteX106" fmla="*/ 1419486 w 1539414"/>
                <a:gd name="connsiteY106" fmla="*/ 50121 h 1848381"/>
                <a:gd name="connsiteX107" fmla="*/ 1441507 w 1539414"/>
                <a:gd name="connsiteY107" fmla="*/ 68747 h 1848381"/>
                <a:gd name="connsiteX108" fmla="*/ 1460817 w 1539414"/>
                <a:gd name="connsiteY108" fmla="*/ 89744 h 1848381"/>
                <a:gd name="connsiteX109" fmla="*/ 1478095 w 1539414"/>
                <a:gd name="connsiteY109" fmla="*/ 114127 h 1848381"/>
                <a:gd name="connsiteX110" fmla="*/ 1493679 w 1539414"/>
                <a:gd name="connsiteY110" fmla="*/ 139865 h 1848381"/>
                <a:gd name="connsiteX111" fmla="*/ 1506891 w 1539414"/>
                <a:gd name="connsiteY111" fmla="*/ 167973 h 1848381"/>
                <a:gd name="connsiteX112" fmla="*/ 1517732 w 1539414"/>
                <a:gd name="connsiteY112" fmla="*/ 197775 h 1848381"/>
                <a:gd name="connsiteX113" fmla="*/ 1526202 w 1539414"/>
                <a:gd name="connsiteY113" fmla="*/ 229947 h 1848381"/>
                <a:gd name="connsiteX114" fmla="*/ 1532639 w 1539414"/>
                <a:gd name="connsiteY114" fmla="*/ 263135 h 1848381"/>
                <a:gd name="connsiteX115" fmla="*/ 1537043 w 1539414"/>
                <a:gd name="connsiteY115" fmla="*/ 298356 h 1848381"/>
                <a:gd name="connsiteX116" fmla="*/ 1539414 w 1539414"/>
                <a:gd name="connsiteY116" fmla="*/ 334253 h 1848381"/>
                <a:gd name="connsiteX117" fmla="*/ 1539414 w 1539414"/>
                <a:gd name="connsiteY117" fmla="*/ 353218 h 1848381"/>
                <a:gd name="connsiteX118" fmla="*/ 1539414 w 1539414"/>
                <a:gd name="connsiteY118" fmla="*/ 1658734 h 1848381"/>
                <a:gd name="connsiteX119" fmla="*/ 1517394 w 1539414"/>
                <a:gd name="connsiteY119" fmla="*/ 1648236 h 1848381"/>
                <a:gd name="connsiteX120" fmla="*/ 1473013 w 1539414"/>
                <a:gd name="connsiteY120" fmla="*/ 1630964 h 1848381"/>
                <a:gd name="connsiteX121" fmla="*/ 1428294 w 1539414"/>
                <a:gd name="connsiteY121" fmla="*/ 1618773 h 1848381"/>
                <a:gd name="connsiteX122" fmla="*/ 1383237 w 1539414"/>
                <a:gd name="connsiteY122" fmla="*/ 1611661 h 1848381"/>
                <a:gd name="connsiteX123" fmla="*/ 1338179 w 1539414"/>
                <a:gd name="connsiteY123" fmla="*/ 1608952 h 1848381"/>
                <a:gd name="connsiteX124" fmla="*/ 1293799 w 1539414"/>
                <a:gd name="connsiteY124" fmla="*/ 1611661 h 1848381"/>
                <a:gd name="connsiteX125" fmla="*/ 1249758 w 1539414"/>
                <a:gd name="connsiteY125" fmla="*/ 1619450 h 1848381"/>
                <a:gd name="connsiteX126" fmla="*/ 1206733 w 1539414"/>
                <a:gd name="connsiteY126" fmla="*/ 1632319 h 1848381"/>
                <a:gd name="connsiteX127" fmla="*/ 1185728 w 1539414"/>
                <a:gd name="connsiteY127" fmla="*/ 1640785 h 1848381"/>
                <a:gd name="connsiteX128" fmla="*/ 1168112 w 1539414"/>
                <a:gd name="connsiteY128" fmla="*/ 1648575 h 1848381"/>
                <a:gd name="connsiteX129" fmla="*/ 1134911 w 1539414"/>
                <a:gd name="connsiteY129" fmla="*/ 1666523 h 1848381"/>
                <a:gd name="connsiteX130" fmla="*/ 1103405 w 1539414"/>
                <a:gd name="connsiteY130" fmla="*/ 1688197 h 1848381"/>
                <a:gd name="connsiteX131" fmla="*/ 1074609 w 1539414"/>
                <a:gd name="connsiteY131" fmla="*/ 1712242 h 1848381"/>
                <a:gd name="connsiteX132" fmla="*/ 1048523 w 1539414"/>
                <a:gd name="connsiteY132" fmla="*/ 1738657 h 1848381"/>
                <a:gd name="connsiteX133" fmla="*/ 1025147 w 1539414"/>
                <a:gd name="connsiteY133" fmla="*/ 1767443 h 1848381"/>
                <a:gd name="connsiteX134" fmla="*/ 1004820 w 1539414"/>
                <a:gd name="connsiteY134" fmla="*/ 1798260 h 1848381"/>
                <a:gd name="connsiteX135" fmla="*/ 987881 w 1539414"/>
                <a:gd name="connsiteY135" fmla="*/ 1831110 h 1848381"/>
                <a:gd name="connsiteX136" fmla="*/ 980767 w 1539414"/>
                <a:gd name="connsiteY136" fmla="*/ 1848381 h 1848381"/>
                <a:gd name="connsiteX137" fmla="*/ 974330 w 1539414"/>
                <a:gd name="connsiteY137" fmla="*/ 1832126 h 1848381"/>
                <a:gd name="connsiteX138" fmla="*/ 959762 w 1539414"/>
                <a:gd name="connsiteY138" fmla="*/ 1801647 h 1848381"/>
                <a:gd name="connsiteX139" fmla="*/ 944178 w 1539414"/>
                <a:gd name="connsiteY139" fmla="*/ 1774216 h 1848381"/>
                <a:gd name="connsiteX140" fmla="*/ 927240 w 1539414"/>
                <a:gd name="connsiteY140" fmla="*/ 1749494 h 1848381"/>
                <a:gd name="connsiteX141" fmla="*/ 909284 w 1539414"/>
                <a:gd name="connsiteY141" fmla="*/ 1727143 h 1848381"/>
                <a:gd name="connsiteX142" fmla="*/ 890313 w 1539414"/>
                <a:gd name="connsiteY142" fmla="*/ 1706823 h 1848381"/>
                <a:gd name="connsiteX143" fmla="*/ 869986 w 1539414"/>
                <a:gd name="connsiteY143" fmla="*/ 1688875 h 1848381"/>
                <a:gd name="connsiteX144" fmla="*/ 849320 w 1539414"/>
                <a:gd name="connsiteY144" fmla="*/ 1673635 h 1848381"/>
                <a:gd name="connsiteX145" fmla="*/ 816797 w 1539414"/>
                <a:gd name="connsiteY145" fmla="*/ 1653316 h 1848381"/>
                <a:gd name="connsiteX146" fmla="*/ 772756 w 1539414"/>
                <a:gd name="connsiteY146" fmla="*/ 1633335 h 1848381"/>
                <a:gd name="connsiteX147" fmla="*/ 727021 w 1539414"/>
                <a:gd name="connsiteY147" fmla="*/ 1619450 h 1848381"/>
                <a:gd name="connsiteX148" fmla="*/ 682302 w 1539414"/>
                <a:gd name="connsiteY148" fmla="*/ 1611322 h 1848381"/>
                <a:gd name="connsiteX149" fmla="*/ 660281 w 1539414"/>
                <a:gd name="connsiteY149" fmla="*/ 1608952 h 1848381"/>
                <a:gd name="connsiteX150" fmla="*/ 683996 w 1539414"/>
                <a:gd name="connsiteY150" fmla="*/ 1601163 h 1848381"/>
                <a:gd name="connsiteX151" fmla="*/ 727021 w 1539414"/>
                <a:gd name="connsiteY151" fmla="*/ 1580166 h 1848381"/>
                <a:gd name="connsiteX152" fmla="*/ 764625 w 1539414"/>
                <a:gd name="connsiteY152" fmla="*/ 1553751 h 1848381"/>
                <a:gd name="connsiteX153" fmla="*/ 789017 w 1539414"/>
                <a:gd name="connsiteY153" fmla="*/ 1530384 h 1848381"/>
                <a:gd name="connsiteX154" fmla="*/ 802569 w 1539414"/>
                <a:gd name="connsiteY154" fmla="*/ 1513451 h 1848381"/>
                <a:gd name="connsiteX155" fmla="*/ 809005 w 1539414"/>
                <a:gd name="connsiteY155" fmla="*/ 1504646 h 1848381"/>
                <a:gd name="connsiteX156" fmla="*/ 819169 w 1539414"/>
                <a:gd name="connsiteY156" fmla="*/ 1488052 h 1848381"/>
                <a:gd name="connsiteX157" fmla="*/ 833736 w 1539414"/>
                <a:gd name="connsiteY157" fmla="*/ 1453170 h 1848381"/>
                <a:gd name="connsiteX158" fmla="*/ 841867 w 1539414"/>
                <a:gd name="connsiteY158" fmla="*/ 1415918 h 1848381"/>
                <a:gd name="connsiteX159" fmla="*/ 843222 w 1539414"/>
                <a:gd name="connsiteY159" fmla="*/ 1377312 h 1848381"/>
                <a:gd name="connsiteX160" fmla="*/ 841190 w 1539414"/>
                <a:gd name="connsiteY160" fmla="*/ 1357670 h 1848381"/>
                <a:gd name="connsiteX161" fmla="*/ 860500 w 1539414"/>
                <a:gd name="connsiteY161" fmla="*/ 1369861 h 1848381"/>
                <a:gd name="connsiteX162" fmla="*/ 899121 w 1539414"/>
                <a:gd name="connsiteY162" fmla="*/ 1392212 h 1848381"/>
                <a:gd name="connsiteX163" fmla="*/ 936387 w 1539414"/>
                <a:gd name="connsiteY163" fmla="*/ 1411177 h 1848381"/>
                <a:gd name="connsiteX164" fmla="*/ 972975 w 1539414"/>
                <a:gd name="connsiteY164" fmla="*/ 1426755 h 1848381"/>
                <a:gd name="connsiteX165" fmla="*/ 1008547 w 1539414"/>
                <a:gd name="connsiteY165" fmla="*/ 1439624 h 1848381"/>
                <a:gd name="connsiteX166" fmla="*/ 1043102 w 1539414"/>
                <a:gd name="connsiteY166" fmla="*/ 1449445 h 1848381"/>
                <a:gd name="connsiteX167" fmla="*/ 1076980 w 1539414"/>
                <a:gd name="connsiteY167" fmla="*/ 1455880 h 1848381"/>
                <a:gd name="connsiteX168" fmla="*/ 1109503 w 1539414"/>
                <a:gd name="connsiteY168" fmla="*/ 1458928 h 1848381"/>
                <a:gd name="connsiteX169" fmla="*/ 1125764 w 1539414"/>
                <a:gd name="connsiteY169" fmla="*/ 1458928 h 1848381"/>
                <a:gd name="connsiteX170" fmla="*/ 1149818 w 1539414"/>
                <a:gd name="connsiteY170" fmla="*/ 1458589 h 1848381"/>
                <a:gd name="connsiteX171" fmla="*/ 1196230 w 1539414"/>
                <a:gd name="connsiteY171" fmla="*/ 1451138 h 1848381"/>
                <a:gd name="connsiteX172" fmla="*/ 1218251 w 1539414"/>
                <a:gd name="connsiteY172" fmla="*/ 1444027 h 1848381"/>
                <a:gd name="connsiteX173" fmla="*/ 1231802 w 1539414"/>
                <a:gd name="connsiteY173" fmla="*/ 1439286 h 1848381"/>
                <a:gd name="connsiteX174" fmla="*/ 1257550 w 1539414"/>
                <a:gd name="connsiteY174" fmla="*/ 1427433 h 1848381"/>
                <a:gd name="connsiteX175" fmla="*/ 1280248 w 1539414"/>
                <a:gd name="connsiteY175" fmla="*/ 1413886 h 1848381"/>
                <a:gd name="connsiteX176" fmla="*/ 1301252 w 1539414"/>
                <a:gd name="connsiteY176" fmla="*/ 1398986 h 1848381"/>
                <a:gd name="connsiteX177" fmla="*/ 1329032 w 1539414"/>
                <a:gd name="connsiteY177" fmla="*/ 1373925 h 1848381"/>
                <a:gd name="connsiteX178" fmla="*/ 1358845 w 1539414"/>
                <a:gd name="connsiteY178" fmla="*/ 1338705 h 1848381"/>
                <a:gd name="connsiteX179" fmla="*/ 1381543 w 1539414"/>
                <a:gd name="connsiteY179" fmla="*/ 1304501 h 1848381"/>
                <a:gd name="connsiteX180" fmla="*/ 1397804 w 1539414"/>
                <a:gd name="connsiteY180" fmla="*/ 1273344 h 1848381"/>
                <a:gd name="connsiteX181" fmla="*/ 1412372 w 1539414"/>
                <a:gd name="connsiteY181" fmla="*/ 1238463 h 1848381"/>
                <a:gd name="connsiteX182" fmla="*/ 1414743 w 1539414"/>
                <a:gd name="connsiteY182" fmla="*/ 1231012 h 1848381"/>
                <a:gd name="connsiteX183" fmla="*/ 1352747 w 1539414"/>
                <a:gd name="connsiteY183" fmla="*/ 1213064 h 1848381"/>
                <a:gd name="connsiteX184" fmla="*/ 1351392 w 1539414"/>
                <a:gd name="connsiteY184" fmla="*/ 1217466 h 1848381"/>
                <a:gd name="connsiteX185" fmla="*/ 1339873 w 1539414"/>
                <a:gd name="connsiteY185" fmla="*/ 1245236 h 1848381"/>
                <a:gd name="connsiteX186" fmla="*/ 1326661 w 1539414"/>
                <a:gd name="connsiteY186" fmla="*/ 1270296 h 1848381"/>
                <a:gd name="connsiteX187" fmla="*/ 1308367 w 1539414"/>
                <a:gd name="connsiteY187" fmla="*/ 1298405 h 1848381"/>
                <a:gd name="connsiteX188" fmla="*/ 1284652 w 1539414"/>
                <a:gd name="connsiteY188" fmla="*/ 1326852 h 1848381"/>
                <a:gd name="connsiteX189" fmla="*/ 1254162 w 1539414"/>
                <a:gd name="connsiteY189" fmla="*/ 1353606 h 1848381"/>
                <a:gd name="connsiteX190" fmla="*/ 1227398 w 1539414"/>
                <a:gd name="connsiteY190" fmla="*/ 1370200 h 1848381"/>
                <a:gd name="connsiteX191" fmla="*/ 1207749 w 1539414"/>
                <a:gd name="connsiteY191" fmla="*/ 1379344 h 1848381"/>
                <a:gd name="connsiteX192" fmla="*/ 1197247 w 1539414"/>
                <a:gd name="connsiteY192" fmla="*/ 1383407 h 1848381"/>
                <a:gd name="connsiteX193" fmla="*/ 1180647 w 1539414"/>
                <a:gd name="connsiteY193" fmla="*/ 1388826 h 1848381"/>
                <a:gd name="connsiteX194" fmla="*/ 1145075 w 1539414"/>
                <a:gd name="connsiteY194" fmla="*/ 1394583 h 1848381"/>
                <a:gd name="connsiteX195" fmla="*/ 1107809 w 1539414"/>
                <a:gd name="connsiteY195" fmla="*/ 1394583 h 1848381"/>
                <a:gd name="connsiteX196" fmla="*/ 1068172 w 1539414"/>
                <a:gd name="connsiteY196" fmla="*/ 1389165 h 1848381"/>
                <a:gd name="connsiteX197" fmla="*/ 1026502 w 1539414"/>
                <a:gd name="connsiteY197" fmla="*/ 1378328 h 1848381"/>
                <a:gd name="connsiteX198" fmla="*/ 982799 w 1539414"/>
                <a:gd name="connsiteY198" fmla="*/ 1362072 h 1848381"/>
                <a:gd name="connsiteX199" fmla="*/ 937742 w 1539414"/>
                <a:gd name="connsiteY199" fmla="*/ 1340059 h 1848381"/>
                <a:gd name="connsiteX200" fmla="*/ 890313 w 1539414"/>
                <a:gd name="connsiteY200" fmla="*/ 1312628 h 1848381"/>
                <a:gd name="connsiteX201" fmla="*/ 865582 w 1539414"/>
                <a:gd name="connsiteY201" fmla="*/ 1296712 h 1848381"/>
                <a:gd name="connsiteX202" fmla="*/ 880488 w 1539414"/>
                <a:gd name="connsiteY202" fmla="*/ 1290277 h 1848381"/>
                <a:gd name="connsiteX203" fmla="*/ 909284 w 1539414"/>
                <a:gd name="connsiteY203" fmla="*/ 1276392 h 1848381"/>
                <a:gd name="connsiteX204" fmla="*/ 936725 w 1539414"/>
                <a:gd name="connsiteY204" fmla="*/ 1259121 h 1848381"/>
                <a:gd name="connsiteX205" fmla="*/ 962811 w 1539414"/>
                <a:gd name="connsiteY205" fmla="*/ 1240495 h 1848381"/>
                <a:gd name="connsiteX206" fmla="*/ 985848 w 1539414"/>
                <a:gd name="connsiteY206" fmla="*/ 1219160 h 1848381"/>
                <a:gd name="connsiteX207" fmla="*/ 1006514 w 1539414"/>
                <a:gd name="connsiteY207" fmla="*/ 1196470 h 1848381"/>
                <a:gd name="connsiteX208" fmla="*/ 1023453 w 1539414"/>
                <a:gd name="connsiteY208" fmla="*/ 1172425 h 1848381"/>
                <a:gd name="connsiteX209" fmla="*/ 1035988 w 1539414"/>
                <a:gd name="connsiteY209" fmla="*/ 1146349 h 1848381"/>
                <a:gd name="connsiteX210" fmla="*/ 1040053 w 1539414"/>
                <a:gd name="connsiteY210" fmla="*/ 1132802 h 1848381"/>
                <a:gd name="connsiteX211" fmla="*/ 1047506 w 1539414"/>
                <a:gd name="connsiteY211" fmla="*/ 1104694 h 1848381"/>
                <a:gd name="connsiteX212" fmla="*/ 1055298 w 1539414"/>
                <a:gd name="connsiteY212" fmla="*/ 1050848 h 1848381"/>
                <a:gd name="connsiteX213" fmla="*/ 1055298 w 1539414"/>
                <a:gd name="connsiteY213" fmla="*/ 999033 h 1848381"/>
                <a:gd name="connsiteX214" fmla="*/ 1048861 w 1539414"/>
                <a:gd name="connsiteY214" fmla="*/ 950267 h 1848381"/>
                <a:gd name="connsiteX215" fmla="*/ 1037004 w 1539414"/>
                <a:gd name="connsiteY215" fmla="*/ 904549 h 1848381"/>
                <a:gd name="connsiteX216" fmla="*/ 1021420 w 1539414"/>
                <a:gd name="connsiteY216" fmla="*/ 861539 h 1848381"/>
                <a:gd name="connsiteX217" fmla="*/ 1002787 w 1539414"/>
                <a:gd name="connsiteY217" fmla="*/ 821578 h 1848381"/>
                <a:gd name="connsiteX218" fmla="*/ 982461 w 1539414"/>
                <a:gd name="connsiteY218" fmla="*/ 785342 h 1848381"/>
                <a:gd name="connsiteX219" fmla="*/ 971958 w 1539414"/>
                <a:gd name="connsiteY219" fmla="*/ 768409 h 1848381"/>
                <a:gd name="connsiteX220" fmla="*/ 984832 w 1539414"/>
                <a:gd name="connsiteY220" fmla="*/ 758927 h 1848381"/>
                <a:gd name="connsiteX221" fmla="*/ 1007869 w 1539414"/>
                <a:gd name="connsiteY221" fmla="*/ 738608 h 1848381"/>
                <a:gd name="connsiteX222" fmla="*/ 1039037 w 1539414"/>
                <a:gd name="connsiteY222" fmla="*/ 707113 h 1848381"/>
                <a:gd name="connsiteX223" fmla="*/ 1073254 w 1539414"/>
                <a:gd name="connsiteY223" fmla="*/ 664781 h 1848381"/>
                <a:gd name="connsiteX224" fmla="*/ 1099340 w 1539414"/>
                <a:gd name="connsiteY224" fmla="*/ 626851 h 1848381"/>
                <a:gd name="connsiteX225" fmla="*/ 1108487 w 1539414"/>
                <a:gd name="connsiteY225" fmla="*/ 610596 h 1848381"/>
                <a:gd name="connsiteX226" fmla="*/ 1123732 w 1539414"/>
                <a:gd name="connsiteY226" fmla="*/ 624819 h 1848381"/>
                <a:gd name="connsiteX227" fmla="*/ 1157610 w 1539414"/>
                <a:gd name="connsiteY227" fmla="*/ 649202 h 1848381"/>
                <a:gd name="connsiteX228" fmla="*/ 1176242 w 1539414"/>
                <a:gd name="connsiteY228" fmla="*/ 658685 h 1848381"/>
                <a:gd name="connsiteX229" fmla="*/ 1190471 w 1539414"/>
                <a:gd name="connsiteY229" fmla="*/ 664781 h 1848381"/>
                <a:gd name="connsiteX230" fmla="*/ 1219267 w 1539414"/>
                <a:gd name="connsiteY230" fmla="*/ 674602 h 1848381"/>
                <a:gd name="connsiteX231" fmla="*/ 1247725 w 1539414"/>
                <a:gd name="connsiteY231" fmla="*/ 680359 h 1848381"/>
                <a:gd name="connsiteX232" fmla="*/ 1275505 w 1539414"/>
                <a:gd name="connsiteY232" fmla="*/ 683068 h 1848381"/>
                <a:gd name="connsiteX233" fmla="*/ 1289056 w 1539414"/>
                <a:gd name="connsiteY233" fmla="*/ 683407 h 1848381"/>
                <a:gd name="connsiteX234" fmla="*/ 1302946 w 1539414"/>
                <a:gd name="connsiteY234" fmla="*/ 683068 h 1848381"/>
                <a:gd name="connsiteX235" fmla="*/ 1329371 w 1539414"/>
                <a:gd name="connsiteY235" fmla="*/ 680697 h 1848381"/>
                <a:gd name="connsiteX236" fmla="*/ 1365281 w 1539414"/>
                <a:gd name="connsiteY236" fmla="*/ 674263 h 1848381"/>
                <a:gd name="connsiteX237" fmla="*/ 1417792 w 1539414"/>
                <a:gd name="connsiteY237" fmla="*/ 658008 h 1848381"/>
                <a:gd name="connsiteX238" fmla="*/ 1427278 w 1539414"/>
                <a:gd name="connsiteY238" fmla="*/ 653605 h 1848381"/>
                <a:gd name="connsiteX239" fmla="*/ 1399498 w 1539414"/>
                <a:gd name="connsiteY239" fmla="*/ 595695 h 1848381"/>
                <a:gd name="connsiteX240" fmla="*/ 1396110 w 1539414"/>
                <a:gd name="connsiteY240" fmla="*/ 597388 h 1848381"/>
                <a:gd name="connsiteX241" fmla="*/ 1361894 w 1539414"/>
                <a:gd name="connsiteY241" fmla="*/ 608564 h 1848381"/>
                <a:gd name="connsiteX242" fmla="*/ 1320901 w 1539414"/>
                <a:gd name="connsiteY242" fmla="*/ 617030 h 1848381"/>
                <a:gd name="connsiteX243" fmla="*/ 1289395 w 1539414"/>
                <a:gd name="connsiteY243" fmla="*/ 618724 h 1848381"/>
                <a:gd name="connsiteX244" fmla="*/ 1255178 w 1539414"/>
                <a:gd name="connsiteY244" fmla="*/ 616692 h 1848381"/>
                <a:gd name="connsiteX245" fmla="*/ 1220961 w 1539414"/>
                <a:gd name="connsiteY245" fmla="*/ 607887 h 1848381"/>
                <a:gd name="connsiteX246" fmla="*/ 1203345 w 1539414"/>
                <a:gd name="connsiteY246" fmla="*/ 600436 h 1848381"/>
                <a:gd name="connsiteX247" fmla="*/ 1191826 w 1539414"/>
                <a:gd name="connsiteY247" fmla="*/ 594679 h 1848381"/>
                <a:gd name="connsiteX248" fmla="*/ 1170144 w 1539414"/>
                <a:gd name="connsiteY248" fmla="*/ 579778 h 1848381"/>
                <a:gd name="connsiteX249" fmla="*/ 1149818 w 1539414"/>
                <a:gd name="connsiteY249" fmla="*/ 561152 h 1848381"/>
                <a:gd name="connsiteX250" fmla="*/ 1131862 w 1539414"/>
                <a:gd name="connsiteY250" fmla="*/ 539478 h 1848381"/>
                <a:gd name="connsiteX251" fmla="*/ 1115262 w 1539414"/>
                <a:gd name="connsiteY251" fmla="*/ 514079 h 1848381"/>
                <a:gd name="connsiteX252" fmla="*/ 1100695 w 1539414"/>
                <a:gd name="connsiteY252" fmla="*/ 484955 h 1848381"/>
                <a:gd name="connsiteX253" fmla="*/ 1087482 w 1539414"/>
                <a:gd name="connsiteY253" fmla="*/ 452444 h 1848381"/>
                <a:gd name="connsiteX254" fmla="*/ 1076303 w 1539414"/>
                <a:gd name="connsiteY254" fmla="*/ 416885 h 1848381"/>
                <a:gd name="connsiteX255" fmla="*/ 1072237 w 1539414"/>
                <a:gd name="connsiteY255" fmla="*/ 397582 h 1848381"/>
                <a:gd name="connsiteX256" fmla="*/ 1009224 w 1539414"/>
                <a:gd name="connsiteY256" fmla="*/ 412144 h 1848381"/>
                <a:gd name="connsiteX257" fmla="*/ 1014645 w 1539414"/>
                <a:gd name="connsiteY257" fmla="*/ 433140 h 1848381"/>
                <a:gd name="connsiteX258" fmla="*/ 1026502 w 1539414"/>
                <a:gd name="connsiteY258" fmla="*/ 472086 h 1848381"/>
                <a:gd name="connsiteX259" fmla="*/ 1040392 w 1539414"/>
                <a:gd name="connsiteY259" fmla="*/ 507645 h 1848381"/>
                <a:gd name="connsiteX260" fmla="*/ 1056653 w 1539414"/>
                <a:gd name="connsiteY260" fmla="*/ 540833 h 1848381"/>
                <a:gd name="connsiteX261" fmla="*/ 1065462 w 1539414"/>
                <a:gd name="connsiteY261" fmla="*/ 555734 h 1848381"/>
                <a:gd name="connsiteX262" fmla="*/ 1056653 w 1539414"/>
                <a:gd name="connsiteY262" fmla="*/ 571989 h 1848381"/>
                <a:gd name="connsiteX263" fmla="*/ 1031584 w 1539414"/>
                <a:gd name="connsiteY263" fmla="*/ 612289 h 1848381"/>
                <a:gd name="connsiteX264" fmla="*/ 1008885 w 1539414"/>
                <a:gd name="connsiteY264" fmla="*/ 643445 h 1848381"/>
                <a:gd name="connsiteX265" fmla="*/ 980428 w 1539414"/>
                <a:gd name="connsiteY265" fmla="*/ 675279 h 1848381"/>
                <a:gd name="connsiteX266" fmla="*/ 946550 w 1539414"/>
                <a:gd name="connsiteY266" fmla="*/ 707113 h 1848381"/>
                <a:gd name="connsiteX267" fmla="*/ 907252 w 1539414"/>
                <a:gd name="connsiteY267" fmla="*/ 735221 h 1848381"/>
                <a:gd name="connsiteX268" fmla="*/ 874390 w 1539414"/>
                <a:gd name="connsiteY268" fmla="*/ 752831 h 1848381"/>
                <a:gd name="connsiteX269" fmla="*/ 851353 w 1539414"/>
                <a:gd name="connsiteY269" fmla="*/ 761975 h 1848381"/>
                <a:gd name="connsiteX270" fmla="*/ 838818 w 1539414"/>
                <a:gd name="connsiteY270" fmla="*/ 765700 h 1848381"/>
                <a:gd name="connsiteX271" fmla="*/ 822218 w 1539414"/>
                <a:gd name="connsiteY271" fmla="*/ 770102 h 1848381"/>
                <a:gd name="connsiteX272" fmla="*/ 788001 w 1539414"/>
                <a:gd name="connsiteY272" fmla="*/ 775860 h 1848381"/>
                <a:gd name="connsiteX273" fmla="*/ 752768 w 1539414"/>
                <a:gd name="connsiteY273" fmla="*/ 776876 h 1848381"/>
                <a:gd name="connsiteX274" fmla="*/ 716857 w 1539414"/>
                <a:gd name="connsiteY274" fmla="*/ 772812 h 1848381"/>
                <a:gd name="connsiteX275" fmla="*/ 680269 w 1539414"/>
                <a:gd name="connsiteY275" fmla="*/ 765023 h 1848381"/>
                <a:gd name="connsiteX276" fmla="*/ 642665 w 1539414"/>
                <a:gd name="connsiteY276" fmla="*/ 752831 h 1848381"/>
                <a:gd name="connsiteX277" fmla="*/ 604383 w 1539414"/>
                <a:gd name="connsiteY277" fmla="*/ 735560 h 1848381"/>
                <a:gd name="connsiteX278" fmla="*/ 565762 w 1539414"/>
                <a:gd name="connsiteY278" fmla="*/ 714224 h 1848381"/>
                <a:gd name="connsiteX279" fmla="*/ 546113 w 1539414"/>
                <a:gd name="connsiteY279" fmla="*/ 701694 h 1848381"/>
                <a:gd name="connsiteX280" fmla="*/ 513928 w 1539414"/>
                <a:gd name="connsiteY280" fmla="*/ 681036 h 1848381"/>
                <a:gd name="connsiteX281" fmla="*/ 499022 w 1539414"/>
                <a:gd name="connsiteY281" fmla="*/ 715240 h 1848381"/>
                <a:gd name="connsiteX282" fmla="*/ 496312 w 1539414"/>
                <a:gd name="connsiteY282" fmla="*/ 720997 h 1848381"/>
                <a:gd name="connsiteX283" fmla="*/ 477679 w 1539414"/>
                <a:gd name="connsiteY283" fmla="*/ 754863 h 1848381"/>
                <a:gd name="connsiteX284" fmla="*/ 457013 w 1539414"/>
                <a:gd name="connsiteY284" fmla="*/ 785342 h 1848381"/>
                <a:gd name="connsiteX285" fmla="*/ 429572 w 1539414"/>
                <a:gd name="connsiteY285" fmla="*/ 818869 h 1848381"/>
                <a:gd name="connsiteX286" fmla="*/ 395694 w 1539414"/>
                <a:gd name="connsiteY286" fmla="*/ 853073 h 1848381"/>
                <a:gd name="connsiteX287" fmla="*/ 365543 w 1539414"/>
                <a:gd name="connsiteY287" fmla="*/ 876440 h 1848381"/>
                <a:gd name="connsiteX288" fmla="*/ 343522 w 1539414"/>
                <a:gd name="connsiteY288" fmla="*/ 890664 h 1848381"/>
                <a:gd name="connsiteX289" fmla="*/ 319808 w 1539414"/>
                <a:gd name="connsiteY289" fmla="*/ 902517 h 1848381"/>
                <a:gd name="connsiteX290" fmla="*/ 294399 w 1539414"/>
                <a:gd name="connsiteY290" fmla="*/ 912338 h 1848381"/>
                <a:gd name="connsiteX291" fmla="*/ 280848 w 1539414"/>
                <a:gd name="connsiteY291" fmla="*/ 916063 h 1848381"/>
                <a:gd name="connsiteX292" fmla="*/ 260521 w 1539414"/>
                <a:gd name="connsiteY292" fmla="*/ 921143 h 1848381"/>
                <a:gd name="connsiteX293" fmla="*/ 220207 w 1539414"/>
                <a:gd name="connsiteY293" fmla="*/ 926900 h 1848381"/>
                <a:gd name="connsiteX294" fmla="*/ 180231 w 1539414"/>
                <a:gd name="connsiteY294" fmla="*/ 928255 h 1848381"/>
                <a:gd name="connsiteX295" fmla="*/ 140255 w 1539414"/>
                <a:gd name="connsiteY295" fmla="*/ 925545 h 1848381"/>
                <a:gd name="connsiteX296" fmla="*/ 120605 w 1539414"/>
                <a:gd name="connsiteY296" fmla="*/ 922497 h 1848381"/>
                <a:gd name="connsiteX297" fmla="*/ 119250 w 1539414"/>
                <a:gd name="connsiteY297" fmla="*/ 901839 h 1848381"/>
                <a:gd name="connsiteX298" fmla="*/ 119589 w 1539414"/>
                <a:gd name="connsiteY298" fmla="*/ 860185 h 1848381"/>
                <a:gd name="connsiteX299" fmla="*/ 124332 w 1539414"/>
                <a:gd name="connsiteY299" fmla="*/ 819546 h 1848381"/>
                <a:gd name="connsiteX300" fmla="*/ 133140 w 1539414"/>
                <a:gd name="connsiteY300" fmla="*/ 779923 h 1848381"/>
                <a:gd name="connsiteX301" fmla="*/ 146353 w 1539414"/>
                <a:gd name="connsiteY301" fmla="*/ 741317 h 1848381"/>
                <a:gd name="connsiteX302" fmla="*/ 162614 w 1539414"/>
                <a:gd name="connsiteY302" fmla="*/ 704742 h 1848381"/>
                <a:gd name="connsiteX303" fmla="*/ 182602 w 1539414"/>
                <a:gd name="connsiteY303" fmla="*/ 670199 h 1848381"/>
                <a:gd name="connsiteX304" fmla="*/ 205300 w 1539414"/>
                <a:gd name="connsiteY304" fmla="*/ 637688 h 1848381"/>
                <a:gd name="connsiteX305" fmla="*/ 230709 w 1539414"/>
                <a:gd name="connsiteY305" fmla="*/ 608225 h 1848381"/>
                <a:gd name="connsiteX306" fmla="*/ 258827 w 1539414"/>
                <a:gd name="connsiteY306" fmla="*/ 581471 h 1848381"/>
                <a:gd name="connsiteX307" fmla="*/ 288640 w 1539414"/>
                <a:gd name="connsiteY307" fmla="*/ 558104 h 1848381"/>
                <a:gd name="connsiteX308" fmla="*/ 320824 w 1539414"/>
                <a:gd name="connsiteY308" fmla="*/ 538801 h 1848381"/>
                <a:gd name="connsiteX309" fmla="*/ 354024 w 1539414"/>
                <a:gd name="connsiteY309" fmla="*/ 523223 h 1848381"/>
                <a:gd name="connsiteX310" fmla="*/ 388919 w 1539414"/>
                <a:gd name="connsiteY310" fmla="*/ 511708 h 1848381"/>
                <a:gd name="connsiteX311" fmla="*/ 424491 w 1539414"/>
                <a:gd name="connsiteY311" fmla="*/ 505274 h 1848381"/>
                <a:gd name="connsiteX312" fmla="*/ 460740 w 1539414"/>
                <a:gd name="connsiteY312" fmla="*/ 503919 h 1848381"/>
                <a:gd name="connsiteX313" fmla="*/ 479373 w 1539414"/>
                <a:gd name="connsiteY313" fmla="*/ 505274 h 1848381"/>
                <a:gd name="connsiteX314" fmla="*/ 479712 w 1539414"/>
                <a:gd name="connsiteY314" fmla="*/ 490712 h 1848381"/>
                <a:gd name="connsiteX315" fmla="*/ 484455 w 1539414"/>
                <a:gd name="connsiteY315" fmla="*/ 460233 h 1848381"/>
                <a:gd name="connsiteX316" fmla="*/ 494618 w 1539414"/>
                <a:gd name="connsiteY316" fmla="*/ 429754 h 1848381"/>
                <a:gd name="connsiteX317" fmla="*/ 508847 w 1539414"/>
                <a:gd name="connsiteY317" fmla="*/ 399275 h 1848381"/>
                <a:gd name="connsiteX318" fmla="*/ 527141 w 1539414"/>
                <a:gd name="connsiteY318" fmla="*/ 369134 h 1848381"/>
                <a:gd name="connsiteX319" fmla="*/ 549162 w 1539414"/>
                <a:gd name="connsiteY319" fmla="*/ 340010 h 1848381"/>
                <a:gd name="connsiteX320" fmla="*/ 574570 w 1539414"/>
                <a:gd name="connsiteY320" fmla="*/ 312579 h 1848381"/>
                <a:gd name="connsiteX321" fmla="*/ 603705 w 1539414"/>
                <a:gd name="connsiteY321" fmla="*/ 286841 h 1848381"/>
                <a:gd name="connsiteX322" fmla="*/ 635212 w 1539414"/>
                <a:gd name="connsiteY322" fmla="*/ 264151 h 1848381"/>
                <a:gd name="connsiteX323" fmla="*/ 669089 w 1539414"/>
                <a:gd name="connsiteY323" fmla="*/ 244848 h 1848381"/>
                <a:gd name="connsiteX324" fmla="*/ 705339 w 1539414"/>
                <a:gd name="connsiteY324" fmla="*/ 228931 h 1848381"/>
                <a:gd name="connsiteX325" fmla="*/ 743282 w 1539414"/>
                <a:gd name="connsiteY325" fmla="*/ 218094 h 1848381"/>
                <a:gd name="connsiteX326" fmla="*/ 782581 w 1539414"/>
                <a:gd name="connsiteY326" fmla="*/ 211321 h 1848381"/>
                <a:gd name="connsiteX327" fmla="*/ 823573 w 1539414"/>
                <a:gd name="connsiteY327" fmla="*/ 210305 h 1848381"/>
                <a:gd name="connsiteX328" fmla="*/ 865243 w 1539414"/>
                <a:gd name="connsiteY328" fmla="*/ 215385 h 1848381"/>
                <a:gd name="connsiteX329" fmla="*/ 907929 w 1539414"/>
                <a:gd name="connsiteY329" fmla="*/ 226899 h 1848381"/>
                <a:gd name="connsiteX330" fmla="*/ 928933 w 1539414"/>
                <a:gd name="connsiteY330" fmla="*/ 235027 h 1848381"/>
                <a:gd name="connsiteX331" fmla="*/ 934693 w 1539414"/>
                <a:gd name="connsiteY331" fmla="*/ 220126 h 1848381"/>
                <a:gd name="connsiteX332" fmla="*/ 952648 w 1539414"/>
                <a:gd name="connsiteY332" fmla="*/ 185245 h 1848381"/>
                <a:gd name="connsiteX333" fmla="*/ 978395 w 1539414"/>
                <a:gd name="connsiteY333" fmla="*/ 146638 h 1848381"/>
                <a:gd name="connsiteX334" fmla="*/ 1012951 w 1539414"/>
                <a:gd name="connsiteY334" fmla="*/ 107354 h 1848381"/>
                <a:gd name="connsiteX335" fmla="*/ 1043441 w 1539414"/>
                <a:gd name="connsiteY335" fmla="*/ 79245 h 1848381"/>
                <a:gd name="connsiteX336" fmla="*/ 1066478 w 1539414"/>
                <a:gd name="connsiteY336" fmla="*/ 62313 h 1848381"/>
                <a:gd name="connsiteX337" fmla="*/ 1090870 w 1539414"/>
                <a:gd name="connsiteY337" fmla="*/ 46057 h 1848381"/>
                <a:gd name="connsiteX338" fmla="*/ 1117295 w 1539414"/>
                <a:gd name="connsiteY338" fmla="*/ 31834 h 1848381"/>
                <a:gd name="connsiteX339" fmla="*/ 1145752 w 1539414"/>
                <a:gd name="connsiteY339" fmla="*/ 19981 h 1848381"/>
                <a:gd name="connsiteX340" fmla="*/ 1175565 w 1539414"/>
                <a:gd name="connsiteY340" fmla="*/ 10498 h 1848381"/>
                <a:gd name="connsiteX341" fmla="*/ 1207749 w 1539414"/>
                <a:gd name="connsiteY341" fmla="*/ 3725 h 18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539414" h="1848381">
                  <a:moveTo>
                    <a:pt x="540662" y="773773"/>
                  </a:moveTo>
                  <a:lnTo>
                    <a:pt x="561652" y="785292"/>
                  </a:lnTo>
                  <a:lnTo>
                    <a:pt x="602955" y="805280"/>
                  </a:lnTo>
                  <a:lnTo>
                    <a:pt x="643919" y="820863"/>
                  </a:lnTo>
                  <a:lnTo>
                    <a:pt x="683868" y="831704"/>
                  </a:lnTo>
                  <a:lnTo>
                    <a:pt x="723817" y="838819"/>
                  </a:lnTo>
                  <a:lnTo>
                    <a:pt x="762750" y="840851"/>
                  </a:lnTo>
                  <a:lnTo>
                    <a:pt x="801006" y="838819"/>
                  </a:lnTo>
                  <a:lnTo>
                    <a:pt x="838585" y="832382"/>
                  </a:lnTo>
                  <a:lnTo>
                    <a:pt x="857543" y="826962"/>
                  </a:lnTo>
                  <a:lnTo>
                    <a:pt x="873455" y="821541"/>
                  </a:lnTo>
                  <a:lnTo>
                    <a:pt x="903248" y="809684"/>
                  </a:lnTo>
                  <a:lnTo>
                    <a:pt x="917128" y="802231"/>
                  </a:lnTo>
                  <a:lnTo>
                    <a:pt x="930331" y="823913"/>
                  </a:lnTo>
                  <a:lnTo>
                    <a:pt x="952337" y="864566"/>
                  </a:lnTo>
                  <a:lnTo>
                    <a:pt x="969603" y="904542"/>
                  </a:lnTo>
                  <a:lnTo>
                    <a:pt x="981452" y="943841"/>
                  </a:lnTo>
                  <a:lnTo>
                    <a:pt x="988900" y="982461"/>
                  </a:lnTo>
                  <a:lnTo>
                    <a:pt x="991947" y="1020066"/>
                  </a:lnTo>
                  <a:lnTo>
                    <a:pt x="989577" y="1058009"/>
                  </a:lnTo>
                  <a:lnTo>
                    <a:pt x="983484" y="1095614"/>
                  </a:lnTo>
                  <a:lnTo>
                    <a:pt x="978067" y="1114585"/>
                  </a:lnTo>
                  <a:lnTo>
                    <a:pt x="974004" y="1127459"/>
                  </a:lnTo>
                  <a:lnTo>
                    <a:pt x="959785" y="1151851"/>
                  </a:lnTo>
                  <a:lnTo>
                    <a:pt x="940149" y="1174549"/>
                  </a:lnTo>
                  <a:lnTo>
                    <a:pt x="915435" y="1195215"/>
                  </a:lnTo>
                  <a:lnTo>
                    <a:pt x="887674" y="1214187"/>
                  </a:lnTo>
                  <a:lnTo>
                    <a:pt x="857882" y="1230109"/>
                  </a:lnTo>
                  <a:lnTo>
                    <a:pt x="826736" y="1242305"/>
                  </a:lnTo>
                  <a:lnTo>
                    <a:pt x="796266" y="1251452"/>
                  </a:lnTo>
                  <a:lnTo>
                    <a:pt x="781032" y="1254163"/>
                  </a:lnTo>
                  <a:lnTo>
                    <a:pt x="739052" y="1260938"/>
                  </a:lnTo>
                  <a:lnTo>
                    <a:pt x="756995" y="1299559"/>
                  </a:lnTo>
                  <a:lnTo>
                    <a:pt x="762411" y="1311416"/>
                  </a:lnTo>
                  <a:lnTo>
                    <a:pt x="770537" y="1335131"/>
                  </a:lnTo>
                  <a:lnTo>
                    <a:pt x="776292" y="1357829"/>
                  </a:lnTo>
                  <a:lnTo>
                    <a:pt x="779000" y="1379850"/>
                  </a:lnTo>
                  <a:lnTo>
                    <a:pt x="778662" y="1401193"/>
                  </a:lnTo>
                  <a:lnTo>
                    <a:pt x="775615" y="1421520"/>
                  </a:lnTo>
                  <a:lnTo>
                    <a:pt x="769859" y="1441169"/>
                  </a:lnTo>
                  <a:lnTo>
                    <a:pt x="760719" y="1459802"/>
                  </a:lnTo>
                  <a:lnTo>
                    <a:pt x="755302" y="1468949"/>
                  </a:lnTo>
                  <a:lnTo>
                    <a:pt x="747854" y="1479112"/>
                  </a:lnTo>
                  <a:lnTo>
                    <a:pt x="730588" y="1497745"/>
                  </a:lnTo>
                  <a:lnTo>
                    <a:pt x="710275" y="1514007"/>
                  </a:lnTo>
                  <a:lnTo>
                    <a:pt x="686577" y="1528574"/>
                  </a:lnTo>
                  <a:lnTo>
                    <a:pt x="660170" y="1540431"/>
                  </a:lnTo>
                  <a:lnTo>
                    <a:pt x="631055" y="1550256"/>
                  </a:lnTo>
                  <a:lnTo>
                    <a:pt x="600247" y="1557032"/>
                  </a:lnTo>
                  <a:lnTo>
                    <a:pt x="568085" y="1561436"/>
                  </a:lnTo>
                  <a:lnTo>
                    <a:pt x="550819" y="1562452"/>
                  </a:lnTo>
                  <a:lnTo>
                    <a:pt x="548787" y="1550595"/>
                  </a:lnTo>
                  <a:lnTo>
                    <a:pt x="542355" y="1526542"/>
                  </a:lnTo>
                  <a:lnTo>
                    <a:pt x="533553" y="1502149"/>
                  </a:lnTo>
                  <a:lnTo>
                    <a:pt x="522719" y="1478096"/>
                  </a:lnTo>
                  <a:lnTo>
                    <a:pt x="516287" y="1466239"/>
                  </a:lnTo>
                  <a:lnTo>
                    <a:pt x="507484" y="1451332"/>
                  </a:lnTo>
                  <a:lnTo>
                    <a:pt x="487510" y="1423553"/>
                  </a:lnTo>
                  <a:lnTo>
                    <a:pt x="465166" y="1398822"/>
                  </a:lnTo>
                  <a:lnTo>
                    <a:pt x="440790" y="1375785"/>
                  </a:lnTo>
                  <a:lnTo>
                    <a:pt x="414045" y="1356135"/>
                  </a:lnTo>
                  <a:lnTo>
                    <a:pt x="385268" y="1339535"/>
                  </a:lnTo>
                  <a:lnTo>
                    <a:pt x="356153" y="1325306"/>
                  </a:lnTo>
                  <a:lnTo>
                    <a:pt x="325007" y="1315143"/>
                  </a:lnTo>
                  <a:lnTo>
                    <a:pt x="309095" y="1311755"/>
                  </a:lnTo>
                  <a:lnTo>
                    <a:pt x="289459" y="1307690"/>
                  </a:lnTo>
                  <a:lnTo>
                    <a:pt x="249849" y="1304302"/>
                  </a:lnTo>
                  <a:lnTo>
                    <a:pt x="210916" y="1303963"/>
                  </a:lnTo>
                  <a:lnTo>
                    <a:pt x="172999" y="1307012"/>
                  </a:lnTo>
                  <a:lnTo>
                    <a:pt x="135758" y="1312433"/>
                  </a:lnTo>
                  <a:lnTo>
                    <a:pt x="100549" y="1320563"/>
                  </a:lnTo>
                  <a:lnTo>
                    <a:pt x="50443" y="1335470"/>
                  </a:lnTo>
                  <a:lnTo>
                    <a:pt x="21328" y="1346988"/>
                  </a:lnTo>
                  <a:lnTo>
                    <a:pt x="14557" y="1326323"/>
                  </a:lnTo>
                  <a:lnTo>
                    <a:pt x="4401" y="1278216"/>
                  </a:lnTo>
                  <a:lnTo>
                    <a:pt x="0" y="1226044"/>
                  </a:lnTo>
                  <a:lnTo>
                    <a:pt x="2370" y="1172178"/>
                  </a:lnTo>
                  <a:lnTo>
                    <a:pt x="8802" y="1132202"/>
                  </a:lnTo>
                  <a:lnTo>
                    <a:pt x="15573" y="1106794"/>
                  </a:lnTo>
                  <a:lnTo>
                    <a:pt x="24714" y="1082401"/>
                  </a:lnTo>
                  <a:lnTo>
                    <a:pt x="36224" y="1059703"/>
                  </a:lnTo>
                  <a:lnTo>
                    <a:pt x="50105" y="1039038"/>
                  </a:lnTo>
                  <a:lnTo>
                    <a:pt x="66694" y="1020743"/>
                  </a:lnTo>
                  <a:lnTo>
                    <a:pt x="86668" y="1005160"/>
                  </a:lnTo>
                  <a:lnTo>
                    <a:pt x="109012" y="992625"/>
                  </a:lnTo>
                  <a:lnTo>
                    <a:pt x="121201" y="988221"/>
                  </a:lnTo>
                  <a:lnTo>
                    <a:pt x="137112" y="989915"/>
                  </a:lnTo>
                  <a:lnTo>
                    <a:pt x="168936" y="991947"/>
                  </a:lnTo>
                  <a:lnTo>
                    <a:pt x="185186" y="992625"/>
                  </a:lnTo>
                  <a:lnTo>
                    <a:pt x="212947" y="991947"/>
                  </a:lnTo>
                  <a:lnTo>
                    <a:pt x="269146" y="984494"/>
                  </a:lnTo>
                  <a:lnTo>
                    <a:pt x="297246" y="978057"/>
                  </a:lnTo>
                  <a:lnTo>
                    <a:pt x="321621" y="970943"/>
                  </a:lnTo>
                  <a:lnTo>
                    <a:pt x="366648" y="951294"/>
                  </a:lnTo>
                  <a:lnTo>
                    <a:pt x="405920" y="926563"/>
                  </a:lnTo>
                  <a:lnTo>
                    <a:pt x="441129" y="898444"/>
                  </a:lnTo>
                  <a:lnTo>
                    <a:pt x="471260" y="868970"/>
                  </a:lnTo>
                  <a:lnTo>
                    <a:pt x="496989" y="838819"/>
                  </a:lnTo>
                  <a:lnTo>
                    <a:pt x="527120" y="796810"/>
                  </a:lnTo>
                  <a:close/>
                  <a:moveTo>
                    <a:pt x="1241288" y="0"/>
                  </a:moveTo>
                  <a:lnTo>
                    <a:pt x="1258566" y="0"/>
                  </a:lnTo>
                  <a:lnTo>
                    <a:pt x="1276182" y="0"/>
                  </a:lnTo>
                  <a:lnTo>
                    <a:pt x="1309722" y="3387"/>
                  </a:lnTo>
                  <a:lnTo>
                    <a:pt x="1340212" y="10498"/>
                  </a:lnTo>
                  <a:lnTo>
                    <a:pt x="1369008" y="20658"/>
                  </a:lnTo>
                  <a:lnTo>
                    <a:pt x="1395094" y="33866"/>
                  </a:lnTo>
                  <a:lnTo>
                    <a:pt x="1419486" y="50121"/>
                  </a:lnTo>
                  <a:lnTo>
                    <a:pt x="1441507" y="68747"/>
                  </a:lnTo>
                  <a:lnTo>
                    <a:pt x="1460817" y="89744"/>
                  </a:lnTo>
                  <a:lnTo>
                    <a:pt x="1478095" y="114127"/>
                  </a:lnTo>
                  <a:lnTo>
                    <a:pt x="1493679" y="139865"/>
                  </a:lnTo>
                  <a:lnTo>
                    <a:pt x="1506891" y="167973"/>
                  </a:lnTo>
                  <a:lnTo>
                    <a:pt x="1517732" y="197775"/>
                  </a:lnTo>
                  <a:lnTo>
                    <a:pt x="1526202" y="229947"/>
                  </a:lnTo>
                  <a:lnTo>
                    <a:pt x="1532639" y="263135"/>
                  </a:lnTo>
                  <a:lnTo>
                    <a:pt x="1537043" y="298356"/>
                  </a:lnTo>
                  <a:lnTo>
                    <a:pt x="1539414" y="334253"/>
                  </a:lnTo>
                  <a:lnTo>
                    <a:pt x="1539414" y="353218"/>
                  </a:lnTo>
                  <a:lnTo>
                    <a:pt x="1539414" y="1658734"/>
                  </a:lnTo>
                  <a:lnTo>
                    <a:pt x="1517394" y="1648236"/>
                  </a:lnTo>
                  <a:lnTo>
                    <a:pt x="1473013" y="1630964"/>
                  </a:lnTo>
                  <a:lnTo>
                    <a:pt x="1428294" y="1618773"/>
                  </a:lnTo>
                  <a:lnTo>
                    <a:pt x="1383237" y="1611661"/>
                  </a:lnTo>
                  <a:lnTo>
                    <a:pt x="1338179" y="1608952"/>
                  </a:lnTo>
                  <a:lnTo>
                    <a:pt x="1293799" y="1611661"/>
                  </a:lnTo>
                  <a:lnTo>
                    <a:pt x="1249758" y="1619450"/>
                  </a:lnTo>
                  <a:lnTo>
                    <a:pt x="1206733" y="1632319"/>
                  </a:lnTo>
                  <a:lnTo>
                    <a:pt x="1185728" y="1640785"/>
                  </a:lnTo>
                  <a:lnTo>
                    <a:pt x="1168112" y="1648575"/>
                  </a:lnTo>
                  <a:lnTo>
                    <a:pt x="1134911" y="1666523"/>
                  </a:lnTo>
                  <a:lnTo>
                    <a:pt x="1103405" y="1688197"/>
                  </a:lnTo>
                  <a:lnTo>
                    <a:pt x="1074609" y="1712242"/>
                  </a:lnTo>
                  <a:lnTo>
                    <a:pt x="1048523" y="1738657"/>
                  </a:lnTo>
                  <a:lnTo>
                    <a:pt x="1025147" y="1767443"/>
                  </a:lnTo>
                  <a:lnTo>
                    <a:pt x="1004820" y="1798260"/>
                  </a:lnTo>
                  <a:lnTo>
                    <a:pt x="987881" y="1831110"/>
                  </a:lnTo>
                  <a:lnTo>
                    <a:pt x="980767" y="1848381"/>
                  </a:lnTo>
                  <a:lnTo>
                    <a:pt x="974330" y="1832126"/>
                  </a:lnTo>
                  <a:lnTo>
                    <a:pt x="959762" y="1801647"/>
                  </a:lnTo>
                  <a:lnTo>
                    <a:pt x="944178" y="1774216"/>
                  </a:lnTo>
                  <a:lnTo>
                    <a:pt x="927240" y="1749494"/>
                  </a:lnTo>
                  <a:lnTo>
                    <a:pt x="909284" y="1727143"/>
                  </a:lnTo>
                  <a:lnTo>
                    <a:pt x="890313" y="1706823"/>
                  </a:lnTo>
                  <a:lnTo>
                    <a:pt x="869986" y="1688875"/>
                  </a:lnTo>
                  <a:lnTo>
                    <a:pt x="849320" y="1673635"/>
                  </a:lnTo>
                  <a:lnTo>
                    <a:pt x="816797" y="1653316"/>
                  </a:lnTo>
                  <a:lnTo>
                    <a:pt x="772756" y="1633335"/>
                  </a:lnTo>
                  <a:lnTo>
                    <a:pt x="727021" y="1619450"/>
                  </a:lnTo>
                  <a:lnTo>
                    <a:pt x="682302" y="1611322"/>
                  </a:lnTo>
                  <a:lnTo>
                    <a:pt x="660281" y="1608952"/>
                  </a:lnTo>
                  <a:lnTo>
                    <a:pt x="683996" y="1601163"/>
                  </a:lnTo>
                  <a:lnTo>
                    <a:pt x="727021" y="1580166"/>
                  </a:lnTo>
                  <a:lnTo>
                    <a:pt x="764625" y="1553751"/>
                  </a:lnTo>
                  <a:lnTo>
                    <a:pt x="789017" y="1530384"/>
                  </a:lnTo>
                  <a:lnTo>
                    <a:pt x="802569" y="1513451"/>
                  </a:lnTo>
                  <a:lnTo>
                    <a:pt x="809005" y="1504646"/>
                  </a:lnTo>
                  <a:lnTo>
                    <a:pt x="819169" y="1488052"/>
                  </a:lnTo>
                  <a:lnTo>
                    <a:pt x="833736" y="1453170"/>
                  </a:lnTo>
                  <a:lnTo>
                    <a:pt x="841867" y="1415918"/>
                  </a:lnTo>
                  <a:lnTo>
                    <a:pt x="843222" y="1377312"/>
                  </a:lnTo>
                  <a:lnTo>
                    <a:pt x="841190" y="1357670"/>
                  </a:lnTo>
                  <a:lnTo>
                    <a:pt x="860500" y="1369861"/>
                  </a:lnTo>
                  <a:lnTo>
                    <a:pt x="899121" y="1392212"/>
                  </a:lnTo>
                  <a:lnTo>
                    <a:pt x="936387" y="1411177"/>
                  </a:lnTo>
                  <a:lnTo>
                    <a:pt x="972975" y="1426755"/>
                  </a:lnTo>
                  <a:lnTo>
                    <a:pt x="1008547" y="1439624"/>
                  </a:lnTo>
                  <a:lnTo>
                    <a:pt x="1043102" y="1449445"/>
                  </a:lnTo>
                  <a:lnTo>
                    <a:pt x="1076980" y="1455880"/>
                  </a:lnTo>
                  <a:lnTo>
                    <a:pt x="1109503" y="1458928"/>
                  </a:lnTo>
                  <a:lnTo>
                    <a:pt x="1125764" y="1458928"/>
                  </a:lnTo>
                  <a:lnTo>
                    <a:pt x="1149818" y="1458589"/>
                  </a:lnTo>
                  <a:lnTo>
                    <a:pt x="1196230" y="1451138"/>
                  </a:lnTo>
                  <a:lnTo>
                    <a:pt x="1218251" y="1444027"/>
                  </a:lnTo>
                  <a:lnTo>
                    <a:pt x="1231802" y="1439286"/>
                  </a:lnTo>
                  <a:lnTo>
                    <a:pt x="1257550" y="1427433"/>
                  </a:lnTo>
                  <a:lnTo>
                    <a:pt x="1280248" y="1413886"/>
                  </a:lnTo>
                  <a:lnTo>
                    <a:pt x="1301252" y="1398986"/>
                  </a:lnTo>
                  <a:lnTo>
                    <a:pt x="1329032" y="1373925"/>
                  </a:lnTo>
                  <a:lnTo>
                    <a:pt x="1358845" y="1338705"/>
                  </a:lnTo>
                  <a:lnTo>
                    <a:pt x="1381543" y="1304501"/>
                  </a:lnTo>
                  <a:lnTo>
                    <a:pt x="1397804" y="1273344"/>
                  </a:lnTo>
                  <a:lnTo>
                    <a:pt x="1412372" y="1238463"/>
                  </a:lnTo>
                  <a:lnTo>
                    <a:pt x="1414743" y="1231012"/>
                  </a:lnTo>
                  <a:lnTo>
                    <a:pt x="1352747" y="1213064"/>
                  </a:lnTo>
                  <a:lnTo>
                    <a:pt x="1351392" y="1217466"/>
                  </a:lnTo>
                  <a:lnTo>
                    <a:pt x="1339873" y="1245236"/>
                  </a:lnTo>
                  <a:lnTo>
                    <a:pt x="1326661" y="1270296"/>
                  </a:lnTo>
                  <a:lnTo>
                    <a:pt x="1308367" y="1298405"/>
                  </a:lnTo>
                  <a:lnTo>
                    <a:pt x="1284652" y="1326852"/>
                  </a:lnTo>
                  <a:lnTo>
                    <a:pt x="1254162" y="1353606"/>
                  </a:lnTo>
                  <a:lnTo>
                    <a:pt x="1227398" y="1370200"/>
                  </a:lnTo>
                  <a:lnTo>
                    <a:pt x="1207749" y="1379344"/>
                  </a:lnTo>
                  <a:lnTo>
                    <a:pt x="1197247" y="1383407"/>
                  </a:lnTo>
                  <a:lnTo>
                    <a:pt x="1180647" y="1388826"/>
                  </a:lnTo>
                  <a:lnTo>
                    <a:pt x="1145075" y="1394583"/>
                  </a:lnTo>
                  <a:lnTo>
                    <a:pt x="1107809" y="1394583"/>
                  </a:lnTo>
                  <a:lnTo>
                    <a:pt x="1068172" y="1389165"/>
                  </a:lnTo>
                  <a:lnTo>
                    <a:pt x="1026502" y="1378328"/>
                  </a:lnTo>
                  <a:lnTo>
                    <a:pt x="982799" y="1362072"/>
                  </a:lnTo>
                  <a:lnTo>
                    <a:pt x="937742" y="1340059"/>
                  </a:lnTo>
                  <a:lnTo>
                    <a:pt x="890313" y="1312628"/>
                  </a:lnTo>
                  <a:lnTo>
                    <a:pt x="865582" y="1296712"/>
                  </a:lnTo>
                  <a:lnTo>
                    <a:pt x="880488" y="1290277"/>
                  </a:lnTo>
                  <a:lnTo>
                    <a:pt x="909284" y="1276392"/>
                  </a:lnTo>
                  <a:lnTo>
                    <a:pt x="936725" y="1259121"/>
                  </a:lnTo>
                  <a:lnTo>
                    <a:pt x="962811" y="1240495"/>
                  </a:lnTo>
                  <a:lnTo>
                    <a:pt x="985848" y="1219160"/>
                  </a:lnTo>
                  <a:lnTo>
                    <a:pt x="1006514" y="1196470"/>
                  </a:lnTo>
                  <a:lnTo>
                    <a:pt x="1023453" y="1172425"/>
                  </a:lnTo>
                  <a:lnTo>
                    <a:pt x="1035988" y="1146349"/>
                  </a:lnTo>
                  <a:lnTo>
                    <a:pt x="1040053" y="1132802"/>
                  </a:lnTo>
                  <a:lnTo>
                    <a:pt x="1047506" y="1104694"/>
                  </a:lnTo>
                  <a:lnTo>
                    <a:pt x="1055298" y="1050848"/>
                  </a:lnTo>
                  <a:lnTo>
                    <a:pt x="1055298" y="999033"/>
                  </a:lnTo>
                  <a:lnTo>
                    <a:pt x="1048861" y="950267"/>
                  </a:lnTo>
                  <a:lnTo>
                    <a:pt x="1037004" y="904549"/>
                  </a:lnTo>
                  <a:lnTo>
                    <a:pt x="1021420" y="861539"/>
                  </a:lnTo>
                  <a:lnTo>
                    <a:pt x="1002787" y="821578"/>
                  </a:lnTo>
                  <a:lnTo>
                    <a:pt x="982461" y="785342"/>
                  </a:lnTo>
                  <a:lnTo>
                    <a:pt x="971958" y="768409"/>
                  </a:lnTo>
                  <a:lnTo>
                    <a:pt x="984832" y="758927"/>
                  </a:lnTo>
                  <a:lnTo>
                    <a:pt x="1007869" y="738608"/>
                  </a:lnTo>
                  <a:lnTo>
                    <a:pt x="1039037" y="707113"/>
                  </a:lnTo>
                  <a:lnTo>
                    <a:pt x="1073254" y="664781"/>
                  </a:lnTo>
                  <a:lnTo>
                    <a:pt x="1099340" y="626851"/>
                  </a:lnTo>
                  <a:lnTo>
                    <a:pt x="1108487" y="610596"/>
                  </a:lnTo>
                  <a:lnTo>
                    <a:pt x="1123732" y="624819"/>
                  </a:lnTo>
                  <a:lnTo>
                    <a:pt x="1157610" y="649202"/>
                  </a:lnTo>
                  <a:lnTo>
                    <a:pt x="1176242" y="658685"/>
                  </a:lnTo>
                  <a:lnTo>
                    <a:pt x="1190471" y="664781"/>
                  </a:lnTo>
                  <a:lnTo>
                    <a:pt x="1219267" y="674602"/>
                  </a:lnTo>
                  <a:lnTo>
                    <a:pt x="1247725" y="680359"/>
                  </a:lnTo>
                  <a:lnTo>
                    <a:pt x="1275505" y="683068"/>
                  </a:lnTo>
                  <a:lnTo>
                    <a:pt x="1289056" y="683407"/>
                  </a:lnTo>
                  <a:lnTo>
                    <a:pt x="1302946" y="683068"/>
                  </a:lnTo>
                  <a:lnTo>
                    <a:pt x="1329371" y="680697"/>
                  </a:lnTo>
                  <a:lnTo>
                    <a:pt x="1365281" y="674263"/>
                  </a:lnTo>
                  <a:lnTo>
                    <a:pt x="1417792" y="658008"/>
                  </a:lnTo>
                  <a:lnTo>
                    <a:pt x="1427278" y="653605"/>
                  </a:lnTo>
                  <a:lnTo>
                    <a:pt x="1399498" y="595695"/>
                  </a:lnTo>
                  <a:lnTo>
                    <a:pt x="1396110" y="597388"/>
                  </a:lnTo>
                  <a:lnTo>
                    <a:pt x="1361894" y="608564"/>
                  </a:lnTo>
                  <a:lnTo>
                    <a:pt x="1320901" y="617030"/>
                  </a:lnTo>
                  <a:lnTo>
                    <a:pt x="1289395" y="618724"/>
                  </a:lnTo>
                  <a:lnTo>
                    <a:pt x="1255178" y="616692"/>
                  </a:lnTo>
                  <a:lnTo>
                    <a:pt x="1220961" y="607887"/>
                  </a:lnTo>
                  <a:lnTo>
                    <a:pt x="1203345" y="600436"/>
                  </a:lnTo>
                  <a:lnTo>
                    <a:pt x="1191826" y="594679"/>
                  </a:lnTo>
                  <a:lnTo>
                    <a:pt x="1170144" y="579778"/>
                  </a:lnTo>
                  <a:lnTo>
                    <a:pt x="1149818" y="561152"/>
                  </a:lnTo>
                  <a:lnTo>
                    <a:pt x="1131862" y="539478"/>
                  </a:lnTo>
                  <a:lnTo>
                    <a:pt x="1115262" y="514079"/>
                  </a:lnTo>
                  <a:lnTo>
                    <a:pt x="1100695" y="484955"/>
                  </a:lnTo>
                  <a:lnTo>
                    <a:pt x="1087482" y="452444"/>
                  </a:lnTo>
                  <a:lnTo>
                    <a:pt x="1076303" y="416885"/>
                  </a:lnTo>
                  <a:lnTo>
                    <a:pt x="1072237" y="397582"/>
                  </a:lnTo>
                  <a:lnTo>
                    <a:pt x="1009224" y="412144"/>
                  </a:lnTo>
                  <a:lnTo>
                    <a:pt x="1014645" y="433140"/>
                  </a:lnTo>
                  <a:lnTo>
                    <a:pt x="1026502" y="472086"/>
                  </a:lnTo>
                  <a:lnTo>
                    <a:pt x="1040392" y="507645"/>
                  </a:lnTo>
                  <a:lnTo>
                    <a:pt x="1056653" y="540833"/>
                  </a:lnTo>
                  <a:lnTo>
                    <a:pt x="1065462" y="555734"/>
                  </a:lnTo>
                  <a:lnTo>
                    <a:pt x="1056653" y="571989"/>
                  </a:lnTo>
                  <a:lnTo>
                    <a:pt x="1031584" y="612289"/>
                  </a:lnTo>
                  <a:lnTo>
                    <a:pt x="1008885" y="643445"/>
                  </a:lnTo>
                  <a:lnTo>
                    <a:pt x="980428" y="675279"/>
                  </a:lnTo>
                  <a:lnTo>
                    <a:pt x="946550" y="707113"/>
                  </a:lnTo>
                  <a:lnTo>
                    <a:pt x="907252" y="735221"/>
                  </a:lnTo>
                  <a:lnTo>
                    <a:pt x="874390" y="752831"/>
                  </a:lnTo>
                  <a:lnTo>
                    <a:pt x="851353" y="761975"/>
                  </a:lnTo>
                  <a:lnTo>
                    <a:pt x="838818" y="765700"/>
                  </a:lnTo>
                  <a:lnTo>
                    <a:pt x="822218" y="770102"/>
                  </a:lnTo>
                  <a:lnTo>
                    <a:pt x="788001" y="775860"/>
                  </a:lnTo>
                  <a:lnTo>
                    <a:pt x="752768" y="776876"/>
                  </a:lnTo>
                  <a:lnTo>
                    <a:pt x="716857" y="772812"/>
                  </a:lnTo>
                  <a:lnTo>
                    <a:pt x="680269" y="765023"/>
                  </a:lnTo>
                  <a:lnTo>
                    <a:pt x="642665" y="752831"/>
                  </a:lnTo>
                  <a:lnTo>
                    <a:pt x="604383" y="735560"/>
                  </a:lnTo>
                  <a:lnTo>
                    <a:pt x="565762" y="714224"/>
                  </a:lnTo>
                  <a:lnTo>
                    <a:pt x="546113" y="701694"/>
                  </a:lnTo>
                  <a:lnTo>
                    <a:pt x="513928" y="681036"/>
                  </a:lnTo>
                  <a:lnTo>
                    <a:pt x="499022" y="715240"/>
                  </a:lnTo>
                  <a:lnTo>
                    <a:pt x="496312" y="720997"/>
                  </a:lnTo>
                  <a:lnTo>
                    <a:pt x="477679" y="754863"/>
                  </a:lnTo>
                  <a:lnTo>
                    <a:pt x="457013" y="785342"/>
                  </a:lnTo>
                  <a:lnTo>
                    <a:pt x="429572" y="818869"/>
                  </a:lnTo>
                  <a:lnTo>
                    <a:pt x="395694" y="853073"/>
                  </a:lnTo>
                  <a:lnTo>
                    <a:pt x="365543" y="876440"/>
                  </a:lnTo>
                  <a:lnTo>
                    <a:pt x="343522" y="890664"/>
                  </a:lnTo>
                  <a:lnTo>
                    <a:pt x="319808" y="902517"/>
                  </a:lnTo>
                  <a:lnTo>
                    <a:pt x="294399" y="912338"/>
                  </a:lnTo>
                  <a:lnTo>
                    <a:pt x="280848" y="916063"/>
                  </a:lnTo>
                  <a:lnTo>
                    <a:pt x="260521" y="921143"/>
                  </a:lnTo>
                  <a:lnTo>
                    <a:pt x="220207" y="926900"/>
                  </a:lnTo>
                  <a:lnTo>
                    <a:pt x="180231" y="928255"/>
                  </a:lnTo>
                  <a:lnTo>
                    <a:pt x="140255" y="925545"/>
                  </a:lnTo>
                  <a:lnTo>
                    <a:pt x="120605" y="922497"/>
                  </a:lnTo>
                  <a:lnTo>
                    <a:pt x="119250" y="901839"/>
                  </a:lnTo>
                  <a:lnTo>
                    <a:pt x="119589" y="860185"/>
                  </a:lnTo>
                  <a:lnTo>
                    <a:pt x="124332" y="819546"/>
                  </a:lnTo>
                  <a:lnTo>
                    <a:pt x="133140" y="779923"/>
                  </a:lnTo>
                  <a:lnTo>
                    <a:pt x="146353" y="741317"/>
                  </a:lnTo>
                  <a:lnTo>
                    <a:pt x="162614" y="704742"/>
                  </a:lnTo>
                  <a:lnTo>
                    <a:pt x="182602" y="670199"/>
                  </a:lnTo>
                  <a:lnTo>
                    <a:pt x="205300" y="637688"/>
                  </a:lnTo>
                  <a:lnTo>
                    <a:pt x="230709" y="608225"/>
                  </a:lnTo>
                  <a:lnTo>
                    <a:pt x="258827" y="581471"/>
                  </a:lnTo>
                  <a:lnTo>
                    <a:pt x="288640" y="558104"/>
                  </a:lnTo>
                  <a:lnTo>
                    <a:pt x="320824" y="538801"/>
                  </a:lnTo>
                  <a:lnTo>
                    <a:pt x="354024" y="523223"/>
                  </a:lnTo>
                  <a:lnTo>
                    <a:pt x="388919" y="511708"/>
                  </a:lnTo>
                  <a:lnTo>
                    <a:pt x="424491" y="505274"/>
                  </a:lnTo>
                  <a:lnTo>
                    <a:pt x="460740" y="503919"/>
                  </a:lnTo>
                  <a:lnTo>
                    <a:pt x="479373" y="505274"/>
                  </a:lnTo>
                  <a:lnTo>
                    <a:pt x="479712" y="490712"/>
                  </a:lnTo>
                  <a:lnTo>
                    <a:pt x="484455" y="460233"/>
                  </a:lnTo>
                  <a:lnTo>
                    <a:pt x="494618" y="429754"/>
                  </a:lnTo>
                  <a:lnTo>
                    <a:pt x="508847" y="399275"/>
                  </a:lnTo>
                  <a:lnTo>
                    <a:pt x="527141" y="369134"/>
                  </a:lnTo>
                  <a:lnTo>
                    <a:pt x="549162" y="340010"/>
                  </a:lnTo>
                  <a:lnTo>
                    <a:pt x="574570" y="312579"/>
                  </a:lnTo>
                  <a:lnTo>
                    <a:pt x="603705" y="286841"/>
                  </a:lnTo>
                  <a:lnTo>
                    <a:pt x="635212" y="264151"/>
                  </a:lnTo>
                  <a:lnTo>
                    <a:pt x="669089" y="244848"/>
                  </a:lnTo>
                  <a:lnTo>
                    <a:pt x="705339" y="228931"/>
                  </a:lnTo>
                  <a:lnTo>
                    <a:pt x="743282" y="218094"/>
                  </a:lnTo>
                  <a:lnTo>
                    <a:pt x="782581" y="211321"/>
                  </a:lnTo>
                  <a:lnTo>
                    <a:pt x="823573" y="210305"/>
                  </a:lnTo>
                  <a:lnTo>
                    <a:pt x="865243" y="215385"/>
                  </a:lnTo>
                  <a:lnTo>
                    <a:pt x="907929" y="226899"/>
                  </a:lnTo>
                  <a:lnTo>
                    <a:pt x="928933" y="235027"/>
                  </a:lnTo>
                  <a:lnTo>
                    <a:pt x="934693" y="220126"/>
                  </a:lnTo>
                  <a:lnTo>
                    <a:pt x="952648" y="185245"/>
                  </a:lnTo>
                  <a:lnTo>
                    <a:pt x="978395" y="146638"/>
                  </a:lnTo>
                  <a:lnTo>
                    <a:pt x="1012951" y="107354"/>
                  </a:lnTo>
                  <a:lnTo>
                    <a:pt x="1043441" y="79245"/>
                  </a:lnTo>
                  <a:lnTo>
                    <a:pt x="1066478" y="62313"/>
                  </a:lnTo>
                  <a:lnTo>
                    <a:pt x="1090870" y="46057"/>
                  </a:lnTo>
                  <a:lnTo>
                    <a:pt x="1117295" y="31834"/>
                  </a:lnTo>
                  <a:lnTo>
                    <a:pt x="1145752" y="19981"/>
                  </a:lnTo>
                  <a:lnTo>
                    <a:pt x="1175565" y="10498"/>
                  </a:lnTo>
                  <a:lnTo>
                    <a:pt x="1207749" y="372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6" name="Freeform 59">
              <a:extLst>
                <a:ext uri="{FF2B5EF4-FFF2-40B4-BE49-F238E27FC236}">
                  <a16:creationId xmlns="" xmlns:a16="http://schemas.microsoft.com/office/drawing/2014/main" id="{BE4C4F57-EBD8-4304-A747-C2287010C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934" y="3402412"/>
              <a:ext cx="1638338" cy="1657310"/>
            </a:xfrm>
            <a:custGeom>
              <a:avLst/>
              <a:gdLst>
                <a:gd name="T0" fmla="*/ 3529 w 4838"/>
                <a:gd name="T1" fmla="*/ 1221 h 4891"/>
                <a:gd name="T2" fmla="*/ 3309 w 4838"/>
                <a:gd name="T3" fmla="*/ 1693 h 4891"/>
                <a:gd name="T4" fmla="*/ 2934 w 4838"/>
                <a:gd name="T5" fmla="*/ 1713 h 4891"/>
                <a:gd name="T6" fmla="*/ 2480 w 4838"/>
                <a:gd name="T7" fmla="*/ 1788 h 4891"/>
                <a:gd name="T8" fmla="*/ 2152 w 4838"/>
                <a:gd name="T9" fmla="*/ 2101 h 4891"/>
                <a:gd name="T10" fmla="*/ 2061 w 4838"/>
                <a:gd name="T11" fmla="*/ 2446 h 4891"/>
                <a:gd name="T12" fmla="*/ 2134 w 4838"/>
                <a:gd name="T13" fmla="*/ 2824 h 4891"/>
                <a:gd name="T14" fmla="*/ 2694 w 4838"/>
                <a:gd name="T15" fmla="*/ 2885 h 4891"/>
                <a:gd name="T16" fmla="*/ 3072 w 4838"/>
                <a:gd name="T17" fmla="*/ 3203 h 4891"/>
                <a:gd name="T18" fmla="*/ 3294 w 4838"/>
                <a:gd name="T19" fmla="*/ 3078 h 4891"/>
                <a:gd name="T20" fmla="*/ 3681 w 4838"/>
                <a:gd name="T21" fmla="*/ 3038 h 4891"/>
                <a:gd name="T22" fmla="*/ 4108 w 4838"/>
                <a:gd name="T23" fmla="*/ 3411 h 4891"/>
                <a:gd name="T24" fmla="*/ 3556 w 4838"/>
                <a:gd name="T25" fmla="*/ 3222 h 4891"/>
                <a:gd name="T26" fmla="*/ 3147 w 4838"/>
                <a:gd name="T27" fmla="*/ 3387 h 4891"/>
                <a:gd name="T28" fmla="*/ 2925 w 4838"/>
                <a:gd name="T29" fmla="*/ 3862 h 4891"/>
                <a:gd name="T30" fmla="*/ 2765 w 4838"/>
                <a:gd name="T31" fmla="*/ 4137 h 4891"/>
                <a:gd name="T32" fmla="*/ 2795 w 4838"/>
                <a:gd name="T33" fmla="*/ 3582 h 4891"/>
                <a:gd name="T34" fmla="*/ 2808 w 4838"/>
                <a:gd name="T35" fmla="*/ 3196 h 4891"/>
                <a:gd name="T36" fmla="*/ 2323 w 4838"/>
                <a:gd name="T37" fmla="*/ 2989 h 4891"/>
                <a:gd name="T38" fmla="*/ 1929 w 4838"/>
                <a:gd name="T39" fmla="*/ 3131 h 4891"/>
                <a:gd name="T40" fmla="*/ 1663 w 4838"/>
                <a:gd name="T41" fmla="*/ 3585 h 4891"/>
                <a:gd name="T42" fmla="*/ 1534 w 4838"/>
                <a:gd name="T43" fmla="*/ 3349 h 4891"/>
                <a:gd name="T44" fmla="*/ 1906 w 4838"/>
                <a:gd name="T45" fmla="*/ 2919 h 4891"/>
                <a:gd name="T46" fmla="*/ 1876 w 4838"/>
                <a:gd name="T47" fmla="*/ 2536 h 4891"/>
                <a:gd name="T48" fmla="*/ 1949 w 4838"/>
                <a:gd name="T49" fmla="*/ 2090 h 4891"/>
                <a:gd name="T50" fmla="*/ 2190 w 4838"/>
                <a:gd name="T51" fmla="*/ 1755 h 4891"/>
                <a:gd name="T52" fmla="*/ 2454 w 4838"/>
                <a:gd name="T53" fmla="*/ 1594 h 4891"/>
                <a:gd name="T54" fmla="*/ 2884 w 4838"/>
                <a:gd name="T55" fmla="*/ 1521 h 4891"/>
                <a:gd name="T56" fmla="*/ 2893 w 4838"/>
                <a:gd name="T57" fmla="*/ 1264 h 4891"/>
                <a:gd name="T58" fmla="*/ 2518 w 4838"/>
                <a:gd name="T59" fmla="*/ 965 h 4891"/>
                <a:gd name="T60" fmla="*/ 1897 w 4838"/>
                <a:gd name="T61" fmla="*/ 910 h 4891"/>
                <a:gd name="T62" fmla="*/ 1737 w 4838"/>
                <a:gd name="T63" fmla="*/ 728 h 4891"/>
                <a:gd name="T64" fmla="*/ 1632 w 4838"/>
                <a:gd name="T65" fmla="*/ 348 h 4891"/>
                <a:gd name="T66" fmla="*/ 1346 w 4838"/>
                <a:gd name="T67" fmla="*/ 84 h 4891"/>
                <a:gd name="T68" fmla="*/ 988 w 4838"/>
                <a:gd name="T69" fmla="*/ 0 h 4891"/>
                <a:gd name="T70" fmla="*/ 394 w 4838"/>
                <a:gd name="T71" fmla="*/ 126 h 4891"/>
                <a:gd name="T72" fmla="*/ 117 w 4838"/>
                <a:gd name="T73" fmla="*/ 426 h 4891"/>
                <a:gd name="T74" fmla="*/ 0 w 4838"/>
                <a:gd name="T75" fmla="*/ 950 h 4891"/>
                <a:gd name="T76" fmla="*/ 164 w 4838"/>
                <a:gd name="T77" fmla="*/ 1501 h 4891"/>
                <a:gd name="T78" fmla="*/ 327 w 4838"/>
                <a:gd name="T79" fmla="*/ 1873 h 4891"/>
                <a:gd name="T80" fmla="*/ 388 w 4838"/>
                <a:gd name="T81" fmla="*/ 2306 h 4891"/>
                <a:gd name="T82" fmla="*/ 786 w 4838"/>
                <a:gd name="T83" fmla="*/ 2783 h 4891"/>
                <a:gd name="T84" fmla="*/ 925 w 4838"/>
                <a:gd name="T85" fmla="*/ 3339 h 4891"/>
                <a:gd name="T86" fmla="*/ 1352 w 4838"/>
                <a:gd name="T87" fmla="*/ 3887 h 4891"/>
                <a:gd name="T88" fmla="*/ 1899 w 4838"/>
                <a:gd name="T89" fmla="*/ 4138 h 4891"/>
                <a:gd name="T90" fmla="*/ 2230 w 4838"/>
                <a:gd name="T91" fmla="*/ 4267 h 4891"/>
                <a:gd name="T92" fmla="*/ 2625 w 4838"/>
                <a:gd name="T93" fmla="*/ 4620 h 4891"/>
                <a:gd name="T94" fmla="*/ 3155 w 4838"/>
                <a:gd name="T95" fmla="*/ 4841 h 4891"/>
                <a:gd name="T96" fmla="*/ 3732 w 4838"/>
                <a:gd name="T97" fmla="*/ 4884 h 4891"/>
                <a:gd name="T98" fmla="*/ 4265 w 4838"/>
                <a:gd name="T99" fmla="*/ 4705 h 4891"/>
                <a:gd name="T100" fmla="*/ 4663 w 4838"/>
                <a:gd name="T101" fmla="*/ 4260 h 4891"/>
                <a:gd name="T102" fmla="*/ 4838 w 4838"/>
                <a:gd name="T103" fmla="*/ 3507 h 4891"/>
                <a:gd name="T104" fmla="*/ 4533 w 4838"/>
                <a:gd name="T105" fmla="*/ 942 h 4891"/>
                <a:gd name="T106" fmla="*/ 3925 w 4838"/>
                <a:gd name="T107" fmla="*/ 956 h 4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38" h="4891">
                  <a:moveTo>
                    <a:pt x="3868" y="980"/>
                  </a:moveTo>
                  <a:lnTo>
                    <a:pt x="3812" y="1004"/>
                  </a:lnTo>
                  <a:lnTo>
                    <a:pt x="3707" y="1065"/>
                  </a:lnTo>
                  <a:lnTo>
                    <a:pt x="3613" y="1138"/>
                  </a:lnTo>
                  <a:lnTo>
                    <a:pt x="3529" y="1221"/>
                  </a:lnTo>
                  <a:lnTo>
                    <a:pt x="3457" y="1313"/>
                  </a:lnTo>
                  <a:lnTo>
                    <a:pt x="3398" y="1414"/>
                  </a:lnTo>
                  <a:lnTo>
                    <a:pt x="3351" y="1521"/>
                  </a:lnTo>
                  <a:lnTo>
                    <a:pt x="3320" y="1634"/>
                  </a:lnTo>
                  <a:lnTo>
                    <a:pt x="3309" y="1693"/>
                  </a:lnTo>
                  <a:lnTo>
                    <a:pt x="3294" y="1812"/>
                  </a:lnTo>
                  <a:lnTo>
                    <a:pt x="3181" y="1768"/>
                  </a:lnTo>
                  <a:lnTo>
                    <a:pt x="3133" y="1750"/>
                  </a:lnTo>
                  <a:lnTo>
                    <a:pt x="3035" y="1726"/>
                  </a:lnTo>
                  <a:lnTo>
                    <a:pt x="2934" y="1713"/>
                  </a:lnTo>
                  <a:lnTo>
                    <a:pt x="2833" y="1712"/>
                  </a:lnTo>
                  <a:lnTo>
                    <a:pt x="2735" y="1718"/>
                  </a:lnTo>
                  <a:lnTo>
                    <a:pt x="2642" y="1735"/>
                  </a:lnTo>
                  <a:lnTo>
                    <a:pt x="2556" y="1759"/>
                  </a:lnTo>
                  <a:lnTo>
                    <a:pt x="2480" y="1788"/>
                  </a:lnTo>
                  <a:lnTo>
                    <a:pt x="2446" y="1807"/>
                  </a:lnTo>
                  <a:lnTo>
                    <a:pt x="2392" y="1838"/>
                  </a:lnTo>
                  <a:lnTo>
                    <a:pt x="2292" y="1917"/>
                  </a:lnTo>
                  <a:lnTo>
                    <a:pt x="2205" y="2015"/>
                  </a:lnTo>
                  <a:lnTo>
                    <a:pt x="2152" y="2101"/>
                  </a:lnTo>
                  <a:lnTo>
                    <a:pt x="2122" y="2163"/>
                  </a:lnTo>
                  <a:lnTo>
                    <a:pt x="2098" y="2228"/>
                  </a:lnTo>
                  <a:lnTo>
                    <a:pt x="2079" y="2298"/>
                  </a:lnTo>
                  <a:lnTo>
                    <a:pt x="2066" y="2370"/>
                  </a:lnTo>
                  <a:lnTo>
                    <a:pt x="2061" y="2446"/>
                  </a:lnTo>
                  <a:lnTo>
                    <a:pt x="2064" y="2525"/>
                  </a:lnTo>
                  <a:lnTo>
                    <a:pt x="2073" y="2608"/>
                  </a:lnTo>
                  <a:lnTo>
                    <a:pt x="2091" y="2692"/>
                  </a:lnTo>
                  <a:lnTo>
                    <a:pt x="2117" y="2780"/>
                  </a:lnTo>
                  <a:lnTo>
                    <a:pt x="2134" y="2824"/>
                  </a:lnTo>
                  <a:lnTo>
                    <a:pt x="2199" y="2810"/>
                  </a:lnTo>
                  <a:lnTo>
                    <a:pt x="2326" y="2798"/>
                  </a:lnTo>
                  <a:lnTo>
                    <a:pt x="2451" y="2807"/>
                  </a:lnTo>
                  <a:lnTo>
                    <a:pt x="2575" y="2836"/>
                  </a:lnTo>
                  <a:lnTo>
                    <a:pt x="2694" y="2885"/>
                  </a:lnTo>
                  <a:lnTo>
                    <a:pt x="2808" y="2952"/>
                  </a:lnTo>
                  <a:lnTo>
                    <a:pt x="2918" y="3039"/>
                  </a:lnTo>
                  <a:lnTo>
                    <a:pt x="3022" y="3144"/>
                  </a:lnTo>
                  <a:lnTo>
                    <a:pt x="3071" y="3204"/>
                  </a:lnTo>
                  <a:lnTo>
                    <a:pt x="3072" y="3203"/>
                  </a:lnTo>
                  <a:lnTo>
                    <a:pt x="3074" y="3201"/>
                  </a:lnTo>
                  <a:lnTo>
                    <a:pt x="3103" y="3179"/>
                  </a:lnTo>
                  <a:lnTo>
                    <a:pt x="3164" y="3139"/>
                  </a:lnTo>
                  <a:lnTo>
                    <a:pt x="3228" y="3107"/>
                  </a:lnTo>
                  <a:lnTo>
                    <a:pt x="3294" y="3078"/>
                  </a:lnTo>
                  <a:lnTo>
                    <a:pt x="3361" y="3057"/>
                  </a:lnTo>
                  <a:lnTo>
                    <a:pt x="3430" y="3042"/>
                  </a:lnTo>
                  <a:lnTo>
                    <a:pt x="3500" y="3034"/>
                  </a:lnTo>
                  <a:lnTo>
                    <a:pt x="3573" y="3030"/>
                  </a:lnTo>
                  <a:lnTo>
                    <a:pt x="3681" y="3038"/>
                  </a:lnTo>
                  <a:lnTo>
                    <a:pt x="3832" y="3069"/>
                  </a:lnTo>
                  <a:lnTo>
                    <a:pt x="3983" y="3125"/>
                  </a:lnTo>
                  <a:lnTo>
                    <a:pt x="4138" y="3204"/>
                  </a:lnTo>
                  <a:lnTo>
                    <a:pt x="4214" y="3254"/>
                  </a:lnTo>
                  <a:lnTo>
                    <a:pt x="4108" y="3411"/>
                  </a:lnTo>
                  <a:lnTo>
                    <a:pt x="4044" y="3370"/>
                  </a:lnTo>
                  <a:lnTo>
                    <a:pt x="3919" y="3304"/>
                  </a:lnTo>
                  <a:lnTo>
                    <a:pt x="3796" y="3257"/>
                  </a:lnTo>
                  <a:lnTo>
                    <a:pt x="3674" y="3230"/>
                  </a:lnTo>
                  <a:lnTo>
                    <a:pt x="3556" y="3222"/>
                  </a:lnTo>
                  <a:lnTo>
                    <a:pt x="3443" y="3234"/>
                  </a:lnTo>
                  <a:lnTo>
                    <a:pt x="3337" y="3266"/>
                  </a:lnTo>
                  <a:lnTo>
                    <a:pt x="3237" y="3318"/>
                  </a:lnTo>
                  <a:lnTo>
                    <a:pt x="3190" y="3352"/>
                  </a:lnTo>
                  <a:lnTo>
                    <a:pt x="3147" y="3387"/>
                  </a:lnTo>
                  <a:lnTo>
                    <a:pt x="3075" y="3466"/>
                  </a:lnTo>
                  <a:lnTo>
                    <a:pt x="3014" y="3555"/>
                  </a:lnTo>
                  <a:lnTo>
                    <a:pt x="2969" y="3654"/>
                  </a:lnTo>
                  <a:lnTo>
                    <a:pt x="2939" y="3756"/>
                  </a:lnTo>
                  <a:lnTo>
                    <a:pt x="2925" y="3862"/>
                  </a:lnTo>
                  <a:lnTo>
                    <a:pt x="2926" y="3970"/>
                  </a:lnTo>
                  <a:lnTo>
                    <a:pt x="2944" y="4075"/>
                  </a:lnTo>
                  <a:lnTo>
                    <a:pt x="2961" y="4127"/>
                  </a:lnTo>
                  <a:lnTo>
                    <a:pt x="2782" y="4190"/>
                  </a:lnTo>
                  <a:lnTo>
                    <a:pt x="2765" y="4137"/>
                  </a:lnTo>
                  <a:lnTo>
                    <a:pt x="2742" y="4027"/>
                  </a:lnTo>
                  <a:lnTo>
                    <a:pt x="2734" y="3914"/>
                  </a:lnTo>
                  <a:lnTo>
                    <a:pt x="2740" y="3801"/>
                  </a:lnTo>
                  <a:lnTo>
                    <a:pt x="2761" y="3691"/>
                  </a:lnTo>
                  <a:lnTo>
                    <a:pt x="2795" y="3582"/>
                  </a:lnTo>
                  <a:lnTo>
                    <a:pt x="2842" y="3480"/>
                  </a:lnTo>
                  <a:lnTo>
                    <a:pt x="2900" y="3383"/>
                  </a:lnTo>
                  <a:lnTo>
                    <a:pt x="2935" y="3339"/>
                  </a:lnTo>
                  <a:lnTo>
                    <a:pt x="2895" y="3287"/>
                  </a:lnTo>
                  <a:lnTo>
                    <a:pt x="2808" y="3196"/>
                  </a:lnTo>
                  <a:lnTo>
                    <a:pt x="2717" y="3121"/>
                  </a:lnTo>
                  <a:lnTo>
                    <a:pt x="2623" y="3063"/>
                  </a:lnTo>
                  <a:lnTo>
                    <a:pt x="2525" y="3021"/>
                  </a:lnTo>
                  <a:lnTo>
                    <a:pt x="2426" y="2996"/>
                  </a:lnTo>
                  <a:lnTo>
                    <a:pt x="2323" y="2989"/>
                  </a:lnTo>
                  <a:lnTo>
                    <a:pt x="2221" y="2999"/>
                  </a:lnTo>
                  <a:lnTo>
                    <a:pt x="2169" y="3011"/>
                  </a:lnTo>
                  <a:lnTo>
                    <a:pt x="2117" y="3026"/>
                  </a:lnTo>
                  <a:lnTo>
                    <a:pt x="2019" y="3072"/>
                  </a:lnTo>
                  <a:lnTo>
                    <a:pt x="1929" y="3131"/>
                  </a:lnTo>
                  <a:lnTo>
                    <a:pt x="1849" y="3204"/>
                  </a:lnTo>
                  <a:lnTo>
                    <a:pt x="1781" y="3288"/>
                  </a:lnTo>
                  <a:lnTo>
                    <a:pt x="1727" y="3380"/>
                  </a:lnTo>
                  <a:lnTo>
                    <a:pt x="1687" y="3480"/>
                  </a:lnTo>
                  <a:lnTo>
                    <a:pt x="1663" y="3585"/>
                  </a:lnTo>
                  <a:lnTo>
                    <a:pt x="1660" y="3638"/>
                  </a:lnTo>
                  <a:lnTo>
                    <a:pt x="1470" y="3629"/>
                  </a:lnTo>
                  <a:lnTo>
                    <a:pt x="1474" y="3571"/>
                  </a:lnTo>
                  <a:lnTo>
                    <a:pt x="1496" y="3458"/>
                  </a:lnTo>
                  <a:lnTo>
                    <a:pt x="1534" y="3349"/>
                  </a:lnTo>
                  <a:lnTo>
                    <a:pt x="1584" y="3245"/>
                  </a:lnTo>
                  <a:lnTo>
                    <a:pt x="1649" y="3149"/>
                  </a:lnTo>
                  <a:lnTo>
                    <a:pt x="1724" y="3063"/>
                  </a:lnTo>
                  <a:lnTo>
                    <a:pt x="1811" y="2985"/>
                  </a:lnTo>
                  <a:lnTo>
                    <a:pt x="1906" y="2919"/>
                  </a:lnTo>
                  <a:lnTo>
                    <a:pt x="1956" y="2891"/>
                  </a:lnTo>
                  <a:lnTo>
                    <a:pt x="1937" y="2840"/>
                  </a:lnTo>
                  <a:lnTo>
                    <a:pt x="1907" y="2736"/>
                  </a:lnTo>
                  <a:lnTo>
                    <a:pt x="1886" y="2635"/>
                  </a:lnTo>
                  <a:lnTo>
                    <a:pt x="1876" y="2536"/>
                  </a:lnTo>
                  <a:lnTo>
                    <a:pt x="1873" y="2440"/>
                  </a:lnTo>
                  <a:lnTo>
                    <a:pt x="1881" y="2347"/>
                  </a:lnTo>
                  <a:lnTo>
                    <a:pt x="1895" y="2258"/>
                  </a:lnTo>
                  <a:lnTo>
                    <a:pt x="1919" y="2172"/>
                  </a:lnTo>
                  <a:lnTo>
                    <a:pt x="1949" y="2090"/>
                  </a:lnTo>
                  <a:lnTo>
                    <a:pt x="1985" y="2014"/>
                  </a:lnTo>
                  <a:lnTo>
                    <a:pt x="2028" y="1941"/>
                  </a:lnTo>
                  <a:lnTo>
                    <a:pt x="2077" y="1874"/>
                  </a:lnTo>
                  <a:lnTo>
                    <a:pt x="2131" y="1812"/>
                  </a:lnTo>
                  <a:lnTo>
                    <a:pt x="2190" y="1755"/>
                  </a:lnTo>
                  <a:lnTo>
                    <a:pt x="2253" y="1704"/>
                  </a:lnTo>
                  <a:lnTo>
                    <a:pt x="2321" y="1659"/>
                  </a:lnTo>
                  <a:lnTo>
                    <a:pt x="2356" y="1639"/>
                  </a:lnTo>
                  <a:lnTo>
                    <a:pt x="2385" y="1624"/>
                  </a:lnTo>
                  <a:lnTo>
                    <a:pt x="2454" y="1594"/>
                  </a:lnTo>
                  <a:lnTo>
                    <a:pt x="2529" y="1569"/>
                  </a:lnTo>
                  <a:lnTo>
                    <a:pt x="2612" y="1549"/>
                  </a:lnTo>
                  <a:lnTo>
                    <a:pt x="2699" y="1533"/>
                  </a:lnTo>
                  <a:lnTo>
                    <a:pt x="2790" y="1524"/>
                  </a:lnTo>
                  <a:lnTo>
                    <a:pt x="2884" y="1521"/>
                  </a:lnTo>
                  <a:lnTo>
                    <a:pt x="2980" y="1527"/>
                  </a:lnTo>
                  <a:lnTo>
                    <a:pt x="3028" y="1533"/>
                  </a:lnTo>
                  <a:lnTo>
                    <a:pt x="3006" y="1471"/>
                  </a:lnTo>
                  <a:lnTo>
                    <a:pt x="2953" y="1361"/>
                  </a:lnTo>
                  <a:lnTo>
                    <a:pt x="2893" y="1264"/>
                  </a:lnTo>
                  <a:lnTo>
                    <a:pt x="2827" y="1181"/>
                  </a:lnTo>
                  <a:lnTo>
                    <a:pt x="2756" y="1111"/>
                  </a:lnTo>
                  <a:lnTo>
                    <a:pt x="2680" y="1051"/>
                  </a:lnTo>
                  <a:lnTo>
                    <a:pt x="2600" y="1003"/>
                  </a:lnTo>
                  <a:lnTo>
                    <a:pt x="2518" y="965"/>
                  </a:lnTo>
                  <a:lnTo>
                    <a:pt x="2432" y="937"/>
                  </a:lnTo>
                  <a:lnTo>
                    <a:pt x="2346" y="916"/>
                  </a:lnTo>
                  <a:lnTo>
                    <a:pt x="2218" y="898"/>
                  </a:lnTo>
                  <a:lnTo>
                    <a:pt x="2051" y="895"/>
                  </a:lnTo>
                  <a:lnTo>
                    <a:pt x="1897" y="910"/>
                  </a:lnTo>
                  <a:lnTo>
                    <a:pt x="1828" y="921"/>
                  </a:lnTo>
                  <a:lnTo>
                    <a:pt x="1669" y="950"/>
                  </a:lnTo>
                  <a:lnTo>
                    <a:pt x="1722" y="797"/>
                  </a:lnTo>
                  <a:lnTo>
                    <a:pt x="1728" y="775"/>
                  </a:lnTo>
                  <a:lnTo>
                    <a:pt x="1737" y="728"/>
                  </a:lnTo>
                  <a:lnTo>
                    <a:pt x="1740" y="654"/>
                  </a:lnTo>
                  <a:lnTo>
                    <a:pt x="1722" y="548"/>
                  </a:lnTo>
                  <a:lnTo>
                    <a:pt x="1682" y="438"/>
                  </a:lnTo>
                  <a:lnTo>
                    <a:pt x="1653" y="383"/>
                  </a:lnTo>
                  <a:lnTo>
                    <a:pt x="1632" y="348"/>
                  </a:lnTo>
                  <a:lnTo>
                    <a:pt x="1586" y="284"/>
                  </a:lnTo>
                  <a:lnTo>
                    <a:pt x="1532" y="224"/>
                  </a:lnTo>
                  <a:lnTo>
                    <a:pt x="1475" y="171"/>
                  </a:lnTo>
                  <a:lnTo>
                    <a:pt x="1412" y="124"/>
                  </a:lnTo>
                  <a:lnTo>
                    <a:pt x="1346" y="84"/>
                  </a:lnTo>
                  <a:lnTo>
                    <a:pt x="1277" y="52"/>
                  </a:lnTo>
                  <a:lnTo>
                    <a:pt x="1205" y="28"/>
                  </a:lnTo>
                  <a:lnTo>
                    <a:pt x="1168" y="19"/>
                  </a:lnTo>
                  <a:lnTo>
                    <a:pt x="1107" y="9"/>
                  </a:lnTo>
                  <a:lnTo>
                    <a:pt x="988" y="0"/>
                  </a:lnTo>
                  <a:lnTo>
                    <a:pt x="869" y="4"/>
                  </a:lnTo>
                  <a:lnTo>
                    <a:pt x="754" y="19"/>
                  </a:lnTo>
                  <a:lnTo>
                    <a:pt x="642" y="43"/>
                  </a:lnTo>
                  <a:lnTo>
                    <a:pt x="537" y="74"/>
                  </a:lnTo>
                  <a:lnTo>
                    <a:pt x="394" y="126"/>
                  </a:lnTo>
                  <a:lnTo>
                    <a:pt x="314" y="162"/>
                  </a:lnTo>
                  <a:lnTo>
                    <a:pt x="282" y="192"/>
                  </a:lnTo>
                  <a:lnTo>
                    <a:pt x="221" y="260"/>
                  </a:lnTo>
                  <a:lnTo>
                    <a:pt x="165" y="339"/>
                  </a:lnTo>
                  <a:lnTo>
                    <a:pt x="117" y="426"/>
                  </a:lnTo>
                  <a:lnTo>
                    <a:pt x="76" y="522"/>
                  </a:lnTo>
                  <a:lnTo>
                    <a:pt x="43" y="622"/>
                  </a:lnTo>
                  <a:lnTo>
                    <a:pt x="19" y="728"/>
                  </a:lnTo>
                  <a:lnTo>
                    <a:pt x="4" y="838"/>
                  </a:lnTo>
                  <a:lnTo>
                    <a:pt x="0" y="950"/>
                  </a:lnTo>
                  <a:lnTo>
                    <a:pt x="7" y="1063"/>
                  </a:lnTo>
                  <a:lnTo>
                    <a:pt x="26" y="1175"/>
                  </a:lnTo>
                  <a:lnTo>
                    <a:pt x="59" y="1287"/>
                  </a:lnTo>
                  <a:lnTo>
                    <a:pt x="104" y="1396"/>
                  </a:lnTo>
                  <a:lnTo>
                    <a:pt x="164" y="1501"/>
                  </a:lnTo>
                  <a:lnTo>
                    <a:pt x="238" y="1601"/>
                  </a:lnTo>
                  <a:lnTo>
                    <a:pt x="328" y="1694"/>
                  </a:lnTo>
                  <a:lnTo>
                    <a:pt x="382" y="1738"/>
                  </a:lnTo>
                  <a:lnTo>
                    <a:pt x="358" y="1782"/>
                  </a:lnTo>
                  <a:lnTo>
                    <a:pt x="327" y="1873"/>
                  </a:lnTo>
                  <a:lnTo>
                    <a:pt x="313" y="1963"/>
                  </a:lnTo>
                  <a:lnTo>
                    <a:pt x="314" y="2052"/>
                  </a:lnTo>
                  <a:lnTo>
                    <a:pt x="328" y="2138"/>
                  </a:lnTo>
                  <a:lnTo>
                    <a:pt x="354" y="2224"/>
                  </a:lnTo>
                  <a:lnTo>
                    <a:pt x="388" y="2306"/>
                  </a:lnTo>
                  <a:lnTo>
                    <a:pt x="431" y="2383"/>
                  </a:lnTo>
                  <a:lnTo>
                    <a:pt x="503" y="2492"/>
                  </a:lnTo>
                  <a:lnTo>
                    <a:pt x="607" y="2618"/>
                  </a:lnTo>
                  <a:lnTo>
                    <a:pt x="707" y="2716"/>
                  </a:lnTo>
                  <a:lnTo>
                    <a:pt x="786" y="2783"/>
                  </a:lnTo>
                  <a:lnTo>
                    <a:pt x="811" y="2799"/>
                  </a:lnTo>
                  <a:lnTo>
                    <a:pt x="814" y="2884"/>
                  </a:lnTo>
                  <a:lnTo>
                    <a:pt x="835" y="3046"/>
                  </a:lnTo>
                  <a:lnTo>
                    <a:pt x="871" y="3197"/>
                  </a:lnTo>
                  <a:lnTo>
                    <a:pt x="925" y="3339"/>
                  </a:lnTo>
                  <a:lnTo>
                    <a:pt x="991" y="3471"/>
                  </a:lnTo>
                  <a:lnTo>
                    <a:pt x="1067" y="3591"/>
                  </a:lnTo>
                  <a:lnTo>
                    <a:pt x="1155" y="3702"/>
                  </a:lnTo>
                  <a:lnTo>
                    <a:pt x="1250" y="3800"/>
                  </a:lnTo>
                  <a:lnTo>
                    <a:pt x="1352" y="3887"/>
                  </a:lnTo>
                  <a:lnTo>
                    <a:pt x="1459" y="3962"/>
                  </a:lnTo>
                  <a:lnTo>
                    <a:pt x="1569" y="4026"/>
                  </a:lnTo>
                  <a:lnTo>
                    <a:pt x="1680" y="4076"/>
                  </a:lnTo>
                  <a:lnTo>
                    <a:pt x="1790" y="4114"/>
                  </a:lnTo>
                  <a:lnTo>
                    <a:pt x="1899" y="4138"/>
                  </a:lnTo>
                  <a:lnTo>
                    <a:pt x="2004" y="4150"/>
                  </a:lnTo>
                  <a:lnTo>
                    <a:pt x="2104" y="4147"/>
                  </a:lnTo>
                  <a:lnTo>
                    <a:pt x="2151" y="4140"/>
                  </a:lnTo>
                  <a:lnTo>
                    <a:pt x="2174" y="4182"/>
                  </a:lnTo>
                  <a:lnTo>
                    <a:pt x="2230" y="4267"/>
                  </a:lnTo>
                  <a:lnTo>
                    <a:pt x="2293" y="4346"/>
                  </a:lnTo>
                  <a:lnTo>
                    <a:pt x="2366" y="4421"/>
                  </a:lnTo>
                  <a:lnTo>
                    <a:pt x="2445" y="4492"/>
                  </a:lnTo>
                  <a:lnTo>
                    <a:pt x="2532" y="4560"/>
                  </a:lnTo>
                  <a:lnTo>
                    <a:pt x="2625" y="4620"/>
                  </a:lnTo>
                  <a:lnTo>
                    <a:pt x="2722" y="4678"/>
                  </a:lnTo>
                  <a:lnTo>
                    <a:pt x="2826" y="4728"/>
                  </a:lnTo>
                  <a:lnTo>
                    <a:pt x="2932" y="4772"/>
                  </a:lnTo>
                  <a:lnTo>
                    <a:pt x="3042" y="4810"/>
                  </a:lnTo>
                  <a:lnTo>
                    <a:pt x="3155" y="4841"/>
                  </a:lnTo>
                  <a:lnTo>
                    <a:pt x="3269" y="4865"/>
                  </a:lnTo>
                  <a:lnTo>
                    <a:pt x="3386" y="4882"/>
                  </a:lnTo>
                  <a:lnTo>
                    <a:pt x="3501" y="4890"/>
                  </a:lnTo>
                  <a:lnTo>
                    <a:pt x="3618" y="4891"/>
                  </a:lnTo>
                  <a:lnTo>
                    <a:pt x="3732" y="4884"/>
                  </a:lnTo>
                  <a:lnTo>
                    <a:pt x="3845" y="4867"/>
                  </a:lnTo>
                  <a:lnTo>
                    <a:pt x="3955" y="4841"/>
                  </a:lnTo>
                  <a:lnTo>
                    <a:pt x="4063" y="4806"/>
                  </a:lnTo>
                  <a:lnTo>
                    <a:pt x="4166" y="4760"/>
                  </a:lnTo>
                  <a:lnTo>
                    <a:pt x="4265" y="4705"/>
                  </a:lnTo>
                  <a:lnTo>
                    <a:pt x="4358" y="4639"/>
                  </a:lnTo>
                  <a:lnTo>
                    <a:pt x="4445" y="4561"/>
                  </a:lnTo>
                  <a:lnTo>
                    <a:pt x="4525" y="4473"/>
                  </a:lnTo>
                  <a:lnTo>
                    <a:pt x="4598" y="4373"/>
                  </a:lnTo>
                  <a:lnTo>
                    <a:pt x="4663" y="4260"/>
                  </a:lnTo>
                  <a:lnTo>
                    <a:pt x="4718" y="4136"/>
                  </a:lnTo>
                  <a:lnTo>
                    <a:pt x="4765" y="3998"/>
                  </a:lnTo>
                  <a:lnTo>
                    <a:pt x="4800" y="3848"/>
                  </a:lnTo>
                  <a:lnTo>
                    <a:pt x="4825" y="3685"/>
                  </a:lnTo>
                  <a:lnTo>
                    <a:pt x="4838" y="3507"/>
                  </a:lnTo>
                  <a:lnTo>
                    <a:pt x="4838" y="3412"/>
                  </a:lnTo>
                  <a:lnTo>
                    <a:pt x="4838" y="1073"/>
                  </a:lnTo>
                  <a:lnTo>
                    <a:pt x="4778" y="1039"/>
                  </a:lnTo>
                  <a:lnTo>
                    <a:pt x="4656" y="984"/>
                  </a:lnTo>
                  <a:lnTo>
                    <a:pt x="4533" y="942"/>
                  </a:lnTo>
                  <a:lnTo>
                    <a:pt x="4409" y="915"/>
                  </a:lnTo>
                  <a:lnTo>
                    <a:pt x="4285" y="903"/>
                  </a:lnTo>
                  <a:lnTo>
                    <a:pt x="4164" y="906"/>
                  </a:lnTo>
                  <a:lnTo>
                    <a:pt x="4043" y="923"/>
                  </a:lnTo>
                  <a:lnTo>
                    <a:pt x="3925" y="956"/>
                  </a:lnTo>
                  <a:lnTo>
                    <a:pt x="3868" y="980"/>
                  </a:ln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</p:grpSp>
      <p:sp>
        <p:nvSpPr>
          <p:cNvPr id="38" name="Titel 1">
            <a:extLst>
              <a:ext uri="{FF2B5EF4-FFF2-40B4-BE49-F238E27FC236}">
                <a16:creationId xmlns="" xmlns:a16="http://schemas.microsoft.com/office/drawing/2014/main" id="{71B4D964-9A54-42FF-902C-DD0672092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978" y="667174"/>
            <a:ext cx="10897786" cy="5484720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785368" y="183232"/>
            <a:ext cx="8890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Gemeinsame Bildungsgrundsätze für Kinder von 0-10  Jahren</a:t>
            </a:r>
          </a:p>
        </p:txBody>
      </p:sp>
    </p:spTree>
    <p:extLst>
      <p:ext uri="{BB962C8B-B14F-4D97-AF65-F5344CB8AC3E}">
        <p14:creationId xmlns:p14="http://schemas.microsoft.com/office/powerpoint/2010/main" val="309469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529" y="6219499"/>
            <a:ext cx="1869764" cy="5190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uppieren 7"/>
          <p:cNvGrpSpPr/>
          <p:nvPr/>
        </p:nvGrpSpPr>
        <p:grpSpPr>
          <a:xfrm>
            <a:off x="2510937" y="801328"/>
            <a:ext cx="6636728" cy="5234808"/>
            <a:chOff x="2598344" y="1049638"/>
            <a:chExt cx="6636728" cy="5234808"/>
          </a:xfrm>
        </p:grpSpPr>
        <p:sp>
          <p:nvSpPr>
            <p:cNvPr id="7" name="Ellipse 6"/>
            <p:cNvSpPr/>
            <p:nvPr/>
          </p:nvSpPr>
          <p:spPr>
            <a:xfrm>
              <a:off x="3063832" y="1245414"/>
              <a:ext cx="5557389" cy="4775140"/>
            </a:xfrm>
            <a:prstGeom prst="ellipse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" name="Gruppieren 1"/>
            <p:cNvGrpSpPr/>
            <p:nvPr/>
          </p:nvGrpSpPr>
          <p:grpSpPr>
            <a:xfrm>
              <a:off x="2598344" y="1049638"/>
              <a:ext cx="6636728" cy="5234808"/>
              <a:chOff x="2236647" y="333631"/>
              <a:chExt cx="6702598" cy="6178489"/>
            </a:xfrm>
          </p:grpSpPr>
          <p:sp>
            <p:nvSpPr>
              <p:cNvPr id="3" name="Freihandform 2"/>
              <p:cNvSpPr/>
              <p:nvPr/>
            </p:nvSpPr>
            <p:spPr>
              <a:xfrm>
                <a:off x="4844771" y="333631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Bewegung</a:t>
                </a:r>
                <a:endParaRPr lang="de-DE" sz="6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ihandform 13"/>
              <p:cNvSpPr/>
              <p:nvPr/>
            </p:nvSpPr>
            <p:spPr>
              <a:xfrm>
                <a:off x="6567104" y="989976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Körper, Gesundheit und Ernährung </a:t>
                </a:r>
              </a:p>
            </p:txBody>
          </p:sp>
          <p:sp>
            <p:nvSpPr>
              <p:cNvPr id="16" name="Freihandform 15"/>
              <p:cNvSpPr/>
              <p:nvPr/>
            </p:nvSpPr>
            <p:spPr>
              <a:xfrm>
                <a:off x="7366639" y="2198699"/>
                <a:ext cx="1511344" cy="944590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Sprache und Kommunikation</a:t>
                </a:r>
              </a:p>
            </p:txBody>
          </p:sp>
          <p:sp>
            <p:nvSpPr>
              <p:cNvPr id="18" name="Freihandform 17"/>
              <p:cNvSpPr/>
              <p:nvPr/>
            </p:nvSpPr>
            <p:spPr>
              <a:xfrm>
                <a:off x="7427901" y="3523457"/>
                <a:ext cx="1511344" cy="944590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Soziale und </a:t>
                </a:r>
                <a:br>
                  <a:rPr lang="de-DE" sz="1400" kern="1200" dirty="0">
                    <a:solidFill>
                      <a:schemeClr val="tx1"/>
                    </a:solidFill>
                  </a:rPr>
                </a:br>
                <a:r>
                  <a:rPr lang="de-DE" sz="1400" kern="1200" dirty="0">
                    <a:solidFill>
                      <a:schemeClr val="tx1"/>
                    </a:solidFill>
                  </a:rPr>
                  <a:t>(inter-)kulturelle Bildung</a:t>
                </a:r>
              </a:p>
            </p:txBody>
          </p:sp>
          <p:sp>
            <p:nvSpPr>
              <p:cNvPr id="19" name="Freihandform 18"/>
              <p:cNvSpPr/>
              <p:nvPr/>
            </p:nvSpPr>
            <p:spPr>
              <a:xfrm>
                <a:off x="2815488" y="1055693"/>
                <a:ext cx="5299979" cy="529997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5195431" y="3386992"/>
                    </a:moveTo>
                    <a:arcTo wR="2649989" hR="2649989" stAng="968864" swAng="569715"/>
                  </a:path>
                </a:pathLst>
              </a:custGeom>
              <a:noFill/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Freihandform 19"/>
              <p:cNvSpPr/>
              <p:nvPr/>
            </p:nvSpPr>
            <p:spPr>
              <a:xfrm>
                <a:off x="6712855" y="4856532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Musisch-ästhetische Bildung</a:t>
                </a:r>
              </a:p>
            </p:txBody>
          </p:sp>
          <p:sp>
            <p:nvSpPr>
              <p:cNvPr id="22" name="Freihandform 21"/>
              <p:cNvSpPr/>
              <p:nvPr/>
            </p:nvSpPr>
            <p:spPr>
              <a:xfrm>
                <a:off x="5017767" y="5567529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 Religion und Ethik</a:t>
                </a:r>
              </a:p>
            </p:txBody>
          </p:sp>
          <p:sp>
            <p:nvSpPr>
              <p:cNvPr id="24" name="Freihandform 23"/>
              <p:cNvSpPr/>
              <p:nvPr/>
            </p:nvSpPr>
            <p:spPr>
              <a:xfrm>
                <a:off x="3193241" y="5080078"/>
                <a:ext cx="1511344" cy="944590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Mathematische Bildung</a:t>
                </a:r>
              </a:p>
            </p:txBody>
          </p:sp>
          <p:sp>
            <p:nvSpPr>
              <p:cNvPr id="26" name="Freihandform 25"/>
              <p:cNvSpPr/>
              <p:nvPr/>
            </p:nvSpPr>
            <p:spPr>
              <a:xfrm>
                <a:off x="2236647" y="3665593"/>
                <a:ext cx="1511344" cy="944590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Naturwissen-</a:t>
                </a:r>
                <a:r>
                  <a:rPr lang="de-DE" sz="1400" kern="1200" dirty="0" err="1">
                    <a:solidFill>
                      <a:schemeClr val="tx1"/>
                    </a:solidFill>
                  </a:rPr>
                  <a:t>schaftlich</a:t>
                </a:r>
                <a:r>
                  <a:rPr lang="de-DE" sz="1400" kern="1200" dirty="0">
                    <a:solidFill>
                      <a:schemeClr val="tx1"/>
                    </a:solidFill>
                  </a:rPr>
                  <a:t>-technische Bildung</a:t>
                </a:r>
              </a:p>
            </p:txBody>
          </p:sp>
          <p:sp>
            <p:nvSpPr>
              <p:cNvPr id="28" name="Freihandform 27"/>
              <p:cNvSpPr/>
              <p:nvPr/>
            </p:nvSpPr>
            <p:spPr>
              <a:xfrm>
                <a:off x="2332936" y="2247892"/>
                <a:ext cx="1511344" cy="944590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Ökologische Bildung</a:t>
                </a:r>
              </a:p>
            </p:txBody>
          </p:sp>
          <p:sp>
            <p:nvSpPr>
              <p:cNvPr id="30" name="Freihandform 29"/>
              <p:cNvSpPr/>
              <p:nvPr/>
            </p:nvSpPr>
            <p:spPr>
              <a:xfrm>
                <a:off x="3088609" y="937491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dirty="0">
                    <a:solidFill>
                      <a:schemeClr val="tx1"/>
                    </a:solidFill>
                  </a:rPr>
                  <a:t>Medien</a:t>
                </a:r>
              </a:p>
            </p:txBody>
          </p:sp>
        </p:grpSp>
      </p:grpSp>
      <p:grpSp>
        <p:nvGrpSpPr>
          <p:cNvPr id="32" name="Group 17">
            <a:extLst>
              <a:ext uri="{FF2B5EF4-FFF2-40B4-BE49-F238E27FC236}">
                <a16:creationId xmlns="" xmlns:a16="http://schemas.microsoft.com/office/drawing/2014/main" id="{55E3C3D4-2FBB-44E3-846C-624D6DE0716C}"/>
              </a:ext>
            </a:extLst>
          </p:cNvPr>
          <p:cNvGrpSpPr/>
          <p:nvPr/>
        </p:nvGrpSpPr>
        <p:grpSpPr>
          <a:xfrm>
            <a:off x="4512034" y="2163288"/>
            <a:ext cx="2659281" cy="2492492"/>
            <a:chOff x="4370934" y="2033743"/>
            <a:chExt cx="3418963" cy="3025979"/>
          </a:xfrm>
        </p:grpSpPr>
        <p:sp>
          <p:nvSpPr>
            <p:cNvPr id="33" name="Freeform 54">
              <a:extLst>
                <a:ext uri="{FF2B5EF4-FFF2-40B4-BE49-F238E27FC236}">
                  <a16:creationId xmlns="" xmlns:a16="http://schemas.microsoft.com/office/drawing/2014/main" id="{BE60FAE0-E0F0-4828-BF8B-EDE62476F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0204" y="3451196"/>
              <a:ext cx="1639693" cy="1608526"/>
            </a:xfrm>
            <a:custGeom>
              <a:avLst/>
              <a:gdLst>
                <a:gd name="T0" fmla="*/ 4287 w 4838"/>
                <a:gd name="T1" fmla="*/ 174 h 4745"/>
                <a:gd name="T2" fmla="*/ 3818 w 4838"/>
                <a:gd name="T3" fmla="*/ 301 h 4745"/>
                <a:gd name="T4" fmla="*/ 3447 w 4838"/>
                <a:gd name="T5" fmla="*/ 261 h 4745"/>
                <a:gd name="T6" fmla="*/ 3257 w 4838"/>
                <a:gd name="T7" fmla="*/ 585 h 4745"/>
                <a:gd name="T8" fmla="*/ 2944 w 4838"/>
                <a:gd name="T9" fmla="*/ 875 h 4745"/>
                <a:gd name="T10" fmla="*/ 2420 w 4838"/>
                <a:gd name="T11" fmla="*/ 998 h 4745"/>
                <a:gd name="T12" fmla="*/ 1891 w 4838"/>
                <a:gd name="T13" fmla="*/ 909 h 4745"/>
                <a:gd name="T14" fmla="*/ 1766 w 4838"/>
                <a:gd name="T15" fmla="*/ 990 h 4745"/>
                <a:gd name="T16" fmla="*/ 1269 w 4838"/>
                <a:gd name="T17" fmla="*/ 1150 h 4745"/>
                <a:gd name="T18" fmla="*/ 775 w 4838"/>
                <a:gd name="T19" fmla="*/ 1133 h 4745"/>
                <a:gd name="T20" fmla="*/ 287 w 4838"/>
                <a:gd name="T21" fmla="*/ 933 h 4745"/>
                <a:gd name="T22" fmla="*/ 22 w 4838"/>
                <a:gd name="T23" fmla="*/ 2755 h 4745"/>
                <a:gd name="T24" fmla="*/ 317 w 4838"/>
                <a:gd name="T25" fmla="*/ 3160 h 4745"/>
                <a:gd name="T26" fmla="*/ 644 w 4838"/>
                <a:gd name="T27" fmla="*/ 3307 h 4745"/>
                <a:gd name="T28" fmla="*/ 1109 w 4838"/>
                <a:gd name="T29" fmla="*/ 3298 h 4745"/>
                <a:gd name="T30" fmla="*/ 1151 w 4838"/>
                <a:gd name="T31" fmla="*/ 2952 h 4745"/>
                <a:gd name="T32" fmla="*/ 1460 w 4838"/>
                <a:gd name="T33" fmla="*/ 2736 h 4745"/>
                <a:gd name="T34" fmla="*/ 1297 w 4838"/>
                <a:gd name="T35" fmla="*/ 3241 h 4745"/>
                <a:gd name="T36" fmla="*/ 1416 w 4838"/>
                <a:gd name="T37" fmla="*/ 3619 h 4745"/>
                <a:gd name="T38" fmla="*/ 1493 w 4838"/>
                <a:gd name="T39" fmla="*/ 3965 h 4745"/>
                <a:gd name="T40" fmla="*/ 1164 w 4838"/>
                <a:gd name="T41" fmla="*/ 3543 h 4745"/>
                <a:gd name="T42" fmla="*/ 757 w 4838"/>
                <a:gd name="T43" fmla="*/ 3514 h 4745"/>
                <a:gd name="T44" fmla="*/ 276 w 4838"/>
                <a:gd name="T45" fmla="*/ 3362 h 4745"/>
                <a:gd name="T46" fmla="*/ 24 w 4838"/>
                <a:gd name="T47" fmla="*/ 3133 h 4745"/>
                <a:gd name="T48" fmla="*/ 37 w 4838"/>
                <a:gd name="T49" fmla="*/ 3702 h 4745"/>
                <a:gd name="T50" fmla="*/ 312 w 4838"/>
                <a:gd name="T51" fmla="*/ 4327 h 4745"/>
                <a:gd name="T52" fmla="*/ 775 w 4838"/>
                <a:gd name="T53" fmla="*/ 4660 h 4745"/>
                <a:gd name="T54" fmla="*/ 1336 w 4838"/>
                <a:gd name="T55" fmla="*/ 4744 h 4745"/>
                <a:gd name="T56" fmla="*/ 1905 w 4838"/>
                <a:gd name="T57" fmla="*/ 4626 h 4745"/>
                <a:gd name="T58" fmla="*/ 2392 w 4838"/>
                <a:gd name="T59" fmla="*/ 4346 h 4745"/>
                <a:gd name="T60" fmla="*/ 2687 w 4838"/>
                <a:gd name="T61" fmla="*/ 3994 h 4745"/>
                <a:gd name="T62" fmla="*/ 2833 w 4838"/>
                <a:gd name="T63" fmla="*/ 3679 h 4745"/>
                <a:gd name="T64" fmla="*/ 2862 w 4838"/>
                <a:gd name="T65" fmla="*/ 3321 h 4745"/>
                <a:gd name="T66" fmla="*/ 2631 w 4838"/>
                <a:gd name="T67" fmla="*/ 2784 h 4745"/>
                <a:gd name="T68" fmla="*/ 2309 w 4838"/>
                <a:gd name="T69" fmla="*/ 2626 h 4745"/>
                <a:gd name="T70" fmla="*/ 1906 w 4838"/>
                <a:gd name="T71" fmla="*/ 2880 h 4745"/>
                <a:gd name="T72" fmla="*/ 1914 w 4838"/>
                <a:gd name="T73" fmla="*/ 2672 h 4745"/>
                <a:gd name="T74" fmla="*/ 2331 w 4838"/>
                <a:gd name="T75" fmla="*/ 2275 h 4745"/>
                <a:gd name="T76" fmla="*/ 2421 w 4838"/>
                <a:gd name="T77" fmla="*/ 1709 h 4745"/>
                <a:gd name="T78" fmla="*/ 2611 w 4838"/>
                <a:gd name="T79" fmla="*/ 1926 h 4745"/>
                <a:gd name="T80" fmla="*/ 2558 w 4838"/>
                <a:gd name="T81" fmla="*/ 2428 h 4745"/>
                <a:gd name="T82" fmla="*/ 2989 w 4838"/>
                <a:gd name="T83" fmla="*/ 3038 h 4745"/>
                <a:gd name="T84" fmla="*/ 3053 w 4838"/>
                <a:gd name="T85" fmla="*/ 3501 h 4745"/>
                <a:gd name="T86" fmla="*/ 2989 w 4838"/>
                <a:gd name="T87" fmla="*/ 3982 h 4745"/>
                <a:gd name="T88" fmla="*/ 3674 w 4838"/>
                <a:gd name="T89" fmla="*/ 3563 h 4745"/>
                <a:gd name="T90" fmla="*/ 3930 w 4838"/>
                <a:gd name="T91" fmla="*/ 3150 h 4745"/>
                <a:gd name="T92" fmla="*/ 4003 w 4838"/>
                <a:gd name="T93" fmla="*/ 2852 h 4745"/>
                <a:gd name="T94" fmla="*/ 3953 w 4838"/>
                <a:gd name="T95" fmla="*/ 2265 h 4745"/>
                <a:gd name="T96" fmla="*/ 3713 w 4838"/>
                <a:gd name="T97" fmla="*/ 1898 h 4745"/>
                <a:gd name="T98" fmla="*/ 3099 w 4838"/>
                <a:gd name="T99" fmla="*/ 1576 h 4745"/>
                <a:gd name="T100" fmla="*/ 3476 w 4838"/>
                <a:gd name="T101" fmla="*/ 1513 h 4745"/>
                <a:gd name="T102" fmla="*/ 4029 w 4838"/>
                <a:gd name="T103" fmla="*/ 1989 h 4745"/>
                <a:gd name="T104" fmla="*/ 4193 w 4838"/>
                <a:gd name="T105" fmla="*/ 2447 h 4745"/>
                <a:gd name="T106" fmla="*/ 4448 w 4838"/>
                <a:gd name="T107" fmla="*/ 2161 h 4745"/>
                <a:gd name="T108" fmla="*/ 4517 w 4838"/>
                <a:gd name="T109" fmla="*/ 1755 h 4745"/>
                <a:gd name="T110" fmla="*/ 4602 w 4838"/>
                <a:gd name="T111" fmla="*/ 1452 h 4745"/>
                <a:gd name="T112" fmla="*/ 4832 w 4838"/>
                <a:gd name="T113" fmla="*/ 904 h 4745"/>
                <a:gd name="T114" fmla="*/ 4754 w 4838"/>
                <a:gd name="T115" fmla="*/ 357 h 4745"/>
                <a:gd name="T116" fmla="*/ 4505 w 4838"/>
                <a:gd name="T117" fmla="*/ 0 h 4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38" h="4745">
                  <a:moveTo>
                    <a:pt x="4505" y="0"/>
                  </a:moveTo>
                  <a:lnTo>
                    <a:pt x="4478" y="27"/>
                  </a:lnTo>
                  <a:lnTo>
                    <a:pt x="4421" y="81"/>
                  </a:lnTo>
                  <a:lnTo>
                    <a:pt x="4357" y="130"/>
                  </a:lnTo>
                  <a:lnTo>
                    <a:pt x="4287" y="174"/>
                  </a:lnTo>
                  <a:lnTo>
                    <a:pt x="4251" y="195"/>
                  </a:lnTo>
                  <a:lnTo>
                    <a:pt x="4189" y="226"/>
                  </a:lnTo>
                  <a:lnTo>
                    <a:pt x="4064" y="269"/>
                  </a:lnTo>
                  <a:lnTo>
                    <a:pt x="3940" y="292"/>
                  </a:lnTo>
                  <a:lnTo>
                    <a:pt x="3818" y="301"/>
                  </a:lnTo>
                  <a:lnTo>
                    <a:pt x="3761" y="300"/>
                  </a:lnTo>
                  <a:lnTo>
                    <a:pt x="3713" y="298"/>
                  </a:lnTo>
                  <a:lnTo>
                    <a:pt x="3620" y="292"/>
                  </a:lnTo>
                  <a:lnTo>
                    <a:pt x="3532" y="279"/>
                  </a:lnTo>
                  <a:lnTo>
                    <a:pt x="3447" y="261"/>
                  </a:lnTo>
                  <a:lnTo>
                    <a:pt x="3408" y="249"/>
                  </a:lnTo>
                  <a:lnTo>
                    <a:pt x="3392" y="302"/>
                  </a:lnTo>
                  <a:lnTo>
                    <a:pt x="3354" y="405"/>
                  </a:lnTo>
                  <a:lnTo>
                    <a:pt x="3309" y="499"/>
                  </a:lnTo>
                  <a:lnTo>
                    <a:pt x="3257" y="585"/>
                  </a:lnTo>
                  <a:lnTo>
                    <a:pt x="3200" y="664"/>
                  </a:lnTo>
                  <a:lnTo>
                    <a:pt x="3135" y="734"/>
                  </a:lnTo>
                  <a:lnTo>
                    <a:pt x="3064" y="797"/>
                  </a:lnTo>
                  <a:lnTo>
                    <a:pt x="2986" y="852"/>
                  </a:lnTo>
                  <a:lnTo>
                    <a:pt x="2944" y="875"/>
                  </a:lnTo>
                  <a:lnTo>
                    <a:pt x="2880" y="909"/>
                  </a:lnTo>
                  <a:lnTo>
                    <a:pt x="2747" y="955"/>
                  </a:lnTo>
                  <a:lnTo>
                    <a:pt x="2614" y="985"/>
                  </a:lnTo>
                  <a:lnTo>
                    <a:pt x="2483" y="998"/>
                  </a:lnTo>
                  <a:lnTo>
                    <a:pt x="2420" y="998"/>
                  </a:lnTo>
                  <a:lnTo>
                    <a:pt x="2366" y="998"/>
                  </a:lnTo>
                  <a:lnTo>
                    <a:pt x="2267" y="990"/>
                  </a:lnTo>
                  <a:lnTo>
                    <a:pt x="2131" y="972"/>
                  </a:lnTo>
                  <a:lnTo>
                    <a:pt x="1930" y="923"/>
                  </a:lnTo>
                  <a:lnTo>
                    <a:pt x="1891" y="909"/>
                  </a:lnTo>
                  <a:lnTo>
                    <a:pt x="1895" y="900"/>
                  </a:lnTo>
                  <a:lnTo>
                    <a:pt x="1892" y="901"/>
                  </a:lnTo>
                  <a:lnTo>
                    <a:pt x="1889" y="904"/>
                  </a:lnTo>
                  <a:lnTo>
                    <a:pt x="1849" y="935"/>
                  </a:lnTo>
                  <a:lnTo>
                    <a:pt x="1766" y="990"/>
                  </a:lnTo>
                  <a:lnTo>
                    <a:pt x="1677" y="1038"/>
                  </a:lnTo>
                  <a:lnTo>
                    <a:pt x="1582" y="1079"/>
                  </a:lnTo>
                  <a:lnTo>
                    <a:pt x="1484" y="1110"/>
                  </a:lnTo>
                  <a:lnTo>
                    <a:pt x="1379" y="1134"/>
                  </a:lnTo>
                  <a:lnTo>
                    <a:pt x="1269" y="1150"/>
                  </a:lnTo>
                  <a:lnTo>
                    <a:pt x="1153" y="1158"/>
                  </a:lnTo>
                  <a:lnTo>
                    <a:pt x="1094" y="1159"/>
                  </a:lnTo>
                  <a:lnTo>
                    <a:pt x="1017" y="1158"/>
                  </a:lnTo>
                  <a:lnTo>
                    <a:pt x="858" y="1145"/>
                  </a:lnTo>
                  <a:lnTo>
                    <a:pt x="775" y="1133"/>
                  </a:lnTo>
                  <a:lnTo>
                    <a:pt x="715" y="1123"/>
                  </a:lnTo>
                  <a:lnTo>
                    <a:pt x="600" y="1090"/>
                  </a:lnTo>
                  <a:lnTo>
                    <a:pt x="490" y="1048"/>
                  </a:lnTo>
                  <a:lnTo>
                    <a:pt x="386" y="994"/>
                  </a:lnTo>
                  <a:lnTo>
                    <a:pt x="287" y="933"/>
                  </a:lnTo>
                  <a:lnTo>
                    <a:pt x="197" y="866"/>
                  </a:lnTo>
                  <a:lnTo>
                    <a:pt x="72" y="760"/>
                  </a:lnTo>
                  <a:lnTo>
                    <a:pt x="0" y="688"/>
                  </a:lnTo>
                  <a:lnTo>
                    <a:pt x="0" y="2695"/>
                  </a:lnTo>
                  <a:lnTo>
                    <a:pt x="22" y="2755"/>
                  </a:lnTo>
                  <a:lnTo>
                    <a:pt x="84" y="2884"/>
                  </a:lnTo>
                  <a:lnTo>
                    <a:pt x="147" y="2981"/>
                  </a:lnTo>
                  <a:lnTo>
                    <a:pt x="197" y="3045"/>
                  </a:lnTo>
                  <a:lnTo>
                    <a:pt x="254" y="3104"/>
                  </a:lnTo>
                  <a:lnTo>
                    <a:pt x="317" y="3160"/>
                  </a:lnTo>
                  <a:lnTo>
                    <a:pt x="354" y="3185"/>
                  </a:lnTo>
                  <a:lnTo>
                    <a:pt x="390" y="3209"/>
                  </a:lnTo>
                  <a:lnTo>
                    <a:pt x="469" y="3251"/>
                  </a:lnTo>
                  <a:lnTo>
                    <a:pt x="554" y="3283"/>
                  </a:lnTo>
                  <a:lnTo>
                    <a:pt x="644" y="3307"/>
                  </a:lnTo>
                  <a:lnTo>
                    <a:pt x="738" y="3321"/>
                  </a:lnTo>
                  <a:lnTo>
                    <a:pt x="838" y="3326"/>
                  </a:lnTo>
                  <a:lnTo>
                    <a:pt x="942" y="3322"/>
                  </a:lnTo>
                  <a:lnTo>
                    <a:pt x="1052" y="3308"/>
                  </a:lnTo>
                  <a:lnTo>
                    <a:pt x="1109" y="3298"/>
                  </a:lnTo>
                  <a:lnTo>
                    <a:pt x="1107" y="3263"/>
                  </a:lnTo>
                  <a:lnTo>
                    <a:pt x="1107" y="3190"/>
                  </a:lnTo>
                  <a:lnTo>
                    <a:pt x="1114" y="3114"/>
                  </a:lnTo>
                  <a:lnTo>
                    <a:pt x="1129" y="3034"/>
                  </a:lnTo>
                  <a:lnTo>
                    <a:pt x="1151" y="2952"/>
                  </a:lnTo>
                  <a:lnTo>
                    <a:pt x="1182" y="2865"/>
                  </a:lnTo>
                  <a:lnTo>
                    <a:pt x="1222" y="2775"/>
                  </a:lnTo>
                  <a:lnTo>
                    <a:pt x="1271" y="2683"/>
                  </a:lnTo>
                  <a:lnTo>
                    <a:pt x="1300" y="2635"/>
                  </a:lnTo>
                  <a:lnTo>
                    <a:pt x="1460" y="2736"/>
                  </a:lnTo>
                  <a:lnTo>
                    <a:pt x="1423" y="2800"/>
                  </a:lnTo>
                  <a:lnTo>
                    <a:pt x="1363" y="2922"/>
                  </a:lnTo>
                  <a:lnTo>
                    <a:pt x="1324" y="3036"/>
                  </a:lnTo>
                  <a:lnTo>
                    <a:pt x="1302" y="3142"/>
                  </a:lnTo>
                  <a:lnTo>
                    <a:pt x="1297" y="3241"/>
                  </a:lnTo>
                  <a:lnTo>
                    <a:pt x="1304" y="3333"/>
                  </a:lnTo>
                  <a:lnTo>
                    <a:pt x="1320" y="3416"/>
                  </a:lnTo>
                  <a:lnTo>
                    <a:pt x="1348" y="3492"/>
                  </a:lnTo>
                  <a:lnTo>
                    <a:pt x="1380" y="3559"/>
                  </a:lnTo>
                  <a:lnTo>
                    <a:pt x="1416" y="3619"/>
                  </a:lnTo>
                  <a:lnTo>
                    <a:pt x="1475" y="3696"/>
                  </a:lnTo>
                  <a:lnTo>
                    <a:pt x="1581" y="3794"/>
                  </a:lnTo>
                  <a:lnTo>
                    <a:pt x="1606" y="3811"/>
                  </a:lnTo>
                  <a:lnTo>
                    <a:pt x="1503" y="3970"/>
                  </a:lnTo>
                  <a:lnTo>
                    <a:pt x="1493" y="3965"/>
                  </a:lnTo>
                  <a:lnTo>
                    <a:pt x="1415" y="3900"/>
                  </a:lnTo>
                  <a:lnTo>
                    <a:pt x="1330" y="3812"/>
                  </a:lnTo>
                  <a:lnTo>
                    <a:pt x="1270" y="3736"/>
                  </a:lnTo>
                  <a:lnTo>
                    <a:pt x="1213" y="3646"/>
                  </a:lnTo>
                  <a:lnTo>
                    <a:pt x="1164" y="3543"/>
                  </a:lnTo>
                  <a:lnTo>
                    <a:pt x="1144" y="3484"/>
                  </a:lnTo>
                  <a:lnTo>
                    <a:pt x="1065" y="3498"/>
                  </a:lnTo>
                  <a:lnTo>
                    <a:pt x="913" y="3514"/>
                  </a:lnTo>
                  <a:lnTo>
                    <a:pt x="841" y="3515"/>
                  </a:lnTo>
                  <a:lnTo>
                    <a:pt x="757" y="3514"/>
                  </a:lnTo>
                  <a:lnTo>
                    <a:pt x="596" y="3492"/>
                  </a:lnTo>
                  <a:lnTo>
                    <a:pt x="483" y="3461"/>
                  </a:lnTo>
                  <a:lnTo>
                    <a:pt x="412" y="3434"/>
                  </a:lnTo>
                  <a:lnTo>
                    <a:pt x="343" y="3400"/>
                  </a:lnTo>
                  <a:lnTo>
                    <a:pt x="276" y="3362"/>
                  </a:lnTo>
                  <a:lnTo>
                    <a:pt x="245" y="3340"/>
                  </a:lnTo>
                  <a:lnTo>
                    <a:pt x="207" y="3314"/>
                  </a:lnTo>
                  <a:lnTo>
                    <a:pt x="140" y="3257"/>
                  </a:lnTo>
                  <a:lnTo>
                    <a:pt x="79" y="3197"/>
                  </a:lnTo>
                  <a:lnTo>
                    <a:pt x="24" y="3133"/>
                  </a:lnTo>
                  <a:lnTo>
                    <a:pt x="0" y="3101"/>
                  </a:lnTo>
                  <a:lnTo>
                    <a:pt x="0" y="3266"/>
                  </a:lnTo>
                  <a:lnTo>
                    <a:pt x="1" y="3361"/>
                  </a:lnTo>
                  <a:lnTo>
                    <a:pt x="14" y="3539"/>
                  </a:lnTo>
                  <a:lnTo>
                    <a:pt x="37" y="3702"/>
                  </a:lnTo>
                  <a:lnTo>
                    <a:pt x="74" y="3852"/>
                  </a:lnTo>
                  <a:lnTo>
                    <a:pt x="119" y="3990"/>
                  </a:lnTo>
                  <a:lnTo>
                    <a:pt x="175" y="4114"/>
                  </a:lnTo>
                  <a:lnTo>
                    <a:pt x="239" y="4227"/>
                  </a:lnTo>
                  <a:lnTo>
                    <a:pt x="312" y="4327"/>
                  </a:lnTo>
                  <a:lnTo>
                    <a:pt x="392" y="4415"/>
                  </a:lnTo>
                  <a:lnTo>
                    <a:pt x="481" y="4493"/>
                  </a:lnTo>
                  <a:lnTo>
                    <a:pt x="574" y="4559"/>
                  </a:lnTo>
                  <a:lnTo>
                    <a:pt x="672" y="4614"/>
                  </a:lnTo>
                  <a:lnTo>
                    <a:pt x="775" y="4660"/>
                  </a:lnTo>
                  <a:lnTo>
                    <a:pt x="882" y="4695"/>
                  </a:lnTo>
                  <a:lnTo>
                    <a:pt x="993" y="4721"/>
                  </a:lnTo>
                  <a:lnTo>
                    <a:pt x="1105" y="4738"/>
                  </a:lnTo>
                  <a:lnTo>
                    <a:pt x="1221" y="4745"/>
                  </a:lnTo>
                  <a:lnTo>
                    <a:pt x="1336" y="4744"/>
                  </a:lnTo>
                  <a:lnTo>
                    <a:pt x="1453" y="4736"/>
                  </a:lnTo>
                  <a:lnTo>
                    <a:pt x="1568" y="4719"/>
                  </a:lnTo>
                  <a:lnTo>
                    <a:pt x="1682" y="4695"/>
                  </a:lnTo>
                  <a:lnTo>
                    <a:pt x="1795" y="4664"/>
                  </a:lnTo>
                  <a:lnTo>
                    <a:pt x="1905" y="4626"/>
                  </a:lnTo>
                  <a:lnTo>
                    <a:pt x="2013" y="4582"/>
                  </a:lnTo>
                  <a:lnTo>
                    <a:pt x="2115" y="4532"/>
                  </a:lnTo>
                  <a:lnTo>
                    <a:pt x="2213" y="4474"/>
                  </a:lnTo>
                  <a:lnTo>
                    <a:pt x="2305" y="4414"/>
                  </a:lnTo>
                  <a:lnTo>
                    <a:pt x="2392" y="4346"/>
                  </a:lnTo>
                  <a:lnTo>
                    <a:pt x="2473" y="4275"/>
                  </a:lnTo>
                  <a:lnTo>
                    <a:pt x="2544" y="4200"/>
                  </a:lnTo>
                  <a:lnTo>
                    <a:pt x="2609" y="4121"/>
                  </a:lnTo>
                  <a:lnTo>
                    <a:pt x="2663" y="4036"/>
                  </a:lnTo>
                  <a:lnTo>
                    <a:pt x="2687" y="3994"/>
                  </a:lnTo>
                  <a:lnTo>
                    <a:pt x="2693" y="3995"/>
                  </a:lnTo>
                  <a:lnTo>
                    <a:pt x="2700" y="3996"/>
                  </a:lnTo>
                  <a:lnTo>
                    <a:pt x="2735" y="3934"/>
                  </a:lnTo>
                  <a:lnTo>
                    <a:pt x="2797" y="3795"/>
                  </a:lnTo>
                  <a:lnTo>
                    <a:pt x="2833" y="3679"/>
                  </a:lnTo>
                  <a:lnTo>
                    <a:pt x="2851" y="3596"/>
                  </a:lnTo>
                  <a:lnTo>
                    <a:pt x="2863" y="3510"/>
                  </a:lnTo>
                  <a:lnTo>
                    <a:pt x="2867" y="3422"/>
                  </a:lnTo>
                  <a:lnTo>
                    <a:pt x="2865" y="3377"/>
                  </a:lnTo>
                  <a:lnTo>
                    <a:pt x="2862" y="3321"/>
                  </a:lnTo>
                  <a:lnTo>
                    <a:pt x="2842" y="3209"/>
                  </a:lnTo>
                  <a:lnTo>
                    <a:pt x="2810" y="3101"/>
                  </a:lnTo>
                  <a:lnTo>
                    <a:pt x="2763" y="2993"/>
                  </a:lnTo>
                  <a:lnTo>
                    <a:pt x="2705" y="2888"/>
                  </a:lnTo>
                  <a:lnTo>
                    <a:pt x="2631" y="2784"/>
                  </a:lnTo>
                  <a:lnTo>
                    <a:pt x="2545" y="2682"/>
                  </a:lnTo>
                  <a:lnTo>
                    <a:pt x="2447" y="2582"/>
                  </a:lnTo>
                  <a:lnTo>
                    <a:pt x="2391" y="2533"/>
                  </a:lnTo>
                  <a:lnTo>
                    <a:pt x="2366" y="2565"/>
                  </a:lnTo>
                  <a:lnTo>
                    <a:pt x="2309" y="2626"/>
                  </a:lnTo>
                  <a:lnTo>
                    <a:pt x="2246" y="2685"/>
                  </a:lnTo>
                  <a:lnTo>
                    <a:pt x="2175" y="2740"/>
                  </a:lnTo>
                  <a:lnTo>
                    <a:pt x="2094" y="2791"/>
                  </a:lnTo>
                  <a:lnTo>
                    <a:pt x="2005" y="2837"/>
                  </a:lnTo>
                  <a:lnTo>
                    <a:pt x="1906" y="2880"/>
                  </a:lnTo>
                  <a:lnTo>
                    <a:pt x="1797" y="2917"/>
                  </a:lnTo>
                  <a:lnTo>
                    <a:pt x="1739" y="2932"/>
                  </a:lnTo>
                  <a:lnTo>
                    <a:pt x="1692" y="2748"/>
                  </a:lnTo>
                  <a:lnTo>
                    <a:pt x="1773" y="2726"/>
                  </a:lnTo>
                  <a:lnTo>
                    <a:pt x="1914" y="2672"/>
                  </a:lnTo>
                  <a:lnTo>
                    <a:pt x="2033" y="2605"/>
                  </a:lnTo>
                  <a:lnTo>
                    <a:pt x="2133" y="2532"/>
                  </a:lnTo>
                  <a:lnTo>
                    <a:pt x="2216" y="2450"/>
                  </a:lnTo>
                  <a:lnTo>
                    <a:pt x="2281" y="2363"/>
                  </a:lnTo>
                  <a:lnTo>
                    <a:pt x="2331" y="2275"/>
                  </a:lnTo>
                  <a:lnTo>
                    <a:pt x="2370" y="2184"/>
                  </a:lnTo>
                  <a:lnTo>
                    <a:pt x="2398" y="2095"/>
                  </a:lnTo>
                  <a:lnTo>
                    <a:pt x="2414" y="2009"/>
                  </a:lnTo>
                  <a:lnTo>
                    <a:pt x="2427" y="1890"/>
                  </a:lnTo>
                  <a:lnTo>
                    <a:pt x="2421" y="1709"/>
                  </a:lnTo>
                  <a:lnTo>
                    <a:pt x="2414" y="1671"/>
                  </a:lnTo>
                  <a:lnTo>
                    <a:pt x="2600" y="1635"/>
                  </a:lnTo>
                  <a:lnTo>
                    <a:pt x="2602" y="1649"/>
                  </a:lnTo>
                  <a:lnTo>
                    <a:pt x="2614" y="1773"/>
                  </a:lnTo>
                  <a:lnTo>
                    <a:pt x="2611" y="1926"/>
                  </a:lnTo>
                  <a:lnTo>
                    <a:pt x="2597" y="2044"/>
                  </a:lnTo>
                  <a:lnTo>
                    <a:pt x="2570" y="2171"/>
                  </a:lnTo>
                  <a:lnTo>
                    <a:pt x="2525" y="2305"/>
                  </a:lnTo>
                  <a:lnTo>
                    <a:pt x="2493" y="2371"/>
                  </a:lnTo>
                  <a:lnTo>
                    <a:pt x="2558" y="2428"/>
                  </a:lnTo>
                  <a:lnTo>
                    <a:pt x="2676" y="2545"/>
                  </a:lnTo>
                  <a:lnTo>
                    <a:pt x="2777" y="2664"/>
                  </a:lnTo>
                  <a:lnTo>
                    <a:pt x="2864" y="2786"/>
                  </a:lnTo>
                  <a:lnTo>
                    <a:pt x="2934" y="2910"/>
                  </a:lnTo>
                  <a:lnTo>
                    <a:pt x="2989" y="3038"/>
                  </a:lnTo>
                  <a:lnTo>
                    <a:pt x="3027" y="3168"/>
                  </a:lnTo>
                  <a:lnTo>
                    <a:pt x="3051" y="3301"/>
                  </a:lnTo>
                  <a:lnTo>
                    <a:pt x="3055" y="3369"/>
                  </a:lnTo>
                  <a:lnTo>
                    <a:pt x="3056" y="3414"/>
                  </a:lnTo>
                  <a:lnTo>
                    <a:pt x="3053" y="3501"/>
                  </a:lnTo>
                  <a:lnTo>
                    <a:pt x="3039" y="3628"/>
                  </a:lnTo>
                  <a:lnTo>
                    <a:pt x="3000" y="3786"/>
                  </a:lnTo>
                  <a:lnTo>
                    <a:pt x="2947" y="3929"/>
                  </a:lnTo>
                  <a:lnTo>
                    <a:pt x="2916" y="3995"/>
                  </a:lnTo>
                  <a:lnTo>
                    <a:pt x="2989" y="3982"/>
                  </a:lnTo>
                  <a:lnTo>
                    <a:pt x="3139" y="3937"/>
                  </a:lnTo>
                  <a:lnTo>
                    <a:pt x="3289" y="3868"/>
                  </a:lnTo>
                  <a:lnTo>
                    <a:pt x="3437" y="3777"/>
                  </a:lnTo>
                  <a:lnTo>
                    <a:pt x="3577" y="3663"/>
                  </a:lnTo>
                  <a:lnTo>
                    <a:pt x="3674" y="3563"/>
                  </a:lnTo>
                  <a:lnTo>
                    <a:pt x="3735" y="3491"/>
                  </a:lnTo>
                  <a:lnTo>
                    <a:pt x="3791" y="3413"/>
                  </a:lnTo>
                  <a:lnTo>
                    <a:pt x="3843" y="3330"/>
                  </a:lnTo>
                  <a:lnTo>
                    <a:pt x="3889" y="3243"/>
                  </a:lnTo>
                  <a:lnTo>
                    <a:pt x="3930" y="3150"/>
                  </a:lnTo>
                  <a:lnTo>
                    <a:pt x="3948" y="3102"/>
                  </a:lnTo>
                  <a:lnTo>
                    <a:pt x="3945" y="3102"/>
                  </a:lnTo>
                  <a:lnTo>
                    <a:pt x="3952" y="3084"/>
                  </a:lnTo>
                  <a:lnTo>
                    <a:pt x="3983" y="2966"/>
                  </a:lnTo>
                  <a:lnTo>
                    <a:pt x="4003" y="2852"/>
                  </a:lnTo>
                  <a:lnTo>
                    <a:pt x="4016" y="2713"/>
                  </a:lnTo>
                  <a:lnTo>
                    <a:pt x="4014" y="2558"/>
                  </a:lnTo>
                  <a:lnTo>
                    <a:pt x="3998" y="2433"/>
                  </a:lnTo>
                  <a:lnTo>
                    <a:pt x="3979" y="2349"/>
                  </a:lnTo>
                  <a:lnTo>
                    <a:pt x="3953" y="2265"/>
                  </a:lnTo>
                  <a:lnTo>
                    <a:pt x="3918" y="2180"/>
                  </a:lnTo>
                  <a:lnTo>
                    <a:pt x="3897" y="2139"/>
                  </a:lnTo>
                  <a:lnTo>
                    <a:pt x="3867" y="2086"/>
                  </a:lnTo>
                  <a:lnTo>
                    <a:pt x="3796" y="1989"/>
                  </a:lnTo>
                  <a:lnTo>
                    <a:pt x="3713" y="1898"/>
                  </a:lnTo>
                  <a:lnTo>
                    <a:pt x="3616" y="1817"/>
                  </a:lnTo>
                  <a:lnTo>
                    <a:pt x="3506" y="1744"/>
                  </a:lnTo>
                  <a:lnTo>
                    <a:pt x="3383" y="1680"/>
                  </a:lnTo>
                  <a:lnTo>
                    <a:pt x="3248" y="1624"/>
                  </a:lnTo>
                  <a:lnTo>
                    <a:pt x="3099" y="1576"/>
                  </a:lnTo>
                  <a:lnTo>
                    <a:pt x="3020" y="1557"/>
                  </a:lnTo>
                  <a:lnTo>
                    <a:pt x="3064" y="1372"/>
                  </a:lnTo>
                  <a:lnTo>
                    <a:pt x="3153" y="1395"/>
                  </a:lnTo>
                  <a:lnTo>
                    <a:pt x="3322" y="1448"/>
                  </a:lnTo>
                  <a:lnTo>
                    <a:pt x="3476" y="1513"/>
                  </a:lnTo>
                  <a:lnTo>
                    <a:pt x="3615" y="1588"/>
                  </a:lnTo>
                  <a:lnTo>
                    <a:pt x="3740" y="1672"/>
                  </a:lnTo>
                  <a:lnTo>
                    <a:pt x="3852" y="1768"/>
                  </a:lnTo>
                  <a:lnTo>
                    <a:pt x="3948" y="1873"/>
                  </a:lnTo>
                  <a:lnTo>
                    <a:pt x="4029" y="1989"/>
                  </a:lnTo>
                  <a:lnTo>
                    <a:pt x="4064" y="2051"/>
                  </a:lnTo>
                  <a:lnTo>
                    <a:pt x="4093" y="2108"/>
                  </a:lnTo>
                  <a:lnTo>
                    <a:pt x="4140" y="2222"/>
                  </a:lnTo>
                  <a:lnTo>
                    <a:pt x="4172" y="2336"/>
                  </a:lnTo>
                  <a:lnTo>
                    <a:pt x="4193" y="2447"/>
                  </a:lnTo>
                  <a:lnTo>
                    <a:pt x="4199" y="2503"/>
                  </a:lnTo>
                  <a:lnTo>
                    <a:pt x="4237" y="2464"/>
                  </a:lnTo>
                  <a:lnTo>
                    <a:pt x="4313" y="2375"/>
                  </a:lnTo>
                  <a:lnTo>
                    <a:pt x="4386" y="2272"/>
                  </a:lnTo>
                  <a:lnTo>
                    <a:pt x="4448" y="2161"/>
                  </a:lnTo>
                  <a:lnTo>
                    <a:pt x="4496" y="2042"/>
                  </a:lnTo>
                  <a:lnTo>
                    <a:pt x="4518" y="1948"/>
                  </a:lnTo>
                  <a:lnTo>
                    <a:pt x="4524" y="1885"/>
                  </a:lnTo>
                  <a:lnTo>
                    <a:pt x="4524" y="1820"/>
                  </a:lnTo>
                  <a:lnTo>
                    <a:pt x="4517" y="1755"/>
                  </a:lnTo>
                  <a:lnTo>
                    <a:pt x="4500" y="1689"/>
                  </a:lnTo>
                  <a:lnTo>
                    <a:pt x="4474" y="1624"/>
                  </a:lnTo>
                  <a:lnTo>
                    <a:pt x="4457" y="1592"/>
                  </a:lnTo>
                  <a:lnTo>
                    <a:pt x="4510" y="1547"/>
                  </a:lnTo>
                  <a:lnTo>
                    <a:pt x="4602" y="1452"/>
                  </a:lnTo>
                  <a:lnTo>
                    <a:pt x="4677" y="1351"/>
                  </a:lnTo>
                  <a:lnTo>
                    <a:pt x="4737" y="1243"/>
                  </a:lnTo>
                  <a:lnTo>
                    <a:pt x="4782" y="1133"/>
                  </a:lnTo>
                  <a:lnTo>
                    <a:pt x="4814" y="1019"/>
                  </a:lnTo>
                  <a:lnTo>
                    <a:pt x="4832" y="904"/>
                  </a:lnTo>
                  <a:lnTo>
                    <a:pt x="4838" y="790"/>
                  </a:lnTo>
                  <a:lnTo>
                    <a:pt x="4832" y="676"/>
                  </a:lnTo>
                  <a:lnTo>
                    <a:pt x="4816" y="565"/>
                  </a:lnTo>
                  <a:lnTo>
                    <a:pt x="4790" y="458"/>
                  </a:lnTo>
                  <a:lnTo>
                    <a:pt x="4754" y="357"/>
                  </a:lnTo>
                  <a:lnTo>
                    <a:pt x="4711" y="262"/>
                  </a:lnTo>
                  <a:lnTo>
                    <a:pt x="4659" y="174"/>
                  </a:lnTo>
                  <a:lnTo>
                    <a:pt x="4602" y="96"/>
                  </a:lnTo>
                  <a:lnTo>
                    <a:pt x="4539" y="29"/>
                  </a:lnTo>
                  <a:lnTo>
                    <a:pt x="4505" y="0"/>
                  </a:lnTo>
                  <a:close/>
                </a:path>
              </a:pathLst>
            </a:custGeom>
            <a:solidFill>
              <a:srgbClr val="EF11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="" xmlns:a16="http://schemas.microsoft.com/office/drawing/2014/main" id="{F5B81FBE-886C-476E-92CF-262D7F6B4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0204" y="2033743"/>
              <a:ext cx="1539414" cy="1745392"/>
            </a:xfrm>
            <a:custGeom>
              <a:avLst/>
              <a:gdLst>
                <a:gd name="connsiteX0" fmla="*/ 1075964 w 1539414"/>
                <a:gd name="connsiteY0" fmla="*/ 503700 h 1745392"/>
                <a:gd name="connsiteX1" fmla="*/ 1076641 w 1539414"/>
                <a:gd name="connsiteY1" fmla="*/ 503700 h 1745392"/>
                <a:gd name="connsiteX2" fmla="*/ 1075286 w 1539414"/>
                <a:gd name="connsiteY2" fmla="*/ 504039 h 1745392"/>
                <a:gd name="connsiteX3" fmla="*/ 1075261 w 1539414"/>
                <a:gd name="connsiteY3" fmla="*/ 503841 h 1745392"/>
                <a:gd name="connsiteX4" fmla="*/ 727360 w 1539414"/>
                <a:gd name="connsiteY4" fmla="*/ 210043 h 1745392"/>
                <a:gd name="connsiteX5" fmla="*/ 764287 w 1539414"/>
                <a:gd name="connsiteY5" fmla="*/ 211737 h 1745392"/>
                <a:gd name="connsiteX6" fmla="*/ 800536 w 1539414"/>
                <a:gd name="connsiteY6" fmla="*/ 218172 h 1745392"/>
                <a:gd name="connsiteX7" fmla="*/ 835430 w 1539414"/>
                <a:gd name="connsiteY7" fmla="*/ 228333 h 1745392"/>
                <a:gd name="connsiteX8" fmla="*/ 868970 w 1539414"/>
                <a:gd name="connsiteY8" fmla="*/ 242559 h 1745392"/>
                <a:gd name="connsiteX9" fmla="*/ 900476 w 1539414"/>
                <a:gd name="connsiteY9" fmla="*/ 259494 h 1745392"/>
                <a:gd name="connsiteX10" fmla="*/ 930289 w 1539414"/>
                <a:gd name="connsiteY10" fmla="*/ 279139 h 1745392"/>
                <a:gd name="connsiteX11" fmla="*/ 958069 w 1539414"/>
                <a:gd name="connsiteY11" fmla="*/ 301155 h 1745392"/>
                <a:gd name="connsiteX12" fmla="*/ 983477 w 1539414"/>
                <a:gd name="connsiteY12" fmla="*/ 325203 h 1745392"/>
                <a:gd name="connsiteX13" fmla="*/ 1006175 w 1539414"/>
                <a:gd name="connsiteY13" fmla="*/ 351283 h 1745392"/>
                <a:gd name="connsiteX14" fmla="*/ 1026163 w 1539414"/>
                <a:gd name="connsiteY14" fmla="*/ 378041 h 1745392"/>
                <a:gd name="connsiteX15" fmla="*/ 1043102 w 1539414"/>
                <a:gd name="connsiteY15" fmla="*/ 406153 h 1745392"/>
                <a:gd name="connsiteX16" fmla="*/ 1056653 w 1539414"/>
                <a:gd name="connsiteY16" fmla="*/ 434266 h 1745392"/>
                <a:gd name="connsiteX17" fmla="*/ 1066817 w 1539414"/>
                <a:gd name="connsiteY17" fmla="*/ 462378 h 1745392"/>
                <a:gd name="connsiteX18" fmla="*/ 1073592 w 1539414"/>
                <a:gd name="connsiteY18" fmla="*/ 490491 h 1745392"/>
                <a:gd name="connsiteX19" fmla="*/ 1075261 w 1539414"/>
                <a:gd name="connsiteY19" fmla="*/ 503841 h 1745392"/>
                <a:gd name="connsiteX20" fmla="*/ 1074270 w 1539414"/>
                <a:gd name="connsiteY20" fmla="*/ 504039 h 1745392"/>
                <a:gd name="connsiteX21" fmla="*/ 1075286 w 1539414"/>
                <a:gd name="connsiteY21" fmla="*/ 504039 h 1745392"/>
                <a:gd name="connsiteX22" fmla="*/ 1084772 w 1539414"/>
                <a:gd name="connsiteY22" fmla="*/ 552812 h 1745392"/>
                <a:gd name="connsiteX23" fmla="*/ 1094935 w 1539414"/>
                <a:gd name="connsiteY23" fmla="*/ 615134 h 1745392"/>
                <a:gd name="connsiteX24" fmla="*/ 1098662 w 1539414"/>
                <a:gd name="connsiteY24" fmla="*/ 652730 h 1745392"/>
                <a:gd name="connsiteX25" fmla="*/ 1099001 w 1539414"/>
                <a:gd name="connsiteY25" fmla="*/ 686601 h 1745392"/>
                <a:gd name="connsiteX26" fmla="*/ 1095613 w 1539414"/>
                <a:gd name="connsiteY26" fmla="*/ 718439 h 1745392"/>
                <a:gd name="connsiteX27" fmla="*/ 1088499 w 1539414"/>
                <a:gd name="connsiteY27" fmla="*/ 748245 h 1745392"/>
                <a:gd name="connsiteX28" fmla="*/ 1076641 w 1539414"/>
                <a:gd name="connsiteY28" fmla="*/ 776358 h 1745392"/>
                <a:gd name="connsiteX29" fmla="*/ 1068511 w 1539414"/>
                <a:gd name="connsiteY29" fmla="*/ 789906 h 1745392"/>
                <a:gd name="connsiteX30" fmla="*/ 1061735 w 1539414"/>
                <a:gd name="connsiteY30" fmla="*/ 801083 h 1745392"/>
                <a:gd name="connsiteX31" fmla="*/ 1045474 w 1539414"/>
                <a:gd name="connsiteY31" fmla="*/ 822421 h 1745392"/>
                <a:gd name="connsiteX32" fmla="*/ 1027518 w 1539414"/>
                <a:gd name="connsiteY32" fmla="*/ 840712 h 1745392"/>
                <a:gd name="connsiteX33" fmla="*/ 1008208 w 1539414"/>
                <a:gd name="connsiteY33" fmla="*/ 857308 h 1745392"/>
                <a:gd name="connsiteX34" fmla="*/ 977379 w 1539414"/>
                <a:gd name="connsiteY34" fmla="*/ 878985 h 1745392"/>
                <a:gd name="connsiteX35" fmla="*/ 935709 w 1539414"/>
                <a:gd name="connsiteY35" fmla="*/ 900324 h 1745392"/>
                <a:gd name="connsiteX36" fmla="*/ 895056 w 1539414"/>
                <a:gd name="connsiteY36" fmla="*/ 915904 h 1745392"/>
                <a:gd name="connsiteX37" fmla="*/ 860161 w 1539414"/>
                <a:gd name="connsiteY37" fmla="*/ 926065 h 1745392"/>
                <a:gd name="connsiteX38" fmla="*/ 822218 w 1539414"/>
                <a:gd name="connsiteY38" fmla="*/ 933517 h 1745392"/>
                <a:gd name="connsiteX39" fmla="*/ 816120 w 1539414"/>
                <a:gd name="connsiteY39" fmla="*/ 933855 h 1745392"/>
                <a:gd name="connsiteX40" fmla="*/ 822218 w 1539414"/>
                <a:gd name="connsiteY40" fmla="*/ 997871 h 1745392"/>
                <a:gd name="connsiteX41" fmla="*/ 831704 w 1539414"/>
                <a:gd name="connsiteY41" fmla="*/ 997193 h 1745392"/>
                <a:gd name="connsiteX42" fmla="*/ 877100 w 1539414"/>
                <a:gd name="connsiteY42" fmla="*/ 987709 h 1745392"/>
                <a:gd name="connsiteX43" fmla="*/ 918431 w 1539414"/>
                <a:gd name="connsiteY43" fmla="*/ 975855 h 1745392"/>
                <a:gd name="connsiteX44" fmla="*/ 965522 w 1539414"/>
                <a:gd name="connsiteY44" fmla="*/ 957565 h 1745392"/>
                <a:gd name="connsiteX45" fmla="*/ 1002449 w 1539414"/>
                <a:gd name="connsiteY45" fmla="*/ 938597 h 1745392"/>
                <a:gd name="connsiteX46" fmla="*/ 1026841 w 1539414"/>
                <a:gd name="connsiteY46" fmla="*/ 923356 h 1745392"/>
                <a:gd name="connsiteX47" fmla="*/ 1051233 w 1539414"/>
                <a:gd name="connsiteY47" fmla="*/ 905743 h 1745392"/>
                <a:gd name="connsiteX48" fmla="*/ 1073931 w 1539414"/>
                <a:gd name="connsiteY48" fmla="*/ 885421 h 1745392"/>
                <a:gd name="connsiteX49" fmla="*/ 1095613 w 1539414"/>
                <a:gd name="connsiteY49" fmla="*/ 863066 h 1745392"/>
                <a:gd name="connsiteX50" fmla="*/ 1114923 w 1539414"/>
                <a:gd name="connsiteY50" fmla="*/ 837325 h 1745392"/>
                <a:gd name="connsiteX51" fmla="*/ 1123393 w 1539414"/>
                <a:gd name="connsiteY51" fmla="*/ 823099 h 1745392"/>
                <a:gd name="connsiteX52" fmla="*/ 1132879 w 1539414"/>
                <a:gd name="connsiteY52" fmla="*/ 807518 h 1745392"/>
                <a:gd name="connsiteX53" fmla="*/ 1147785 w 1539414"/>
                <a:gd name="connsiteY53" fmla="*/ 773987 h 1745392"/>
                <a:gd name="connsiteX54" fmla="*/ 1158626 w 1539414"/>
                <a:gd name="connsiteY54" fmla="*/ 738761 h 1745392"/>
                <a:gd name="connsiteX55" fmla="*/ 1165402 w 1539414"/>
                <a:gd name="connsiteY55" fmla="*/ 701504 h 1745392"/>
                <a:gd name="connsiteX56" fmla="*/ 1167773 w 1539414"/>
                <a:gd name="connsiteY56" fmla="*/ 662553 h 1745392"/>
                <a:gd name="connsiteX57" fmla="*/ 1166079 w 1539414"/>
                <a:gd name="connsiteY57" fmla="*/ 621231 h 1745392"/>
                <a:gd name="connsiteX58" fmla="*/ 1160997 w 1539414"/>
                <a:gd name="connsiteY58" fmla="*/ 578215 h 1745392"/>
                <a:gd name="connsiteX59" fmla="*/ 1151173 w 1539414"/>
                <a:gd name="connsiteY59" fmla="*/ 533845 h 1745392"/>
                <a:gd name="connsiteX60" fmla="*/ 1144736 w 1539414"/>
                <a:gd name="connsiteY60" fmla="*/ 510474 h 1745392"/>
                <a:gd name="connsiteX61" fmla="*/ 1161336 w 1539414"/>
                <a:gd name="connsiteY61" fmla="*/ 514877 h 1745392"/>
                <a:gd name="connsiteX62" fmla="*/ 1193859 w 1539414"/>
                <a:gd name="connsiteY62" fmla="*/ 526732 h 1745392"/>
                <a:gd name="connsiteX63" fmla="*/ 1225027 w 1539414"/>
                <a:gd name="connsiteY63" fmla="*/ 542313 h 1745392"/>
                <a:gd name="connsiteX64" fmla="*/ 1254839 w 1539414"/>
                <a:gd name="connsiteY64" fmla="*/ 561619 h 1745392"/>
                <a:gd name="connsiteX65" fmla="*/ 1283297 w 1539414"/>
                <a:gd name="connsiteY65" fmla="*/ 583973 h 1745392"/>
                <a:gd name="connsiteX66" fmla="*/ 1309383 w 1539414"/>
                <a:gd name="connsiteY66" fmla="*/ 609037 h 1745392"/>
                <a:gd name="connsiteX67" fmla="*/ 1333436 w 1539414"/>
                <a:gd name="connsiteY67" fmla="*/ 637150 h 1745392"/>
                <a:gd name="connsiteX68" fmla="*/ 1355457 w 1539414"/>
                <a:gd name="connsiteY68" fmla="*/ 667633 h 1745392"/>
                <a:gd name="connsiteX69" fmla="*/ 1374429 w 1539414"/>
                <a:gd name="connsiteY69" fmla="*/ 700149 h 1745392"/>
                <a:gd name="connsiteX70" fmla="*/ 1390690 w 1539414"/>
                <a:gd name="connsiteY70" fmla="*/ 734358 h 1745392"/>
                <a:gd name="connsiteX71" fmla="*/ 1403225 w 1539414"/>
                <a:gd name="connsiteY71" fmla="*/ 770600 h 1745392"/>
                <a:gd name="connsiteX72" fmla="*/ 1413049 w 1539414"/>
                <a:gd name="connsiteY72" fmla="*/ 807857 h 1745392"/>
                <a:gd name="connsiteX73" fmla="*/ 1418470 w 1539414"/>
                <a:gd name="connsiteY73" fmla="*/ 846470 h 1745392"/>
                <a:gd name="connsiteX74" fmla="*/ 1420841 w 1539414"/>
                <a:gd name="connsiteY74" fmla="*/ 885421 h 1745392"/>
                <a:gd name="connsiteX75" fmla="*/ 1418470 w 1539414"/>
                <a:gd name="connsiteY75" fmla="*/ 925049 h 1745392"/>
                <a:gd name="connsiteX76" fmla="*/ 1412033 w 1539414"/>
                <a:gd name="connsiteY76" fmla="*/ 964678 h 1745392"/>
                <a:gd name="connsiteX77" fmla="*/ 1407290 w 1539414"/>
                <a:gd name="connsiteY77" fmla="*/ 984322 h 1745392"/>
                <a:gd name="connsiteX78" fmla="*/ 1416437 w 1539414"/>
                <a:gd name="connsiteY78" fmla="*/ 987371 h 1745392"/>
                <a:gd name="connsiteX79" fmla="*/ 1434054 w 1539414"/>
                <a:gd name="connsiteY79" fmla="*/ 994484 h 1745392"/>
                <a:gd name="connsiteX80" fmla="*/ 1450315 w 1539414"/>
                <a:gd name="connsiteY80" fmla="*/ 1003290 h 1745392"/>
                <a:gd name="connsiteX81" fmla="*/ 1464883 w 1539414"/>
                <a:gd name="connsiteY81" fmla="*/ 1013790 h 1745392"/>
                <a:gd name="connsiteX82" fmla="*/ 1483516 w 1539414"/>
                <a:gd name="connsiteY82" fmla="*/ 1031741 h 1745392"/>
                <a:gd name="connsiteX83" fmla="*/ 1504181 w 1539414"/>
                <a:gd name="connsiteY83" fmla="*/ 1060531 h 1745392"/>
                <a:gd name="connsiteX84" fmla="*/ 1519765 w 1539414"/>
                <a:gd name="connsiteY84" fmla="*/ 1094063 h 1745392"/>
                <a:gd name="connsiteX85" fmla="*/ 1530606 w 1539414"/>
                <a:gd name="connsiteY85" fmla="*/ 1129965 h 1745392"/>
                <a:gd name="connsiteX86" fmla="*/ 1536704 w 1539414"/>
                <a:gd name="connsiteY86" fmla="*/ 1167900 h 1745392"/>
                <a:gd name="connsiteX87" fmla="*/ 1539414 w 1539414"/>
                <a:gd name="connsiteY87" fmla="*/ 1206513 h 1745392"/>
                <a:gd name="connsiteX88" fmla="*/ 1539414 w 1539414"/>
                <a:gd name="connsiteY88" fmla="*/ 1225819 h 1745392"/>
                <a:gd name="connsiteX89" fmla="*/ 1538059 w 1539414"/>
                <a:gd name="connsiteY89" fmla="*/ 1240722 h 1745392"/>
                <a:gd name="connsiteX90" fmla="*/ 1532639 w 1539414"/>
                <a:gd name="connsiteY90" fmla="*/ 1270528 h 1745392"/>
                <a:gd name="connsiteX91" fmla="*/ 1528912 w 1539414"/>
                <a:gd name="connsiteY91" fmla="*/ 1285092 h 1745392"/>
                <a:gd name="connsiteX92" fmla="*/ 1525185 w 1539414"/>
                <a:gd name="connsiteY92" fmla="*/ 1296608 h 1745392"/>
                <a:gd name="connsiteX93" fmla="*/ 1516716 w 1539414"/>
                <a:gd name="connsiteY93" fmla="*/ 1318285 h 1745392"/>
                <a:gd name="connsiteX94" fmla="*/ 1505536 w 1539414"/>
                <a:gd name="connsiteY94" fmla="*/ 1338946 h 1745392"/>
                <a:gd name="connsiteX95" fmla="*/ 1493001 w 1539414"/>
                <a:gd name="connsiteY95" fmla="*/ 1357914 h 1745392"/>
                <a:gd name="connsiteX96" fmla="*/ 1478434 w 1539414"/>
                <a:gd name="connsiteY96" fmla="*/ 1375527 h 1745392"/>
                <a:gd name="connsiteX97" fmla="*/ 1461156 w 1539414"/>
                <a:gd name="connsiteY97" fmla="*/ 1391784 h 1745392"/>
                <a:gd name="connsiteX98" fmla="*/ 1442184 w 1539414"/>
                <a:gd name="connsiteY98" fmla="*/ 1406687 h 1745392"/>
                <a:gd name="connsiteX99" fmla="*/ 1421180 w 1539414"/>
                <a:gd name="connsiteY99" fmla="*/ 1420236 h 1745392"/>
                <a:gd name="connsiteX100" fmla="*/ 1410000 w 1539414"/>
                <a:gd name="connsiteY100" fmla="*/ 1426671 h 1745392"/>
                <a:gd name="connsiteX101" fmla="*/ 1398821 w 1539414"/>
                <a:gd name="connsiteY101" fmla="*/ 1432429 h 1745392"/>
                <a:gd name="connsiteX102" fmla="*/ 1376122 w 1539414"/>
                <a:gd name="connsiteY102" fmla="*/ 1441235 h 1745392"/>
                <a:gd name="connsiteX103" fmla="*/ 1341906 w 1539414"/>
                <a:gd name="connsiteY103" fmla="*/ 1450380 h 1745392"/>
                <a:gd name="connsiteX104" fmla="*/ 1296509 w 1539414"/>
                <a:gd name="connsiteY104" fmla="*/ 1454783 h 1745392"/>
                <a:gd name="connsiteX105" fmla="*/ 1253484 w 1539414"/>
                <a:gd name="connsiteY105" fmla="*/ 1453767 h 1745392"/>
                <a:gd name="connsiteX106" fmla="*/ 1215202 w 1539414"/>
                <a:gd name="connsiteY106" fmla="*/ 1448009 h 1745392"/>
                <a:gd name="connsiteX107" fmla="*/ 1183357 w 1539414"/>
                <a:gd name="connsiteY107" fmla="*/ 1440558 h 1745392"/>
                <a:gd name="connsiteX108" fmla="*/ 1150495 w 1539414"/>
                <a:gd name="connsiteY108" fmla="*/ 1430058 h 1745392"/>
                <a:gd name="connsiteX109" fmla="*/ 1145414 w 1539414"/>
                <a:gd name="connsiteY109" fmla="*/ 1427687 h 1745392"/>
                <a:gd name="connsiteX110" fmla="*/ 1121699 w 1539414"/>
                <a:gd name="connsiteY110" fmla="*/ 1417187 h 1745392"/>
                <a:gd name="connsiteX111" fmla="*/ 1108487 w 1539414"/>
                <a:gd name="connsiteY111" fmla="*/ 1409397 h 1745392"/>
                <a:gd name="connsiteX112" fmla="*/ 1084772 w 1539414"/>
                <a:gd name="connsiteY112" fmla="*/ 1390430 h 1745392"/>
                <a:gd name="connsiteX113" fmla="*/ 1074270 w 1539414"/>
                <a:gd name="connsiteY113" fmla="*/ 1379930 h 1745392"/>
                <a:gd name="connsiteX114" fmla="*/ 1061058 w 1539414"/>
                <a:gd name="connsiteY114" fmla="*/ 1364011 h 1745392"/>
                <a:gd name="connsiteX115" fmla="*/ 1040731 w 1539414"/>
                <a:gd name="connsiteY115" fmla="*/ 1331156 h 1745392"/>
                <a:gd name="connsiteX116" fmla="*/ 1026502 w 1539414"/>
                <a:gd name="connsiteY116" fmla="*/ 1297286 h 1745392"/>
                <a:gd name="connsiteX117" fmla="*/ 1017016 w 1539414"/>
                <a:gd name="connsiteY117" fmla="*/ 1264431 h 1745392"/>
                <a:gd name="connsiteX118" fmla="*/ 1010241 w 1539414"/>
                <a:gd name="connsiteY118" fmla="*/ 1220061 h 1745392"/>
                <a:gd name="connsiteX119" fmla="*/ 1009224 w 1539414"/>
                <a:gd name="connsiteY119" fmla="*/ 1182465 h 1745392"/>
                <a:gd name="connsiteX120" fmla="*/ 1009224 w 1539414"/>
                <a:gd name="connsiteY120" fmla="*/ 1178062 h 1745392"/>
                <a:gd name="connsiteX121" fmla="*/ 945195 w 1539414"/>
                <a:gd name="connsiteY121" fmla="*/ 1172642 h 1745392"/>
                <a:gd name="connsiteX122" fmla="*/ 944856 w 1539414"/>
                <a:gd name="connsiteY122" fmla="*/ 1178739 h 1745392"/>
                <a:gd name="connsiteX123" fmla="*/ 945195 w 1539414"/>
                <a:gd name="connsiteY123" fmla="*/ 1212271 h 1745392"/>
                <a:gd name="connsiteX124" fmla="*/ 947905 w 1539414"/>
                <a:gd name="connsiteY124" fmla="*/ 1243770 h 1745392"/>
                <a:gd name="connsiteX125" fmla="*/ 954342 w 1539414"/>
                <a:gd name="connsiteY125" fmla="*/ 1280689 h 1745392"/>
                <a:gd name="connsiteX126" fmla="*/ 966199 w 1539414"/>
                <a:gd name="connsiteY126" fmla="*/ 1320656 h 1745392"/>
                <a:gd name="connsiteX127" fmla="*/ 984493 w 1539414"/>
                <a:gd name="connsiteY127" fmla="*/ 1362317 h 1745392"/>
                <a:gd name="connsiteX128" fmla="*/ 1003126 w 1539414"/>
                <a:gd name="connsiteY128" fmla="*/ 1393139 h 1745392"/>
                <a:gd name="connsiteX129" fmla="*/ 1018033 w 1539414"/>
                <a:gd name="connsiteY129" fmla="*/ 1413123 h 1745392"/>
                <a:gd name="connsiteX130" fmla="*/ 1026502 w 1539414"/>
                <a:gd name="connsiteY130" fmla="*/ 1422945 h 1745392"/>
                <a:gd name="connsiteX131" fmla="*/ 1041747 w 1539414"/>
                <a:gd name="connsiteY131" fmla="*/ 1438187 h 1745392"/>
                <a:gd name="connsiteX132" fmla="*/ 1075964 w 1539414"/>
                <a:gd name="connsiteY132" fmla="*/ 1464945 h 1745392"/>
                <a:gd name="connsiteX133" fmla="*/ 1094935 w 1539414"/>
                <a:gd name="connsiteY133" fmla="*/ 1476461 h 1745392"/>
                <a:gd name="connsiteX134" fmla="*/ 1090531 w 1539414"/>
                <a:gd name="connsiteY134" fmla="*/ 1492380 h 1745392"/>
                <a:gd name="connsiteX135" fmla="*/ 1080029 w 1539414"/>
                <a:gd name="connsiteY135" fmla="*/ 1522186 h 1745392"/>
                <a:gd name="connsiteX136" fmla="*/ 1067494 w 1539414"/>
                <a:gd name="connsiteY136" fmla="*/ 1549621 h 1745392"/>
                <a:gd name="connsiteX137" fmla="*/ 1053266 w 1539414"/>
                <a:gd name="connsiteY137" fmla="*/ 1574685 h 1745392"/>
                <a:gd name="connsiteX138" fmla="*/ 1037343 w 1539414"/>
                <a:gd name="connsiteY138" fmla="*/ 1597717 h 1745392"/>
                <a:gd name="connsiteX139" fmla="*/ 1019388 w 1539414"/>
                <a:gd name="connsiteY139" fmla="*/ 1617700 h 1745392"/>
                <a:gd name="connsiteX140" fmla="*/ 999738 w 1539414"/>
                <a:gd name="connsiteY140" fmla="*/ 1635313 h 1745392"/>
                <a:gd name="connsiteX141" fmla="*/ 978057 w 1539414"/>
                <a:gd name="connsiteY141" fmla="*/ 1650555 h 1745392"/>
                <a:gd name="connsiteX142" fmla="*/ 966877 w 1539414"/>
                <a:gd name="connsiteY142" fmla="*/ 1657329 h 1745392"/>
                <a:gd name="connsiteX143" fmla="*/ 947905 w 1539414"/>
                <a:gd name="connsiteY143" fmla="*/ 1666813 h 1745392"/>
                <a:gd name="connsiteX144" fmla="*/ 909284 w 1539414"/>
                <a:gd name="connsiteY144" fmla="*/ 1680700 h 1745392"/>
                <a:gd name="connsiteX145" fmla="*/ 869647 w 1539414"/>
                <a:gd name="connsiteY145" fmla="*/ 1688490 h 1745392"/>
                <a:gd name="connsiteX146" fmla="*/ 830688 w 1539414"/>
                <a:gd name="connsiteY146" fmla="*/ 1691538 h 1745392"/>
                <a:gd name="connsiteX147" fmla="*/ 793422 w 1539414"/>
                <a:gd name="connsiteY147" fmla="*/ 1690522 h 1745392"/>
                <a:gd name="connsiteX148" fmla="*/ 758527 w 1539414"/>
                <a:gd name="connsiteY148" fmla="*/ 1687135 h 1745392"/>
                <a:gd name="connsiteX149" fmla="*/ 713131 w 1539414"/>
                <a:gd name="connsiteY149" fmla="*/ 1679345 h 1745392"/>
                <a:gd name="connsiteX150" fmla="*/ 690433 w 1539414"/>
                <a:gd name="connsiteY150" fmla="*/ 1673587 h 1745392"/>
                <a:gd name="connsiteX151" fmla="*/ 706355 w 1539414"/>
                <a:gd name="connsiteY151" fmla="*/ 1653264 h 1745392"/>
                <a:gd name="connsiteX152" fmla="*/ 731764 w 1539414"/>
                <a:gd name="connsiteY152" fmla="*/ 1612959 h 1745392"/>
                <a:gd name="connsiteX153" fmla="*/ 751752 w 1539414"/>
                <a:gd name="connsiteY153" fmla="*/ 1572653 h 1745392"/>
                <a:gd name="connsiteX154" fmla="*/ 765642 w 1539414"/>
                <a:gd name="connsiteY154" fmla="*/ 1534379 h 1745392"/>
                <a:gd name="connsiteX155" fmla="*/ 779193 w 1539414"/>
                <a:gd name="connsiteY155" fmla="*/ 1484251 h 1745392"/>
                <a:gd name="connsiteX156" fmla="*/ 785969 w 1539414"/>
                <a:gd name="connsiteY156" fmla="*/ 1440897 h 1745392"/>
                <a:gd name="connsiteX157" fmla="*/ 786307 w 1539414"/>
                <a:gd name="connsiteY157" fmla="*/ 1434800 h 1745392"/>
                <a:gd name="connsiteX158" fmla="*/ 722278 w 1539414"/>
                <a:gd name="connsiteY158" fmla="*/ 1431074 h 1745392"/>
                <a:gd name="connsiteX159" fmla="*/ 721939 w 1539414"/>
                <a:gd name="connsiteY159" fmla="*/ 1436493 h 1745392"/>
                <a:gd name="connsiteX160" fmla="*/ 716519 w 1539414"/>
                <a:gd name="connsiteY160" fmla="*/ 1469348 h 1745392"/>
                <a:gd name="connsiteX161" fmla="*/ 708727 w 1539414"/>
                <a:gd name="connsiteY161" fmla="*/ 1501186 h 1745392"/>
                <a:gd name="connsiteX162" fmla="*/ 696192 w 1539414"/>
                <a:gd name="connsiteY162" fmla="*/ 1537766 h 1745392"/>
                <a:gd name="connsiteX163" fmla="*/ 677898 w 1539414"/>
                <a:gd name="connsiteY163" fmla="*/ 1577733 h 1745392"/>
                <a:gd name="connsiteX164" fmla="*/ 652490 w 1539414"/>
                <a:gd name="connsiteY164" fmla="*/ 1618378 h 1745392"/>
                <a:gd name="connsiteX165" fmla="*/ 628097 w 1539414"/>
                <a:gd name="connsiteY165" fmla="*/ 1647168 h 1745392"/>
                <a:gd name="connsiteX166" fmla="*/ 609465 w 1539414"/>
                <a:gd name="connsiteY166" fmla="*/ 1665797 h 1745392"/>
                <a:gd name="connsiteX167" fmla="*/ 598962 w 1539414"/>
                <a:gd name="connsiteY167" fmla="*/ 1673925 h 1745392"/>
                <a:gd name="connsiteX168" fmla="*/ 584395 w 1539414"/>
                <a:gd name="connsiteY168" fmla="*/ 1685780 h 1745392"/>
                <a:gd name="connsiteX169" fmla="*/ 551872 w 1539414"/>
                <a:gd name="connsiteY169" fmla="*/ 1705764 h 1745392"/>
                <a:gd name="connsiteX170" fmla="*/ 516639 w 1539414"/>
                <a:gd name="connsiteY170" fmla="*/ 1721344 h 1745392"/>
                <a:gd name="connsiteX171" fmla="*/ 478357 w 1539414"/>
                <a:gd name="connsiteY171" fmla="*/ 1733199 h 1745392"/>
                <a:gd name="connsiteX172" fmla="*/ 437703 w 1539414"/>
                <a:gd name="connsiteY172" fmla="*/ 1740989 h 1745392"/>
                <a:gd name="connsiteX173" fmla="*/ 393662 w 1539414"/>
                <a:gd name="connsiteY173" fmla="*/ 1745053 h 1745392"/>
                <a:gd name="connsiteX174" fmla="*/ 347249 w 1539414"/>
                <a:gd name="connsiteY174" fmla="*/ 1745392 h 1745392"/>
                <a:gd name="connsiteX175" fmla="*/ 298126 w 1539414"/>
                <a:gd name="connsiteY175" fmla="*/ 1741666 h 1745392"/>
                <a:gd name="connsiteX176" fmla="*/ 272040 w 1539414"/>
                <a:gd name="connsiteY176" fmla="*/ 1737602 h 1745392"/>
                <a:gd name="connsiteX177" fmla="*/ 249681 w 1539414"/>
                <a:gd name="connsiteY177" fmla="*/ 1733538 h 1745392"/>
                <a:gd name="connsiteX178" fmla="*/ 206317 w 1539414"/>
                <a:gd name="connsiteY178" fmla="*/ 1719651 h 1745392"/>
                <a:gd name="connsiteX179" fmla="*/ 166002 w 1539414"/>
                <a:gd name="connsiteY179" fmla="*/ 1700344 h 1745392"/>
                <a:gd name="connsiteX180" fmla="*/ 128059 w 1539414"/>
                <a:gd name="connsiteY180" fmla="*/ 1676635 h 1745392"/>
                <a:gd name="connsiteX181" fmla="*/ 93503 w 1539414"/>
                <a:gd name="connsiteY181" fmla="*/ 1649877 h 1745392"/>
                <a:gd name="connsiteX182" fmla="*/ 61658 w 1539414"/>
                <a:gd name="connsiteY182" fmla="*/ 1621426 h 1745392"/>
                <a:gd name="connsiteX183" fmla="*/ 21005 w 1539414"/>
                <a:gd name="connsiteY183" fmla="*/ 1578749 h 1745392"/>
                <a:gd name="connsiteX184" fmla="*/ 0 w 1539414"/>
                <a:gd name="connsiteY184" fmla="*/ 1552669 h 1745392"/>
                <a:gd name="connsiteX185" fmla="*/ 0 w 1539414"/>
                <a:gd name="connsiteY185" fmla="*/ 652392 h 1745392"/>
                <a:gd name="connsiteX186" fmla="*/ 27103 w 1539414"/>
                <a:gd name="connsiteY186" fmla="*/ 647650 h 1745392"/>
                <a:gd name="connsiteX187" fmla="*/ 79275 w 1539414"/>
                <a:gd name="connsiteY187" fmla="*/ 641553 h 1745392"/>
                <a:gd name="connsiteX188" fmla="*/ 128059 w 1539414"/>
                <a:gd name="connsiteY188" fmla="*/ 639860 h 1745392"/>
                <a:gd name="connsiteX189" fmla="*/ 173794 w 1539414"/>
                <a:gd name="connsiteY189" fmla="*/ 642231 h 1745392"/>
                <a:gd name="connsiteX190" fmla="*/ 216480 w 1539414"/>
                <a:gd name="connsiteY190" fmla="*/ 649343 h 1745392"/>
                <a:gd name="connsiteX191" fmla="*/ 255440 w 1539414"/>
                <a:gd name="connsiteY191" fmla="*/ 660859 h 1745392"/>
                <a:gd name="connsiteX192" fmla="*/ 291351 w 1539414"/>
                <a:gd name="connsiteY192" fmla="*/ 676440 h 1745392"/>
                <a:gd name="connsiteX193" fmla="*/ 323873 w 1539414"/>
                <a:gd name="connsiteY193" fmla="*/ 697101 h 1745392"/>
                <a:gd name="connsiteX194" fmla="*/ 338441 w 1539414"/>
                <a:gd name="connsiteY194" fmla="*/ 708955 h 1745392"/>
                <a:gd name="connsiteX195" fmla="*/ 348604 w 1539414"/>
                <a:gd name="connsiteY195" fmla="*/ 717762 h 1745392"/>
                <a:gd name="connsiteX196" fmla="*/ 366898 w 1539414"/>
                <a:gd name="connsiteY196" fmla="*/ 736729 h 1745392"/>
                <a:gd name="connsiteX197" fmla="*/ 383160 w 1539414"/>
                <a:gd name="connsiteY197" fmla="*/ 757051 h 1745392"/>
                <a:gd name="connsiteX198" fmla="*/ 397389 w 1539414"/>
                <a:gd name="connsiteY198" fmla="*/ 778390 h 1745392"/>
                <a:gd name="connsiteX199" fmla="*/ 415344 w 1539414"/>
                <a:gd name="connsiteY199" fmla="*/ 811244 h 1745392"/>
                <a:gd name="connsiteX200" fmla="*/ 432960 w 1539414"/>
                <a:gd name="connsiteY200" fmla="*/ 856631 h 1745392"/>
                <a:gd name="connsiteX201" fmla="*/ 445156 w 1539414"/>
                <a:gd name="connsiteY201" fmla="*/ 901001 h 1745392"/>
                <a:gd name="connsiteX202" fmla="*/ 452948 w 1539414"/>
                <a:gd name="connsiteY202" fmla="*/ 942662 h 1745392"/>
                <a:gd name="connsiteX203" fmla="*/ 458369 w 1539414"/>
                <a:gd name="connsiteY203" fmla="*/ 996177 h 1745392"/>
                <a:gd name="connsiteX204" fmla="*/ 458708 w 1539414"/>
                <a:gd name="connsiteY204" fmla="*/ 1019886 h 1745392"/>
                <a:gd name="connsiteX205" fmla="*/ 439397 w 1539414"/>
                <a:gd name="connsiteY205" fmla="*/ 1025983 h 1745392"/>
                <a:gd name="connsiteX206" fmla="*/ 404842 w 1539414"/>
                <a:gd name="connsiteY206" fmla="*/ 1041225 h 1745392"/>
                <a:gd name="connsiteX207" fmla="*/ 375029 w 1539414"/>
                <a:gd name="connsiteY207" fmla="*/ 1059515 h 1745392"/>
                <a:gd name="connsiteX208" fmla="*/ 348943 w 1539414"/>
                <a:gd name="connsiteY208" fmla="*/ 1078144 h 1745392"/>
                <a:gd name="connsiteX209" fmla="*/ 319131 w 1539414"/>
                <a:gd name="connsiteY209" fmla="*/ 1104901 h 1745392"/>
                <a:gd name="connsiteX210" fmla="*/ 297110 w 1539414"/>
                <a:gd name="connsiteY210" fmla="*/ 1129965 h 1745392"/>
                <a:gd name="connsiteX211" fmla="*/ 295077 w 1539414"/>
                <a:gd name="connsiteY211" fmla="*/ 1133014 h 1745392"/>
                <a:gd name="connsiteX212" fmla="*/ 347588 w 1539414"/>
                <a:gd name="connsiteY212" fmla="*/ 1169933 h 1745392"/>
                <a:gd name="connsiteX213" fmla="*/ 353686 w 1539414"/>
                <a:gd name="connsiteY213" fmla="*/ 1161804 h 1745392"/>
                <a:gd name="connsiteX214" fmla="*/ 388919 w 1539414"/>
                <a:gd name="connsiteY214" fmla="*/ 1127595 h 1745392"/>
                <a:gd name="connsiteX215" fmla="*/ 415344 w 1539414"/>
                <a:gd name="connsiteY215" fmla="*/ 1108627 h 1745392"/>
                <a:gd name="connsiteX216" fmla="*/ 436009 w 1539414"/>
                <a:gd name="connsiteY216" fmla="*/ 1097111 h 1745392"/>
                <a:gd name="connsiteX217" fmla="*/ 459724 w 1539414"/>
                <a:gd name="connsiteY217" fmla="*/ 1086950 h 1745392"/>
                <a:gd name="connsiteX218" fmla="*/ 485471 w 1539414"/>
                <a:gd name="connsiteY218" fmla="*/ 1079160 h 1745392"/>
                <a:gd name="connsiteX219" fmla="*/ 513929 w 1539414"/>
                <a:gd name="connsiteY219" fmla="*/ 1074418 h 1745392"/>
                <a:gd name="connsiteX220" fmla="*/ 544758 w 1539414"/>
                <a:gd name="connsiteY220" fmla="*/ 1073402 h 1745392"/>
                <a:gd name="connsiteX221" fmla="*/ 578297 w 1539414"/>
                <a:gd name="connsiteY221" fmla="*/ 1076450 h 1745392"/>
                <a:gd name="connsiteX222" fmla="*/ 614207 w 1539414"/>
                <a:gd name="connsiteY222" fmla="*/ 1085256 h 1745392"/>
                <a:gd name="connsiteX223" fmla="*/ 651812 w 1539414"/>
                <a:gd name="connsiteY223" fmla="*/ 1100159 h 1745392"/>
                <a:gd name="connsiteX224" fmla="*/ 692465 w 1539414"/>
                <a:gd name="connsiteY224" fmla="*/ 1121837 h 1745392"/>
                <a:gd name="connsiteX225" fmla="*/ 713470 w 1539414"/>
                <a:gd name="connsiteY225" fmla="*/ 1135723 h 1745392"/>
                <a:gd name="connsiteX226" fmla="*/ 749719 w 1539414"/>
                <a:gd name="connsiteY226" fmla="*/ 1082547 h 1745392"/>
                <a:gd name="connsiteX227" fmla="*/ 733797 w 1539414"/>
                <a:gd name="connsiteY227" fmla="*/ 1072047 h 1745392"/>
                <a:gd name="connsiteX228" fmla="*/ 702290 w 1539414"/>
                <a:gd name="connsiteY228" fmla="*/ 1053757 h 1745392"/>
                <a:gd name="connsiteX229" fmla="*/ 671800 w 1539414"/>
                <a:gd name="connsiteY229" fmla="*/ 1038854 h 1745392"/>
                <a:gd name="connsiteX230" fmla="*/ 642326 w 1539414"/>
                <a:gd name="connsiteY230" fmla="*/ 1026999 h 1745392"/>
                <a:gd name="connsiteX231" fmla="*/ 613869 w 1539414"/>
                <a:gd name="connsiteY231" fmla="*/ 1018532 h 1745392"/>
                <a:gd name="connsiteX232" fmla="*/ 586428 w 1539414"/>
                <a:gd name="connsiteY232" fmla="*/ 1012435 h 1745392"/>
                <a:gd name="connsiteX233" fmla="*/ 560341 w 1539414"/>
                <a:gd name="connsiteY233" fmla="*/ 1009387 h 1745392"/>
                <a:gd name="connsiteX234" fmla="*/ 535272 w 1539414"/>
                <a:gd name="connsiteY234" fmla="*/ 1008370 h 1745392"/>
                <a:gd name="connsiteX235" fmla="*/ 522737 w 1539414"/>
                <a:gd name="connsiteY235" fmla="*/ 1009048 h 1745392"/>
                <a:gd name="connsiteX236" fmla="*/ 522398 w 1539414"/>
                <a:gd name="connsiteY236" fmla="*/ 989064 h 1745392"/>
                <a:gd name="connsiteX237" fmla="*/ 517655 w 1539414"/>
                <a:gd name="connsiteY237" fmla="*/ 936904 h 1745392"/>
                <a:gd name="connsiteX238" fmla="*/ 505798 w 1539414"/>
                <a:gd name="connsiteY238" fmla="*/ 874582 h 1745392"/>
                <a:gd name="connsiteX239" fmla="*/ 489875 w 1539414"/>
                <a:gd name="connsiteY239" fmla="*/ 824454 h 1745392"/>
                <a:gd name="connsiteX240" fmla="*/ 476324 w 1539414"/>
                <a:gd name="connsiteY240" fmla="*/ 790583 h 1745392"/>
                <a:gd name="connsiteX241" fmla="*/ 468532 w 1539414"/>
                <a:gd name="connsiteY241" fmla="*/ 773987 h 1745392"/>
                <a:gd name="connsiteX242" fmla="*/ 492924 w 1539414"/>
                <a:gd name="connsiteY242" fmla="*/ 759084 h 1745392"/>
                <a:gd name="connsiteX243" fmla="*/ 537304 w 1539414"/>
                <a:gd name="connsiteY243" fmla="*/ 727584 h 1745392"/>
                <a:gd name="connsiteX244" fmla="*/ 568472 w 1539414"/>
                <a:gd name="connsiteY244" fmla="*/ 700826 h 1745392"/>
                <a:gd name="connsiteX245" fmla="*/ 599301 w 1539414"/>
                <a:gd name="connsiteY245" fmla="*/ 669666 h 1745392"/>
                <a:gd name="connsiteX246" fmla="*/ 629114 w 1539414"/>
                <a:gd name="connsiteY246" fmla="*/ 633424 h 1745392"/>
                <a:gd name="connsiteX247" fmla="*/ 655877 w 1539414"/>
                <a:gd name="connsiteY247" fmla="*/ 592780 h 1745392"/>
                <a:gd name="connsiteX248" fmla="*/ 678576 w 1539414"/>
                <a:gd name="connsiteY248" fmla="*/ 547054 h 1745392"/>
                <a:gd name="connsiteX249" fmla="*/ 687384 w 1539414"/>
                <a:gd name="connsiteY249" fmla="*/ 521990 h 1745392"/>
                <a:gd name="connsiteX250" fmla="*/ 693143 w 1539414"/>
                <a:gd name="connsiteY250" fmla="*/ 504378 h 1745392"/>
                <a:gd name="connsiteX251" fmla="*/ 701613 w 1539414"/>
                <a:gd name="connsiteY251" fmla="*/ 468136 h 1745392"/>
                <a:gd name="connsiteX252" fmla="*/ 706355 w 1539414"/>
                <a:gd name="connsiteY252" fmla="*/ 431556 h 1745392"/>
                <a:gd name="connsiteX253" fmla="*/ 707711 w 1539414"/>
                <a:gd name="connsiteY253" fmla="*/ 393960 h 1745392"/>
                <a:gd name="connsiteX254" fmla="*/ 705678 w 1539414"/>
                <a:gd name="connsiteY254" fmla="*/ 355686 h 1745392"/>
                <a:gd name="connsiteX255" fmla="*/ 699919 w 1539414"/>
                <a:gd name="connsiteY255" fmla="*/ 316735 h 1745392"/>
                <a:gd name="connsiteX256" fmla="*/ 690433 w 1539414"/>
                <a:gd name="connsiteY256" fmla="*/ 277107 h 1745392"/>
                <a:gd name="connsiteX257" fmla="*/ 678237 w 1539414"/>
                <a:gd name="connsiteY257" fmla="*/ 236801 h 1745392"/>
                <a:gd name="connsiteX258" fmla="*/ 670445 w 1539414"/>
                <a:gd name="connsiteY258" fmla="*/ 216140 h 1745392"/>
                <a:gd name="connsiteX259" fmla="*/ 689755 w 1539414"/>
                <a:gd name="connsiteY259" fmla="*/ 212414 h 1745392"/>
                <a:gd name="connsiteX260" fmla="*/ 262894 w 1539414"/>
                <a:gd name="connsiteY260" fmla="*/ 0 h 1745392"/>
                <a:gd name="connsiteX261" fmla="*/ 280510 w 1539414"/>
                <a:gd name="connsiteY261" fmla="*/ 0 h 1745392"/>
                <a:gd name="connsiteX262" fmla="*/ 294400 w 1539414"/>
                <a:gd name="connsiteY262" fmla="*/ 0 h 1745392"/>
                <a:gd name="connsiteX263" fmla="*/ 321164 w 1539414"/>
                <a:gd name="connsiteY263" fmla="*/ 2033 h 1745392"/>
                <a:gd name="connsiteX264" fmla="*/ 360123 w 1539414"/>
                <a:gd name="connsiteY264" fmla="*/ 9147 h 1745392"/>
                <a:gd name="connsiteX265" fmla="*/ 406875 w 1539414"/>
                <a:gd name="connsiteY265" fmla="*/ 25070 h 1745392"/>
                <a:gd name="connsiteX266" fmla="*/ 449900 w 1539414"/>
                <a:gd name="connsiteY266" fmla="*/ 46752 h 1745392"/>
                <a:gd name="connsiteX267" fmla="*/ 487843 w 1539414"/>
                <a:gd name="connsiteY267" fmla="*/ 73177 h 1745392"/>
                <a:gd name="connsiteX268" fmla="*/ 521044 w 1539414"/>
                <a:gd name="connsiteY268" fmla="*/ 102312 h 1745392"/>
                <a:gd name="connsiteX269" fmla="*/ 549501 w 1539414"/>
                <a:gd name="connsiteY269" fmla="*/ 132802 h 1745392"/>
                <a:gd name="connsiteX270" fmla="*/ 573216 w 1539414"/>
                <a:gd name="connsiteY270" fmla="*/ 163969 h 1745392"/>
                <a:gd name="connsiteX271" fmla="*/ 583041 w 1539414"/>
                <a:gd name="connsiteY271" fmla="*/ 179215 h 1745392"/>
                <a:gd name="connsiteX272" fmla="*/ 593882 w 1539414"/>
                <a:gd name="connsiteY272" fmla="*/ 201574 h 1745392"/>
                <a:gd name="connsiteX273" fmla="*/ 612514 w 1539414"/>
                <a:gd name="connsiteY273" fmla="*/ 244938 h 1745392"/>
                <a:gd name="connsiteX274" fmla="*/ 627082 w 1539414"/>
                <a:gd name="connsiteY274" fmla="*/ 286947 h 1745392"/>
                <a:gd name="connsiteX275" fmla="*/ 636568 w 1539414"/>
                <a:gd name="connsiteY275" fmla="*/ 328278 h 1745392"/>
                <a:gd name="connsiteX276" fmla="*/ 642327 w 1539414"/>
                <a:gd name="connsiteY276" fmla="*/ 368592 h 1745392"/>
                <a:gd name="connsiteX277" fmla="*/ 643682 w 1539414"/>
                <a:gd name="connsiteY277" fmla="*/ 408230 h 1745392"/>
                <a:gd name="connsiteX278" fmla="*/ 639956 w 1539414"/>
                <a:gd name="connsiteY278" fmla="*/ 446512 h 1745392"/>
                <a:gd name="connsiteX279" fmla="*/ 632502 w 1539414"/>
                <a:gd name="connsiteY279" fmla="*/ 483439 h 1745392"/>
                <a:gd name="connsiteX280" fmla="*/ 627082 w 1539414"/>
                <a:gd name="connsiteY280" fmla="*/ 501394 h 1745392"/>
                <a:gd name="connsiteX281" fmla="*/ 618951 w 1539414"/>
                <a:gd name="connsiteY281" fmla="*/ 522737 h 1745392"/>
                <a:gd name="connsiteX282" fmla="*/ 599302 w 1539414"/>
                <a:gd name="connsiteY282" fmla="*/ 562374 h 1745392"/>
                <a:gd name="connsiteX283" fmla="*/ 575926 w 1539414"/>
                <a:gd name="connsiteY283" fmla="*/ 597607 h 1745392"/>
                <a:gd name="connsiteX284" fmla="*/ 549501 w 1539414"/>
                <a:gd name="connsiteY284" fmla="*/ 628775 h 1745392"/>
                <a:gd name="connsiteX285" fmla="*/ 522399 w 1539414"/>
                <a:gd name="connsiteY285" fmla="*/ 655878 h 1745392"/>
                <a:gd name="connsiteX286" fmla="*/ 494619 w 1539414"/>
                <a:gd name="connsiteY286" fmla="*/ 678915 h 1745392"/>
                <a:gd name="connsiteX287" fmla="*/ 455998 w 1539414"/>
                <a:gd name="connsiteY287" fmla="*/ 707033 h 1745392"/>
                <a:gd name="connsiteX288" fmla="*/ 434655 w 1539414"/>
                <a:gd name="connsiteY288" fmla="*/ 719568 h 1745392"/>
                <a:gd name="connsiteX289" fmla="*/ 422798 w 1539414"/>
                <a:gd name="connsiteY289" fmla="*/ 703646 h 1745392"/>
                <a:gd name="connsiteX290" fmla="*/ 396034 w 1539414"/>
                <a:gd name="connsiteY290" fmla="*/ 674510 h 1745392"/>
                <a:gd name="connsiteX291" fmla="*/ 380450 w 1539414"/>
                <a:gd name="connsiteY291" fmla="*/ 660620 h 1745392"/>
                <a:gd name="connsiteX292" fmla="*/ 363172 w 1539414"/>
                <a:gd name="connsiteY292" fmla="*/ 646731 h 1745392"/>
                <a:gd name="connsiteX293" fmla="*/ 325568 w 1539414"/>
                <a:gd name="connsiteY293" fmla="*/ 622677 h 1745392"/>
                <a:gd name="connsiteX294" fmla="*/ 284575 w 1539414"/>
                <a:gd name="connsiteY294" fmla="*/ 603706 h 1745392"/>
                <a:gd name="connsiteX295" fmla="*/ 240195 w 1539414"/>
                <a:gd name="connsiteY295" fmla="*/ 589138 h 1745392"/>
                <a:gd name="connsiteX296" fmla="*/ 192766 w 1539414"/>
                <a:gd name="connsiteY296" fmla="*/ 579991 h 1745392"/>
                <a:gd name="connsiteX297" fmla="*/ 141610 w 1539414"/>
                <a:gd name="connsiteY297" fmla="*/ 575926 h 1745392"/>
                <a:gd name="connsiteX298" fmla="*/ 87405 w 1539414"/>
                <a:gd name="connsiteY298" fmla="*/ 576942 h 1745392"/>
                <a:gd name="connsiteX299" fmla="*/ 29813 w 1539414"/>
                <a:gd name="connsiteY299" fmla="*/ 582701 h 1745392"/>
                <a:gd name="connsiteX300" fmla="*/ 0 w 1539414"/>
                <a:gd name="connsiteY300" fmla="*/ 587783 h 1745392"/>
                <a:gd name="connsiteX301" fmla="*/ 0 w 1539414"/>
                <a:gd name="connsiteY301" fmla="*/ 353347 h 1745392"/>
                <a:gd name="connsiteX302" fmla="*/ 0 w 1539414"/>
                <a:gd name="connsiteY302" fmla="*/ 334376 h 1745392"/>
                <a:gd name="connsiteX303" fmla="*/ 2033 w 1539414"/>
                <a:gd name="connsiteY303" fmla="*/ 298465 h 1745392"/>
                <a:gd name="connsiteX304" fmla="*/ 6437 w 1539414"/>
                <a:gd name="connsiteY304" fmla="*/ 263232 h 1745392"/>
                <a:gd name="connsiteX305" fmla="*/ 13213 w 1539414"/>
                <a:gd name="connsiteY305" fmla="*/ 230032 h 1745392"/>
                <a:gd name="connsiteX306" fmla="*/ 21682 w 1539414"/>
                <a:gd name="connsiteY306" fmla="*/ 197847 h 1745392"/>
                <a:gd name="connsiteX307" fmla="*/ 32862 w 1539414"/>
                <a:gd name="connsiteY307" fmla="*/ 168035 h 1745392"/>
                <a:gd name="connsiteX308" fmla="*/ 45397 w 1539414"/>
                <a:gd name="connsiteY308" fmla="*/ 139916 h 1745392"/>
                <a:gd name="connsiteX309" fmla="*/ 60981 w 1539414"/>
                <a:gd name="connsiteY309" fmla="*/ 114169 h 1745392"/>
                <a:gd name="connsiteX310" fmla="*/ 78597 w 1539414"/>
                <a:gd name="connsiteY310" fmla="*/ 89777 h 1745392"/>
                <a:gd name="connsiteX311" fmla="*/ 98246 w 1539414"/>
                <a:gd name="connsiteY311" fmla="*/ 68772 h 1745392"/>
                <a:gd name="connsiteX312" fmla="*/ 120267 w 1539414"/>
                <a:gd name="connsiteY312" fmla="*/ 50139 h 1745392"/>
                <a:gd name="connsiteX313" fmla="*/ 144321 w 1539414"/>
                <a:gd name="connsiteY313" fmla="*/ 33878 h 1745392"/>
                <a:gd name="connsiteX314" fmla="*/ 170745 w 1539414"/>
                <a:gd name="connsiteY314" fmla="*/ 20666 h 1745392"/>
                <a:gd name="connsiteX315" fmla="*/ 199203 w 1539414"/>
                <a:gd name="connsiteY315" fmla="*/ 10502 h 1745392"/>
                <a:gd name="connsiteX316" fmla="*/ 230032 w 1539414"/>
                <a:gd name="connsiteY316" fmla="*/ 3388 h 174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</a:cxnLst>
              <a:rect l="l" t="t" r="r" b="b"/>
              <a:pathLst>
                <a:path w="1539414" h="1745392">
                  <a:moveTo>
                    <a:pt x="1075964" y="503700"/>
                  </a:moveTo>
                  <a:lnTo>
                    <a:pt x="1076641" y="503700"/>
                  </a:lnTo>
                  <a:lnTo>
                    <a:pt x="1075286" y="504039"/>
                  </a:lnTo>
                  <a:lnTo>
                    <a:pt x="1075261" y="503841"/>
                  </a:lnTo>
                  <a:close/>
                  <a:moveTo>
                    <a:pt x="727360" y="210043"/>
                  </a:moveTo>
                  <a:lnTo>
                    <a:pt x="764287" y="211737"/>
                  </a:lnTo>
                  <a:lnTo>
                    <a:pt x="800536" y="218172"/>
                  </a:lnTo>
                  <a:lnTo>
                    <a:pt x="835430" y="228333"/>
                  </a:lnTo>
                  <a:lnTo>
                    <a:pt x="868970" y="242559"/>
                  </a:lnTo>
                  <a:lnTo>
                    <a:pt x="900476" y="259494"/>
                  </a:lnTo>
                  <a:lnTo>
                    <a:pt x="930289" y="279139"/>
                  </a:lnTo>
                  <a:lnTo>
                    <a:pt x="958069" y="301155"/>
                  </a:lnTo>
                  <a:lnTo>
                    <a:pt x="983477" y="325203"/>
                  </a:lnTo>
                  <a:lnTo>
                    <a:pt x="1006175" y="351283"/>
                  </a:lnTo>
                  <a:lnTo>
                    <a:pt x="1026163" y="378041"/>
                  </a:lnTo>
                  <a:lnTo>
                    <a:pt x="1043102" y="406153"/>
                  </a:lnTo>
                  <a:lnTo>
                    <a:pt x="1056653" y="434266"/>
                  </a:lnTo>
                  <a:lnTo>
                    <a:pt x="1066817" y="462378"/>
                  </a:lnTo>
                  <a:lnTo>
                    <a:pt x="1073592" y="490491"/>
                  </a:lnTo>
                  <a:lnTo>
                    <a:pt x="1075261" y="503841"/>
                  </a:lnTo>
                  <a:lnTo>
                    <a:pt x="1074270" y="504039"/>
                  </a:lnTo>
                  <a:lnTo>
                    <a:pt x="1075286" y="504039"/>
                  </a:lnTo>
                  <a:lnTo>
                    <a:pt x="1084772" y="552812"/>
                  </a:lnTo>
                  <a:lnTo>
                    <a:pt x="1094935" y="615134"/>
                  </a:lnTo>
                  <a:lnTo>
                    <a:pt x="1098662" y="652730"/>
                  </a:lnTo>
                  <a:lnTo>
                    <a:pt x="1099001" y="686601"/>
                  </a:lnTo>
                  <a:lnTo>
                    <a:pt x="1095613" y="718439"/>
                  </a:lnTo>
                  <a:lnTo>
                    <a:pt x="1088499" y="748245"/>
                  </a:lnTo>
                  <a:lnTo>
                    <a:pt x="1076641" y="776358"/>
                  </a:lnTo>
                  <a:lnTo>
                    <a:pt x="1068511" y="789906"/>
                  </a:lnTo>
                  <a:lnTo>
                    <a:pt x="1061735" y="801083"/>
                  </a:lnTo>
                  <a:lnTo>
                    <a:pt x="1045474" y="822421"/>
                  </a:lnTo>
                  <a:lnTo>
                    <a:pt x="1027518" y="840712"/>
                  </a:lnTo>
                  <a:lnTo>
                    <a:pt x="1008208" y="857308"/>
                  </a:lnTo>
                  <a:lnTo>
                    <a:pt x="977379" y="878985"/>
                  </a:lnTo>
                  <a:lnTo>
                    <a:pt x="935709" y="900324"/>
                  </a:lnTo>
                  <a:lnTo>
                    <a:pt x="895056" y="915904"/>
                  </a:lnTo>
                  <a:lnTo>
                    <a:pt x="860161" y="926065"/>
                  </a:lnTo>
                  <a:lnTo>
                    <a:pt x="822218" y="933517"/>
                  </a:lnTo>
                  <a:lnTo>
                    <a:pt x="816120" y="933855"/>
                  </a:lnTo>
                  <a:lnTo>
                    <a:pt x="822218" y="997871"/>
                  </a:lnTo>
                  <a:lnTo>
                    <a:pt x="831704" y="997193"/>
                  </a:lnTo>
                  <a:lnTo>
                    <a:pt x="877100" y="987709"/>
                  </a:lnTo>
                  <a:lnTo>
                    <a:pt x="918431" y="975855"/>
                  </a:lnTo>
                  <a:lnTo>
                    <a:pt x="965522" y="957565"/>
                  </a:lnTo>
                  <a:lnTo>
                    <a:pt x="1002449" y="938597"/>
                  </a:lnTo>
                  <a:lnTo>
                    <a:pt x="1026841" y="923356"/>
                  </a:lnTo>
                  <a:lnTo>
                    <a:pt x="1051233" y="905743"/>
                  </a:lnTo>
                  <a:lnTo>
                    <a:pt x="1073931" y="885421"/>
                  </a:lnTo>
                  <a:lnTo>
                    <a:pt x="1095613" y="863066"/>
                  </a:lnTo>
                  <a:lnTo>
                    <a:pt x="1114923" y="837325"/>
                  </a:lnTo>
                  <a:lnTo>
                    <a:pt x="1123393" y="823099"/>
                  </a:lnTo>
                  <a:lnTo>
                    <a:pt x="1132879" y="807518"/>
                  </a:lnTo>
                  <a:lnTo>
                    <a:pt x="1147785" y="773987"/>
                  </a:lnTo>
                  <a:lnTo>
                    <a:pt x="1158626" y="738761"/>
                  </a:lnTo>
                  <a:lnTo>
                    <a:pt x="1165402" y="701504"/>
                  </a:lnTo>
                  <a:lnTo>
                    <a:pt x="1167773" y="662553"/>
                  </a:lnTo>
                  <a:lnTo>
                    <a:pt x="1166079" y="621231"/>
                  </a:lnTo>
                  <a:lnTo>
                    <a:pt x="1160997" y="578215"/>
                  </a:lnTo>
                  <a:lnTo>
                    <a:pt x="1151173" y="533845"/>
                  </a:lnTo>
                  <a:lnTo>
                    <a:pt x="1144736" y="510474"/>
                  </a:lnTo>
                  <a:lnTo>
                    <a:pt x="1161336" y="514877"/>
                  </a:lnTo>
                  <a:lnTo>
                    <a:pt x="1193859" y="526732"/>
                  </a:lnTo>
                  <a:lnTo>
                    <a:pt x="1225027" y="542313"/>
                  </a:lnTo>
                  <a:lnTo>
                    <a:pt x="1254839" y="561619"/>
                  </a:lnTo>
                  <a:lnTo>
                    <a:pt x="1283297" y="583973"/>
                  </a:lnTo>
                  <a:lnTo>
                    <a:pt x="1309383" y="609037"/>
                  </a:lnTo>
                  <a:lnTo>
                    <a:pt x="1333436" y="637150"/>
                  </a:lnTo>
                  <a:lnTo>
                    <a:pt x="1355457" y="667633"/>
                  </a:lnTo>
                  <a:lnTo>
                    <a:pt x="1374429" y="700149"/>
                  </a:lnTo>
                  <a:lnTo>
                    <a:pt x="1390690" y="734358"/>
                  </a:lnTo>
                  <a:lnTo>
                    <a:pt x="1403225" y="770600"/>
                  </a:lnTo>
                  <a:lnTo>
                    <a:pt x="1413049" y="807857"/>
                  </a:lnTo>
                  <a:lnTo>
                    <a:pt x="1418470" y="846470"/>
                  </a:lnTo>
                  <a:lnTo>
                    <a:pt x="1420841" y="885421"/>
                  </a:lnTo>
                  <a:lnTo>
                    <a:pt x="1418470" y="925049"/>
                  </a:lnTo>
                  <a:lnTo>
                    <a:pt x="1412033" y="964678"/>
                  </a:lnTo>
                  <a:lnTo>
                    <a:pt x="1407290" y="984322"/>
                  </a:lnTo>
                  <a:lnTo>
                    <a:pt x="1416437" y="987371"/>
                  </a:lnTo>
                  <a:lnTo>
                    <a:pt x="1434054" y="994484"/>
                  </a:lnTo>
                  <a:lnTo>
                    <a:pt x="1450315" y="1003290"/>
                  </a:lnTo>
                  <a:lnTo>
                    <a:pt x="1464883" y="1013790"/>
                  </a:lnTo>
                  <a:lnTo>
                    <a:pt x="1483516" y="1031741"/>
                  </a:lnTo>
                  <a:lnTo>
                    <a:pt x="1504181" y="1060531"/>
                  </a:lnTo>
                  <a:lnTo>
                    <a:pt x="1519765" y="1094063"/>
                  </a:lnTo>
                  <a:lnTo>
                    <a:pt x="1530606" y="1129965"/>
                  </a:lnTo>
                  <a:lnTo>
                    <a:pt x="1536704" y="1167900"/>
                  </a:lnTo>
                  <a:lnTo>
                    <a:pt x="1539414" y="1206513"/>
                  </a:lnTo>
                  <a:lnTo>
                    <a:pt x="1539414" y="1225819"/>
                  </a:lnTo>
                  <a:lnTo>
                    <a:pt x="1538059" y="1240722"/>
                  </a:lnTo>
                  <a:lnTo>
                    <a:pt x="1532639" y="1270528"/>
                  </a:lnTo>
                  <a:lnTo>
                    <a:pt x="1528912" y="1285092"/>
                  </a:lnTo>
                  <a:lnTo>
                    <a:pt x="1525185" y="1296608"/>
                  </a:lnTo>
                  <a:lnTo>
                    <a:pt x="1516716" y="1318285"/>
                  </a:lnTo>
                  <a:lnTo>
                    <a:pt x="1505536" y="1338946"/>
                  </a:lnTo>
                  <a:lnTo>
                    <a:pt x="1493001" y="1357914"/>
                  </a:lnTo>
                  <a:lnTo>
                    <a:pt x="1478434" y="1375527"/>
                  </a:lnTo>
                  <a:lnTo>
                    <a:pt x="1461156" y="1391784"/>
                  </a:lnTo>
                  <a:lnTo>
                    <a:pt x="1442184" y="1406687"/>
                  </a:lnTo>
                  <a:lnTo>
                    <a:pt x="1421180" y="1420236"/>
                  </a:lnTo>
                  <a:lnTo>
                    <a:pt x="1410000" y="1426671"/>
                  </a:lnTo>
                  <a:lnTo>
                    <a:pt x="1398821" y="1432429"/>
                  </a:lnTo>
                  <a:lnTo>
                    <a:pt x="1376122" y="1441235"/>
                  </a:lnTo>
                  <a:lnTo>
                    <a:pt x="1341906" y="1450380"/>
                  </a:lnTo>
                  <a:lnTo>
                    <a:pt x="1296509" y="1454783"/>
                  </a:lnTo>
                  <a:lnTo>
                    <a:pt x="1253484" y="1453767"/>
                  </a:lnTo>
                  <a:lnTo>
                    <a:pt x="1215202" y="1448009"/>
                  </a:lnTo>
                  <a:lnTo>
                    <a:pt x="1183357" y="1440558"/>
                  </a:lnTo>
                  <a:lnTo>
                    <a:pt x="1150495" y="1430058"/>
                  </a:lnTo>
                  <a:lnTo>
                    <a:pt x="1145414" y="1427687"/>
                  </a:lnTo>
                  <a:lnTo>
                    <a:pt x="1121699" y="1417187"/>
                  </a:lnTo>
                  <a:lnTo>
                    <a:pt x="1108487" y="1409397"/>
                  </a:lnTo>
                  <a:lnTo>
                    <a:pt x="1084772" y="1390430"/>
                  </a:lnTo>
                  <a:lnTo>
                    <a:pt x="1074270" y="1379930"/>
                  </a:lnTo>
                  <a:lnTo>
                    <a:pt x="1061058" y="1364011"/>
                  </a:lnTo>
                  <a:lnTo>
                    <a:pt x="1040731" y="1331156"/>
                  </a:lnTo>
                  <a:lnTo>
                    <a:pt x="1026502" y="1297286"/>
                  </a:lnTo>
                  <a:lnTo>
                    <a:pt x="1017016" y="1264431"/>
                  </a:lnTo>
                  <a:lnTo>
                    <a:pt x="1010241" y="1220061"/>
                  </a:lnTo>
                  <a:lnTo>
                    <a:pt x="1009224" y="1182465"/>
                  </a:lnTo>
                  <a:lnTo>
                    <a:pt x="1009224" y="1178062"/>
                  </a:lnTo>
                  <a:lnTo>
                    <a:pt x="945195" y="1172642"/>
                  </a:lnTo>
                  <a:lnTo>
                    <a:pt x="944856" y="1178739"/>
                  </a:lnTo>
                  <a:lnTo>
                    <a:pt x="945195" y="1212271"/>
                  </a:lnTo>
                  <a:lnTo>
                    <a:pt x="947905" y="1243770"/>
                  </a:lnTo>
                  <a:lnTo>
                    <a:pt x="954342" y="1280689"/>
                  </a:lnTo>
                  <a:lnTo>
                    <a:pt x="966199" y="1320656"/>
                  </a:lnTo>
                  <a:lnTo>
                    <a:pt x="984493" y="1362317"/>
                  </a:lnTo>
                  <a:lnTo>
                    <a:pt x="1003126" y="1393139"/>
                  </a:lnTo>
                  <a:lnTo>
                    <a:pt x="1018033" y="1413123"/>
                  </a:lnTo>
                  <a:lnTo>
                    <a:pt x="1026502" y="1422945"/>
                  </a:lnTo>
                  <a:lnTo>
                    <a:pt x="1041747" y="1438187"/>
                  </a:lnTo>
                  <a:lnTo>
                    <a:pt x="1075964" y="1464945"/>
                  </a:lnTo>
                  <a:lnTo>
                    <a:pt x="1094935" y="1476461"/>
                  </a:lnTo>
                  <a:lnTo>
                    <a:pt x="1090531" y="1492380"/>
                  </a:lnTo>
                  <a:lnTo>
                    <a:pt x="1080029" y="1522186"/>
                  </a:lnTo>
                  <a:lnTo>
                    <a:pt x="1067494" y="1549621"/>
                  </a:lnTo>
                  <a:lnTo>
                    <a:pt x="1053266" y="1574685"/>
                  </a:lnTo>
                  <a:lnTo>
                    <a:pt x="1037343" y="1597717"/>
                  </a:lnTo>
                  <a:lnTo>
                    <a:pt x="1019388" y="1617700"/>
                  </a:lnTo>
                  <a:lnTo>
                    <a:pt x="999738" y="1635313"/>
                  </a:lnTo>
                  <a:lnTo>
                    <a:pt x="978057" y="1650555"/>
                  </a:lnTo>
                  <a:lnTo>
                    <a:pt x="966877" y="1657329"/>
                  </a:lnTo>
                  <a:lnTo>
                    <a:pt x="947905" y="1666813"/>
                  </a:lnTo>
                  <a:lnTo>
                    <a:pt x="909284" y="1680700"/>
                  </a:lnTo>
                  <a:lnTo>
                    <a:pt x="869647" y="1688490"/>
                  </a:lnTo>
                  <a:lnTo>
                    <a:pt x="830688" y="1691538"/>
                  </a:lnTo>
                  <a:lnTo>
                    <a:pt x="793422" y="1690522"/>
                  </a:lnTo>
                  <a:lnTo>
                    <a:pt x="758527" y="1687135"/>
                  </a:lnTo>
                  <a:lnTo>
                    <a:pt x="713131" y="1679345"/>
                  </a:lnTo>
                  <a:lnTo>
                    <a:pt x="690433" y="1673587"/>
                  </a:lnTo>
                  <a:lnTo>
                    <a:pt x="706355" y="1653264"/>
                  </a:lnTo>
                  <a:lnTo>
                    <a:pt x="731764" y="1612959"/>
                  </a:lnTo>
                  <a:lnTo>
                    <a:pt x="751752" y="1572653"/>
                  </a:lnTo>
                  <a:lnTo>
                    <a:pt x="765642" y="1534379"/>
                  </a:lnTo>
                  <a:lnTo>
                    <a:pt x="779193" y="1484251"/>
                  </a:lnTo>
                  <a:lnTo>
                    <a:pt x="785969" y="1440897"/>
                  </a:lnTo>
                  <a:lnTo>
                    <a:pt x="786307" y="1434800"/>
                  </a:lnTo>
                  <a:lnTo>
                    <a:pt x="722278" y="1431074"/>
                  </a:lnTo>
                  <a:lnTo>
                    <a:pt x="721939" y="1436493"/>
                  </a:lnTo>
                  <a:lnTo>
                    <a:pt x="716519" y="1469348"/>
                  </a:lnTo>
                  <a:lnTo>
                    <a:pt x="708727" y="1501186"/>
                  </a:lnTo>
                  <a:lnTo>
                    <a:pt x="696192" y="1537766"/>
                  </a:lnTo>
                  <a:lnTo>
                    <a:pt x="677898" y="1577733"/>
                  </a:lnTo>
                  <a:lnTo>
                    <a:pt x="652490" y="1618378"/>
                  </a:lnTo>
                  <a:lnTo>
                    <a:pt x="628097" y="1647168"/>
                  </a:lnTo>
                  <a:lnTo>
                    <a:pt x="609465" y="1665797"/>
                  </a:lnTo>
                  <a:lnTo>
                    <a:pt x="598962" y="1673925"/>
                  </a:lnTo>
                  <a:lnTo>
                    <a:pt x="584395" y="1685780"/>
                  </a:lnTo>
                  <a:lnTo>
                    <a:pt x="551872" y="1705764"/>
                  </a:lnTo>
                  <a:lnTo>
                    <a:pt x="516639" y="1721344"/>
                  </a:lnTo>
                  <a:lnTo>
                    <a:pt x="478357" y="1733199"/>
                  </a:lnTo>
                  <a:lnTo>
                    <a:pt x="437703" y="1740989"/>
                  </a:lnTo>
                  <a:lnTo>
                    <a:pt x="393662" y="1745053"/>
                  </a:lnTo>
                  <a:lnTo>
                    <a:pt x="347249" y="1745392"/>
                  </a:lnTo>
                  <a:lnTo>
                    <a:pt x="298126" y="1741666"/>
                  </a:lnTo>
                  <a:lnTo>
                    <a:pt x="272040" y="1737602"/>
                  </a:lnTo>
                  <a:lnTo>
                    <a:pt x="249681" y="1733538"/>
                  </a:lnTo>
                  <a:lnTo>
                    <a:pt x="206317" y="1719651"/>
                  </a:lnTo>
                  <a:lnTo>
                    <a:pt x="166002" y="1700344"/>
                  </a:lnTo>
                  <a:lnTo>
                    <a:pt x="128059" y="1676635"/>
                  </a:lnTo>
                  <a:lnTo>
                    <a:pt x="93503" y="1649877"/>
                  </a:lnTo>
                  <a:lnTo>
                    <a:pt x="61658" y="1621426"/>
                  </a:lnTo>
                  <a:lnTo>
                    <a:pt x="21005" y="1578749"/>
                  </a:lnTo>
                  <a:lnTo>
                    <a:pt x="0" y="1552669"/>
                  </a:lnTo>
                  <a:lnTo>
                    <a:pt x="0" y="652392"/>
                  </a:lnTo>
                  <a:lnTo>
                    <a:pt x="27103" y="647650"/>
                  </a:lnTo>
                  <a:lnTo>
                    <a:pt x="79275" y="641553"/>
                  </a:lnTo>
                  <a:lnTo>
                    <a:pt x="128059" y="639860"/>
                  </a:lnTo>
                  <a:lnTo>
                    <a:pt x="173794" y="642231"/>
                  </a:lnTo>
                  <a:lnTo>
                    <a:pt x="216480" y="649343"/>
                  </a:lnTo>
                  <a:lnTo>
                    <a:pt x="255440" y="660859"/>
                  </a:lnTo>
                  <a:lnTo>
                    <a:pt x="291351" y="676440"/>
                  </a:lnTo>
                  <a:lnTo>
                    <a:pt x="323873" y="697101"/>
                  </a:lnTo>
                  <a:lnTo>
                    <a:pt x="338441" y="708955"/>
                  </a:lnTo>
                  <a:lnTo>
                    <a:pt x="348604" y="717762"/>
                  </a:lnTo>
                  <a:lnTo>
                    <a:pt x="366898" y="736729"/>
                  </a:lnTo>
                  <a:lnTo>
                    <a:pt x="383160" y="757051"/>
                  </a:lnTo>
                  <a:lnTo>
                    <a:pt x="397389" y="778390"/>
                  </a:lnTo>
                  <a:lnTo>
                    <a:pt x="415344" y="811244"/>
                  </a:lnTo>
                  <a:lnTo>
                    <a:pt x="432960" y="856631"/>
                  </a:lnTo>
                  <a:lnTo>
                    <a:pt x="445156" y="901001"/>
                  </a:lnTo>
                  <a:lnTo>
                    <a:pt x="452948" y="942662"/>
                  </a:lnTo>
                  <a:lnTo>
                    <a:pt x="458369" y="996177"/>
                  </a:lnTo>
                  <a:lnTo>
                    <a:pt x="458708" y="1019886"/>
                  </a:lnTo>
                  <a:lnTo>
                    <a:pt x="439397" y="1025983"/>
                  </a:lnTo>
                  <a:lnTo>
                    <a:pt x="404842" y="1041225"/>
                  </a:lnTo>
                  <a:lnTo>
                    <a:pt x="375029" y="1059515"/>
                  </a:lnTo>
                  <a:lnTo>
                    <a:pt x="348943" y="1078144"/>
                  </a:lnTo>
                  <a:lnTo>
                    <a:pt x="319131" y="1104901"/>
                  </a:lnTo>
                  <a:lnTo>
                    <a:pt x="297110" y="1129965"/>
                  </a:lnTo>
                  <a:lnTo>
                    <a:pt x="295077" y="1133014"/>
                  </a:lnTo>
                  <a:lnTo>
                    <a:pt x="347588" y="1169933"/>
                  </a:lnTo>
                  <a:lnTo>
                    <a:pt x="353686" y="1161804"/>
                  </a:lnTo>
                  <a:lnTo>
                    <a:pt x="388919" y="1127595"/>
                  </a:lnTo>
                  <a:lnTo>
                    <a:pt x="415344" y="1108627"/>
                  </a:lnTo>
                  <a:lnTo>
                    <a:pt x="436009" y="1097111"/>
                  </a:lnTo>
                  <a:lnTo>
                    <a:pt x="459724" y="1086950"/>
                  </a:lnTo>
                  <a:lnTo>
                    <a:pt x="485471" y="1079160"/>
                  </a:lnTo>
                  <a:lnTo>
                    <a:pt x="513929" y="1074418"/>
                  </a:lnTo>
                  <a:lnTo>
                    <a:pt x="544758" y="1073402"/>
                  </a:lnTo>
                  <a:lnTo>
                    <a:pt x="578297" y="1076450"/>
                  </a:lnTo>
                  <a:lnTo>
                    <a:pt x="614207" y="1085256"/>
                  </a:lnTo>
                  <a:lnTo>
                    <a:pt x="651812" y="1100159"/>
                  </a:lnTo>
                  <a:lnTo>
                    <a:pt x="692465" y="1121837"/>
                  </a:lnTo>
                  <a:lnTo>
                    <a:pt x="713470" y="1135723"/>
                  </a:lnTo>
                  <a:lnTo>
                    <a:pt x="749719" y="1082547"/>
                  </a:lnTo>
                  <a:lnTo>
                    <a:pt x="733797" y="1072047"/>
                  </a:lnTo>
                  <a:lnTo>
                    <a:pt x="702290" y="1053757"/>
                  </a:lnTo>
                  <a:lnTo>
                    <a:pt x="671800" y="1038854"/>
                  </a:lnTo>
                  <a:lnTo>
                    <a:pt x="642326" y="1026999"/>
                  </a:lnTo>
                  <a:lnTo>
                    <a:pt x="613869" y="1018532"/>
                  </a:lnTo>
                  <a:lnTo>
                    <a:pt x="586428" y="1012435"/>
                  </a:lnTo>
                  <a:lnTo>
                    <a:pt x="560341" y="1009387"/>
                  </a:lnTo>
                  <a:lnTo>
                    <a:pt x="535272" y="1008370"/>
                  </a:lnTo>
                  <a:lnTo>
                    <a:pt x="522737" y="1009048"/>
                  </a:lnTo>
                  <a:lnTo>
                    <a:pt x="522398" y="989064"/>
                  </a:lnTo>
                  <a:lnTo>
                    <a:pt x="517655" y="936904"/>
                  </a:lnTo>
                  <a:lnTo>
                    <a:pt x="505798" y="874582"/>
                  </a:lnTo>
                  <a:lnTo>
                    <a:pt x="489875" y="824454"/>
                  </a:lnTo>
                  <a:lnTo>
                    <a:pt x="476324" y="790583"/>
                  </a:lnTo>
                  <a:lnTo>
                    <a:pt x="468532" y="773987"/>
                  </a:lnTo>
                  <a:lnTo>
                    <a:pt x="492924" y="759084"/>
                  </a:lnTo>
                  <a:lnTo>
                    <a:pt x="537304" y="727584"/>
                  </a:lnTo>
                  <a:lnTo>
                    <a:pt x="568472" y="700826"/>
                  </a:lnTo>
                  <a:lnTo>
                    <a:pt x="599301" y="669666"/>
                  </a:lnTo>
                  <a:lnTo>
                    <a:pt x="629114" y="633424"/>
                  </a:lnTo>
                  <a:lnTo>
                    <a:pt x="655877" y="592780"/>
                  </a:lnTo>
                  <a:lnTo>
                    <a:pt x="678576" y="547054"/>
                  </a:lnTo>
                  <a:lnTo>
                    <a:pt x="687384" y="521990"/>
                  </a:lnTo>
                  <a:lnTo>
                    <a:pt x="693143" y="504378"/>
                  </a:lnTo>
                  <a:lnTo>
                    <a:pt x="701613" y="468136"/>
                  </a:lnTo>
                  <a:lnTo>
                    <a:pt x="706355" y="431556"/>
                  </a:lnTo>
                  <a:lnTo>
                    <a:pt x="707711" y="393960"/>
                  </a:lnTo>
                  <a:lnTo>
                    <a:pt x="705678" y="355686"/>
                  </a:lnTo>
                  <a:lnTo>
                    <a:pt x="699919" y="316735"/>
                  </a:lnTo>
                  <a:lnTo>
                    <a:pt x="690433" y="277107"/>
                  </a:lnTo>
                  <a:lnTo>
                    <a:pt x="678237" y="236801"/>
                  </a:lnTo>
                  <a:lnTo>
                    <a:pt x="670445" y="216140"/>
                  </a:lnTo>
                  <a:lnTo>
                    <a:pt x="689755" y="212414"/>
                  </a:lnTo>
                  <a:close/>
                  <a:moveTo>
                    <a:pt x="262894" y="0"/>
                  </a:moveTo>
                  <a:lnTo>
                    <a:pt x="280510" y="0"/>
                  </a:lnTo>
                  <a:lnTo>
                    <a:pt x="294400" y="0"/>
                  </a:lnTo>
                  <a:lnTo>
                    <a:pt x="321164" y="2033"/>
                  </a:lnTo>
                  <a:lnTo>
                    <a:pt x="360123" y="9147"/>
                  </a:lnTo>
                  <a:lnTo>
                    <a:pt x="406875" y="25070"/>
                  </a:lnTo>
                  <a:lnTo>
                    <a:pt x="449900" y="46752"/>
                  </a:lnTo>
                  <a:lnTo>
                    <a:pt x="487843" y="73177"/>
                  </a:lnTo>
                  <a:lnTo>
                    <a:pt x="521044" y="102312"/>
                  </a:lnTo>
                  <a:lnTo>
                    <a:pt x="549501" y="132802"/>
                  </a:lnTo>
                  <a:lnTo>
                    <a:pt x="573216" y="163969"/>
                  </a:lnTo>
                  <a:lnTo>
                    <a:pt x="583041" y="179215"/>
                  </a:lnTo>
                  <a:lnTo>
                    <a:pt x="593882" y="201574"/>
                  </a:lnTo>
                  <a:lnTo>
                    <a:pt x="612514" y="244938"/>
                  </a:lnTo>
                  <a:lnTo>
                    <a:pt x="627082" y="286947"/>
                  </a:lnTo>
                  <a:lnTo>
                    <a:pt x="636568" y="328278"/>
                  </a:lnTo>
                  <a:lnTo>
                    <a:pt x="642327" y="368592"/>
                  </a:lnTo>
                  <a:lnTo>
                    <a:pt x="643682" y="408230"/>
                  </a:lnTo>
                  <a:lnTo>
                    <a:pt x="639956" y="446512"/>
                  </a:lnTo>
                  <a:lnTo>
                    <a:pt x="632502" y="483439"/>
                  </a:lnTo>
                  <a:lnTo>
                    <a:pt x="627082" y="501394"/>
                  </a:lnTo>
                  <a:lnTo>
                    <a:pt x="618951" y="522737"/>
                  </a:lnTo>
                  <a:lnTo>
                    <a:pt x="599302" y="562374"/>
                  </a:lnTo>
                  <a:lnTo>
                    <a:pt x="575926" y="597607"/>
                  </a:lnTo>
                  <a:lnTo>
                    <a:pt x="549501" y="628775"/>
                  </a:lnTo>
                  <a:lnTo>
                    <a:pt x="522399" y="655878"/>
                  </a:lnTo>
                  <a:lnTo>
                    <a:pt x="494619" y="678915"/>
                  </a:lnTo>
                  <a:lnTo>
                    <a:pt x="455998" y="707033"/>
                  </a:lnTo>
                  <a:lnTo>
                    <a:pt x="434655" y="719568"/>
                  </a:lnTo>
                  <a:lnTo>
                    <a:pt x="422798" y="703646"/>
                  </a:lnTo>
                  <a:lnTo>
                    <a:pt x="396034" y="674510"/>
                  </a:lnTo>
                  <a:lnTo>
                    <a:pt x="380450" y="660620"/>
                  </a:lnTo>
                  <a:lnTo>
                    <a:pt x="363172" y="646731"/>
                  </a:lnTo>
                  <a:lnTo>
                    <a:pt x="325568" y="622677"/>
                  </a:lnTo>
                  <a:lnTo>
                    <a:pt x="284575" y="603706"/>
                  </a:lnTo>
                  <a:lnTo>
                    <a:pt x="240195" y="589138"/>
                  </a:lnTo>
                  <a:lnTo>
                    <a:pt x="192766" y="579991"/>
                  </a:lnTo>
                  <a:lnTo>
                    <a:pt x="141610" y="575926"/>
                  </a:lnTo>
                  <a:lnTo>
                    <a:pt x="87405" y="576942"/>
                  </a:lnTo>
                  <a:lnTo>
                    <a:pt x="29813" y="582701"/>
                  </a:lnTo>
                  <a:lnTo>
                    <a:pt x="0" y="587783"/>
                  </a:lnTo>
                  <a:lnTo>
                    <a:pt x="0" y="353347"/>
                  </a:lnTo>
                  <a:lnTo>
                    <a:pt x="0" y="334376"/>
                  </a:lnTo>
                  <a:lnTo>
                    <a:pt x="2033" y="298465"/>
                  </a:lnTo>
                  <a:lnTo>
                    <a:pt x="6437" y="263232"/>
                  </a:lnTo>
                  <a:lnTo>
                    <a:pt x="13213" y="230032"/>
                  </a:lnTo>
                  <a:lnTo>
                    <a:pt x="21682" y="197847"/>
                  </a:lnTo>
                  <a:lnTo>
                    <a:pt x="32862" y="168035"/>
                  </a:lnTo>
                  <a:lnTo>
                    <a:pt x="45397" y="139916"/>
                  </a:lnTo>
                  <a:lnTo>
                    <a:pt x="60981" y="114169"/>
                  </a:lnTo>
                  <a:lnTo>
                    <a:pt x="78597" y="89777"/>
                  </a:lnTo>
                  <a:lnTo>
                    <a:pt x="98246" y="68772"/>
                  </a:lnTo>
                  <a:lnTo>
                    <a:pt x="120267" y="50139"/>
                  </a:lnTo>
                  <a:lnTo>
                    <a:pt x="144321" y="33878"/>
                  </a:lnTo>
                  <a:lnTo>
                    <a:pt x="170745" y="20666"/>
                  </a:lnTo>
                  <a:lnTo>
                    <a:pt x="199203" y="10502"/>
                  </a:lnTo>
                  <a:lnTo>
                    <a:pt x="230032" y="338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5" name="Freeform: Shape 14">
              <a:extLst>
                <a:ext uri="{FF2B5EF4-FFF2-40B4-BE49-F238E27FC236}">
                  <a16:creationId xmlns="" xmlns:a16="http://schemas.microsoft.com/office/drawing/2014/main" id="{1DD72775-4B86-472C-80C7-0DEF254A0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858" y="2033743"/>
              <a:ext cx="1539414" cy="1848381"/>
            </a:xfrm>
            <a:custGeom>
              <a:avLst/>
              <a:gdLst>
                <a:gd name="connsiteX0" fmla="*/ 540662 w 1539414"/>
                <a:gd name="connsiteY0" fmla="*/ 773773 h 1848381"/>
                <a:gd name="connsiteX1" fmla="*/ 561652 w 1539414"/>
                <a:gd name="connsiteY1" fmla="*/ 785292 h 1848381"/>
                <a:gd name="connsiteX2" fmla="*/ 602955 w 1539414"/>
                <a:gd name="connsiteY2" fmla="*/ 805280 h 1848381"/>
                <a:gd name="connsiteX3" fmla="*/ 643919 w 1539414"/>
                <a:gd name="connsiteY3" fmla="*/ 820863 h 1848381"/>
                <a:gd name="connsiteX4" fmla="*/ 683868 w 1539414"/>
                <a:gd name="connsiteY4" fmla="*/ 831704 h 1848381"/>
                <a:gd name="connsiteX5" fmla="*/ 723817 w 1539414"/>
                <a:gd name="connsiteY5" fmla="*/ 838819 h 1848381"/>
                <a:gd name="connsiteX6" fmla="*/ 762750 w 1539414"/>
                <a:gd name="connsiteY6" fmla="*/ 840851 h 1848381"/>
                <a:gd name="connsiteX7" fmla="*/ 801006 w 1539414"/>
                <a:gd name="connsiteY7" fmla="*/ 838819 h 1848381"/>
                <a:gd name="connsiteX8" fmla="*/ 838585 w 1539414"/>
                <a:gd name="connsiteY8" fmla="*/ 832382 h 1848381"/>
                <a:gd name="connsiteX9" fmla="*/ 857543 w 1539414"/>
                <a:gd name="connsiteY9" fmla="*/ 826962 h 1848381"/>
                <a:gd name="connsiteX10" fmla="*/ 873455 w 1539414"/>
                <a:gd name="connsiteY10" fmla="*/ 821541 h 1848381"/>
                <a:gd name="connsiteX11" fmla="*/ 903248 w 1539414"/>
                <a:gd name="connsiteY11" fmla="*/ 809684 h 1848381"/>
                <a:gd name="connsiteX12" fmla="*/ 917128 w 1539414"/>
                <a:gd name="connsiteY12" fmla="*/ 802231 h 1848381"/>
                <a:gd name="connsiteX13" fmla="*/ 930331 w 1539414"/>
                <a:gd name="connsiteY13" fmla="*/ 823913 h 1848381"/>
                <a:gd name="connsiteX14" fmla="*/ 952337 w 1539414"/>
                <a:gd name="connsiteY14" fmla="*/ 864566 h 1848381"/>
                <a:gd name="connsiteX15" fmla="*/ 969603 w 1539414"/>
                <a:gd name="connsiteY15" fmla="*/ 904542 h 1848381"/>
                <a:gd name="connsiteX16" fmla="*/ 981452 w 1539414"/>
                <a:gd name="connsiteY16" fmla="*/ 943841 h 1848381"/>
                <a:gd name="connsiteX17" fmla="*/ 988900 w 1539414"/>
                <a:gd name="connsiteY17" fmla="*/ 982461 h 1848381"/>
                <a:gd name="connsiteX18" fmla="*/ 991947 w 1539414"/>
                <a:gd name="connsiteY18" fmla="*/ 1020066 h 1848381"/>
                <a:gd name="connsiteX19" fmla="*/ 989577 w 1539414"/>
                <a:gd name="connsiteY19" fmla="*/ 1058009 h 1848381"/>
                <a:gd name="connsiteX20" fmla="*/ 983484 w 1539414"/>
                <a:gd name="connsiteY20" fmla="*/ 1095614 h 1848381"/>
                <a:gd name="connsiteX21" fmla="*/ 978067 w 1539414"/>
                <a:gd name="connsiteY21" fmla="*/ 1114585 h 1848381"/>
                <a:gd name="connsiteX22" fmla="*/ 974004 w 1539414"/>
                <a:gd name="connsiteY22" fmla="*/ 1127459 h 1848381"/>
                <a:gd name="connsiteX23" fmla="*/ 959785 w 1539414"/>
                <a:gd name="connsiteY23" fmla="*/ 1151851 h 1848381"/>
                <a:gd name="connsiteX24" fmla="*/ 940149 w 1539414"/>
                <a:gd name="connsiteY24" fmla="*/ 1174549 h 1848381"/>
                <a:gd name="connsiteX25" fmla="*/ 915435 w 1539414"/>
                <a:gd name="connsiteY25" fmla="*/ 1195215 h 1848381"/>
                <a:gd name="connsiteX26" fmla="*/ 887674 w 1539414"/>
                <a:gd name="connsiteY26" fmla="*/ 1214187 h 1848381"/>
                <a:gd name="connsiteX27" fmla="*/ 857882 w 1539414"/>
                <a:gd name="connsiteY27" fmla="*/ 1230109 h 1848381"/>
                <a:gd name="connsiteX28" fmla="*/ 826736 w 1539414"/>
                <a:gd name="connsiteY28" fmla="*/ 1242305 h 1848381"/>
                <a:gd name="connsiteX29" fmla="*/ 796266 w 1539414"/>
                <a:gd name="connsiteY29" fmla="*/ 1251452 h 1848381"/>
                <a:gd name="connsiteX30" fmla="*/ 781032 w 1539414"/>
                <a:gd name="connsiteY30" fmla="*/ 1254163 h 1848381"/>
                <a:gd name="connsiteX31" fmla="*/ 739052 w 1539414"/>
                <a:gd name="connsiteY31" fmla="*/ 1260938 h 1848381"/>
                <a:gd name="connsiteX32" fmla="*/ 756995 w 1539414"/>
                <a:gd name="connsiteY32" fmla="*/ 1299559 h 1848381"/>
                <a:gd name="connsiteX33" fmla="*/ 762411 w 1539414"/>
                <a:gd name="connsiteY33" fmla="*/ 1311416 h 1848381"/>
                <a:gd name="connsiteX34" fmla="*/ 770537 w 1539414"/>
                <a:gd name="connsiteY34" fmla="*/ 1335131 h 1848381"/>
                <a:gd name="connsiteX35" fmla="*/ 776292 w 1539414"/>
                <a:gd name="connsiteY35" fmla="*/ 1357829 h 1848381"/>
                <a:gd name="connsiteX36" fmla="*/ 779000 w 1539414"/>
                <a:gd name="connsiteY36" fmla="*/ 1379850 h 1848381"/>
                <a:gd name="connsiteX37" fmla="*/ 778662 w 1539414"/>
                <a:gd name="connsiteY37" fmla="*/ 1401193 h 1848381"/>
                <a:gd name="connsiteX38" fmla="*/ 775615 w 1539414"/>
                <a:gd name="connsiteY38" fmla="*/ 1421520 h 1848381"/>
                <a:gd name="connsiteX39" fmla="*/ 769859 w 1539414"/>
                <a:gd name="connsiteY39" fmla="*/ 1441169 h 1848381"/>
                <a:gd name="connsiteX40" fmla="*/ 760719 w 1539414"/>
                <a:gd name="connsiteY40" fmla="*/ 1459802 h 1848381"/>
                <a:gd name="connsiteX41" fmla="*/ 755302 w 1539414"/>
                <a:gd name="connsiteY41" fmla="*/ 1468949 h 1848381"/>
                <a:gd name="connsiteX42" fmla="*/ 747854 w 1539414"/>
                <a:gd name="connsiteY42" fmla="*/ 1479112 h 1848381"/>
                <a:gd name="connsiteX43" fmla="*/ 730588 w 1539414"/>
                <a:gd name="connsiteY43" fmla="*/ 1497745 h 1848381"/>
                <a:gd name="connsiteX44" fmla="*/ 710275 w 1539414"/>
                <a:gd name="connsiteY44" fmla="*/ 1514007 h 1848381"/>
                <a:gd name="connsiteX45" fmla="*/ 686577 w 1539414"/>
                <a:gd name="connsiteY45" fmla="*/ 1528574 h 1848381"/>
                <a:gd name="connsiteX46" fmla="*/ 660170 w 1539414"/>
                <a:gd name="connsiteY46" fmla="*/ 1540431 h 1848381"/>
                <a:gd name="connsiteX47" fmla="*/ 631055 w 1539414"/>
                <a:gd name="connsiteY47" fmla="*/ 1550256 h 1848381"/>
                <a:gd name="connsiteX48" fmla="*/ 600247 w 1539414"/>
                <a:gd name="connsiteY48" fmla="*/ 1557032 h 1848381"/>
                <a:gd name="connsiteX49" fmla="*/ 568085 w 1539414"/>
                <a:gd name="connsiteY49" fmla="*/ 1561436 h 1848381"/>
                <a:gd name="connsiteX50" fmla="*/ 550819 w 1539414"/>
                <a:gd name="connsiteY50" fmla="*/ 1562452 h 1848381"/>
                <a:gd name="connsiteX51" fmla="*/ 548787 w 1539414"/>
                <a:gd name="connsiteY51" fmla="*/ 1550595 h 1848381"/>
                <a:gd name="connsiteX52" fmla="*/ 542355 w 1539414"/>
                <a:gd name="connsiteY52" fmla="*/ 1526542 h 1848381"/>
                <a:gd name="connsiteX53" fmla="*/ 533553 w 1539414"/>
                <a:gd name="connsiteY53" fmla="*/ 1502149 h 1848381"/>
                <a:gd name="connsiteX54" fmla="*/ 522719 w 1539414"/>
                <a:gd name="connsiteY54" fmla="*/ 1478096 h 1848381"/>
                <a:gd name="connsiteX55" fmla="*/ 516287 w 1539414"/>
                <a:gd name="connsiteY55" fmla="*/ 1466239 h 1848381"/>
                <a:gd name="connsiteX56" fmla="*/ 507484 w 1539414"/>
                <a:gd name="connsiteY56" fmla="*/ 1451332 h 1848381"/>
                <a:gd name="connsiteX57" fmla="*/ 487510 w 1539414"/>
                <a:gd name="connsiteY57" fmla="*/ 1423553 h 1848381"/>
                <a:gd name="connsiteX58" fmla="*/ 465166 w 1539414"/>
                <a:gd name="connsiteY58" fmla="*/ 1398822 h 1848381"/>
                <a:gd name="connsiteX59" fmla="*/ 440790 w 1539414"/>
                <a:gd name="connsiteY59" fmla="*/ 1375785 h 1848381"/>
                <a:gd name="connsiteX60" fmla="*/ 414045 w 1539414"/>
                <a:gd name="connsiteY60" fmla="*/ 1356135 h 1848381"/>
                <a:gd name="connsiteX61" fmla="*/ 385268 w 1539414"/>
                <a:gd name="connsiteY61" fmla="*/ 1339535 h 1848381"/>
                <a:gd name="connsiteX62" fmla="*/ 356153 w 1539414"/>
                <a:gd name="connsiteY62" fmla="*/ 1325306 h 1848381"/>
                <a:gd name="connsiteX63" fmla="*/ 325007 w 1539414"/>
                <a:gd name="connsiteY63" fmla="*/ 1315143 h 1848381"/>
                <a:gd name="connsiteX64" fmla="*/ 309095 w 1539414"/>
                <a:gd name="connsiteY64" fmla="*/ 1311755 h 1848381"/>
                <a:gd name="connsiteX65" fmla="*/ 289459 w 1539414"/>
                <a:gd name="connsiteY65" fmla="*/ 1307690 h 1848381"/>
                <a:gd name="connsiteX66" fmla="*/ 249849 w 1539414"/>
                <a:gd name="connsiteY66" fmla="*/ 1304302 h 1848381"/>
                <a:gd name="connsiteX67" fmla="*/ 210916 w 1539414"/>
                <a:gd name="connsiteY67" fmla="*/ 1303963 h 1848381"/>
                <a:gd name="connsiteX68" fmla="*/ 172999 w 1539414"/>
                <a:gd name="connsiteY68" fmla="*/ 1307012 h 1848381"/>
                <a:gd name="connsiteX69" fmla="*/ 135758 w 1539414"/>
                <a:gd name="connsiteY69" fmla="*/ 1312433 h 1848381"/>
                <a:gd name="connsiteX70" fmla="*/ 100549 w 1539414"/>
                <a:gd name="connsiteY70" fmla="*/ 1320563 h 1848381"/>
                <a:gd name="connsiteX71" fmla="*/ 50443 w 1539414"/>
                <a:gd name="connsiteY71" fmla="*/ 1335470 h 1848381"/>
                <a:gd name="connsiteX72" fmla="*/ 21328 w 1539414"/>
                <a:gd name="connsiteY72" fmla="*/ 1346988 h 1848381"/>
                <a:gd name="connsiteX73" fmla="*/ 14557 w 1539414"/>
                <a:gd name="connsiteY73" fmla="*/ 1326323 h 1848381"/>
                <a:gd name="connsiteX74" fmla="*/ 4401 w 1539414"/>
                <a:gd name="connsiteY74" fmla="*/ 1278216 h 1848381"/>
                <a:gd name="connsiteX75" fmla="*/ 0 w 1539414"/>
                <a:gd name="connsiteY75" fmla="*/ 1226044 h 1848381"/>
                <a:gd name="connsiteX76" fmla="*/ 2370 w 1539414"/>
                <a:gd name="connsiteY76" fmla="*/ 1172178 h 1848381"/>
                <a:gd name="connsiteX77" fmla="*/ 8802 w 1539414"/>
                <a:gd name="connsiteY77" fmla="*/ 1132202 h 1848381"/>
                <a:gd name="connsiteX78" fmla="*/ 15573 w 1539414"/>
                <a:gd name="connsiteY78" fmla="*/ 1106794 h 1848381"/>
                <a:gd name="connsiteX79" fmla="*/ 24714 w 1539414"/>
                <a:gd name="connsiteY79" fmla="*/ 1082401 h 1848381"/>
                <a:gd name="connsiteX80" fmla="*/ 36224 w 1539414"/>
                <a:gd name="connsiteY80" fmla="*/ 1059703 h 1848381"/>
                <a:gd name="connsiteX81" fmla="*/ 50105 w 1539414"/>
                <a:gd name="connsiteY81" fmla="*/ 1039038 h 1848381"/>
                <a:gd name="connsiteX82" fmla="*/ 66694 w 1539414"/>
                <a:gd name="connsiteY82" fmla="*/ 1020743 h 1848381"/>
                <a:gd name="connsiteX83" fmla="*/ 86668 w 1539414"/>
                <a:gd name="connsiteY83" fmla="*/ 1005160 h 1848381"/>
                <a:gd name="connsiteX84" fmla="*/ 109012 w 1539414"/>
                <a:gd name="connsiteY84" fmla="*/ 992625 h 1848381"/>
                <a:gd name="connsiteX85" fmla="*/ 121201 w 1539414"/>
                <a:gd name="connsiteY85" fmla="*/ 988221 h 1848381"/>
                <a:gd name="connsiteX86" fmla="*/ 137112 w 1539414"/>
                <a:gd name="connsiteY86" fmla="*/ 989915 h 1848381"/>
                <a:gd name="connsiteX87" fmla="*/ 168936 w 1539414"/>
                <a:gd name="connsiteY87" fmla="*/ 991947 h 1848381"/>
                <a:gd name="connsiteX88" fmla="*/ 185186 w 1539414"/>
                <a:gd name="connsiteY88" fmla="*/ 992625 h 1848381"/>
                <a:gd name="connsiteX89" fmla="*/ 212947 w 1539414"/>
                <a:gd name="connsiteY89" fmla="*/ 991947 h 1848381"/>
                <a:gd name="connsiteX90" fmla="*/ 269146 w 1539414"/>
                <a:gd name="connsiteY90" fmla="*/ 984494 h 1848381"/>
                <a:gd name="connsiteX91" fmla="*/ 297246 w 1539414"/>
                <a:gd name="connsiteY91" fmla="*/ 978057 h 1848381"/>
                <a:gd name="connsiteX92" fmla="*/ 321621 w 1539414"/>
                <a:gd name="connsiteY92" fmla="*/ 970943 h 1848381"/>
                <a:gd name="connsiteX93" fmla="*/ 366648 w 1539414"/>
                <a:gd name="connsiteY93" fmla="*/ 951294 h 1848381"/>
                <a:gd name="connsiteX94" fmla="*/ 405920 w 1539414"/>
                <a:gd name="connsiteY94" fmla="*/ 926563 h 1848381"/>
                <a:gd name="connsiteX95" fmla="*/ 441129 w 1539414"/>
                <a:gd name="connsiteY95" fmla="*/ 898444 h 1848381"/>
                <a:gd name="connsiteX96" fmla="*/ 471260 w 1539414"/>
                <a:gd name="connsiteY96" fmla="*/ 868970 h 1848381"/>
                <a:gd name="connsiteX97" fmla="*/ 496989 w 1539414"/>
                <a:gd name="connsiteY97" fmla="*/ 838819 h 1848381"/>
                <a:gd name="connsiteX98" fmla="*/ 527120 w 1539414"/>
                <a:gd name="connsiteY98" fmla="*/ 796810 h 1848381"/>
                <a:gd name="connsiteX99" fmla="*/ 1241288 w 1539414"/>
                <a:gd name="connsiteY99" fmla="*/ 0 h 1848381"/>
                <a:gd name="connsiteX100" fmla="*/ 1258566 w 1539414"/>
                <a:gd name="connsiteY100" fmla="*/ 0 h 1848381"/>
                <a:gd name="connsiteX101" fmla="*/ 1276182 w 1539414"/>
                <a:gd name="connsiteY101" fmla="*/ 0 h 1848381"/>
                <a:gd name="connsiteX102" fmla="*/ 1309722 w 1539414"/>
                <a:gd name="connsiteY102" fmla="*/ 3387 h 1848381"/>
                <a:gd name="connsiteX103" fmla="*/ 1340212 w 1539414"/>
                <a:gd name="connsiteY103" fmla="*/ 10498 h 1848381"/>
                <a:gd name="connsiteX104" fmla="*/ 1369008 w 1539414"/>
                <a:gd name="connsiteY104" fmla="*/ 20658 h 1848381"/>
                <a:gd name="connsiteX105" fmla="*/ 1395094 w 1539414"/>
                <a:gd name="connsiteY105" fmla="*/ 33866 h 1848381"/>
                <a:gd name="connsiteX106" fmla="*/ 1419486 w 1539414"/>
                <a:gd name="connsiteY106" fmla="*/ 50121 h 1848381"/>
                <a:gd name="connsiteX107" fmla="*/ 1441507 w 1539414"/>
                <a:gd name="connsiteY107" fmla="*/ 68747 h 1848381"/>
                <a:gd name="connsiteX108" fmla="*/ 1460817 w 1539414"/>
                <a:gd name="connsiteY108" fmla="*/ 89744 h 1848381"/>
                <a:gd name="connsiteX109" fmla="*/ 1478095 w 1539414"/>
                <a:gd name="connsiteY109" fmla="*/ 114127 h 1848381"/>
                <a:gd name="connsiteX110" fmla="*/ 1493679 w 1539414"/>
                <a:gd name="connsiteY110" fmla="*/ 139865 h 1848381"/>
                <a:gd name="connsiteX111" fmla="*/ 1506891 w 1539414"/>
                <a:gd name="connsiteY111" fmla="*/ 167973 h 1848381"/>
                <a:gd name="connsiteX112" fmla="*/ 1517732 w 1539414"/>
                <a:gd name="connsiteY112" fmla="*/ 197775 h 1848381"/>
                <a:gd name="connsiteX113" fmla="*/ 1526202 w 1539414"/>
                <a:gd name="connsiteY113" fmla="*/ 229947 h 1848381"/>
                <a:gd name="connsiteX114" fmla="*/ 1532639 w 1539414"/>
                <a:gd name="connsiteY114" fmla="*/ 263135 h 1848381"/>
                <a:gd name="connsiteX115" fmla="*/ 1537043 w 1539414"/>
                <a:gd name="connsiteY115" fmla="*/ 298356 h 1848381"/>
                <a:gd name="connsiteX116" fmla="*/ 1539414 w 1539414"/>
                <a:gd name="connsiteY116" fmla="*/ 334253 h 1848381"/>
                <a:gd name="connsiteX117" fmla="*/ 1539414 w 1539414"/>
                <a:gd name="connsiteY117" fmla="*/ 353218 h 1848381"/>
                <a:gd name="connsiteX118" fmla="*/ 1539414 w 1539414"/>
                <a:gd name="connsiteY118" fmla="*/ 1658734 h 1848381"/>
                <a:gd name="connsiteX119" fmla="*/ 1517394 w 1539414"/>
                <a:gd name="connsiteY119" fmla="*/ 1648236 h 1848381"/>
                <a:gd name="connsiteX120" fmla="*/ 1473013 w 1539414"/>
                <a:gd name="connsiteY120" fmla="*/ 1630964 h 1848381"/>
                <a:gd name="connsiteX121" fmla="*/ 1428294 w 1539414"/>
                <a:gd name="connsiteY121" fmla="*/ 1618773 h 1848381"/>
                <a:gd name="connsiteX122" fmla="*/ 1383237 w 1539414"/>
                <a:gd name="connsiteY122" fmla="*/ 1611661 h 1848381"/>
                <a:gd name="connsiteX123" fmla="*/ 1338179 w 1539414"/>
                <a:gd name="connsiteY123" fmla="*/ 1608952 h 1848381"/>
                <a:gd name="connsiteX124" fmla="*/ 1293799 w 1539414"/>
                <a:gd name="connsiteY124" fmla="*/ 1611661 h 1848381"/>
                <a:gd name="connsiteX125" fmla="*/ 1249758 w 1539414"/>
                <a:gd name="connsiteY125" fmla="*/ 1619450 h 1848381"/>
                <a:gd name="connsiteX126" fmla="*/ 1206733 w 1539414"/>
                <a:gd name="connsiteY126" fmla="*/ 1632319 h 1848381"/>
                <a:gd name="connsiteX127" fmla="*/ 1185728 w 1539414"/>
                <a:gd name="connsiteY127" fmla="*/ 1640785 h 1848381"/>
                <a:gd name="connsiteX128" fmla="*/ 1168112 w 1539414"/>
                <a:gd name="connsiteY128" fmla="*/ 1648575 h 1848381"/>
                <a:gd name="connsiteX129" fmla="*/ 1134911 w 1539414"/>
                <a:gd name="connsiteY129" fmla="*/ 1666523 h 1848381"/>
                <a:gd name="connsiteX130" fmla="*/ 1103405 w 1539414"/>
                <a:gd name="connsiteY130" fmla="*/ 1688197 h 1848381"/>
                <a:gd name="connsiteX131" fmla="*/ 1074609 w 1539414"/>
                <a:gd name="connsiteY131" fmla="*/ 1712242 h 1848381"/>
                <a:gd name="connsiteX132" fmla="*/ 1048523 w 1539414"/>
                <a:gd name="connsiteY132" fmla="*/ 1738657 h 1848381"/>
                <a:gd name="connsiteX133" fmla="*/ 1025147 w 1539414"/>
                <a:gd name="connsiteY133" fmla="*/ 1767443 h 1848381"/>
                <a:gd name="connsiteX134" fmla="*/ 1004820 w 1539414"/>
                <a:gd name="connsiteY134" fmla="*/ 1798260 h 1848381"/>
                <a:gd name="connsiteX135" fmla="*/ 987881 w 1539414"/>
                <a:gd name="connsiteY135" fmla="*/ 1831110 h 1848381"/>
                <a:gd name="connsiteX136" fmla="*/ 980767 w 1539414"/>
                <a:gd name="connsiteY136" fmla="*/ 1848381 h 1848381"/>
                <a:gd name="connsiteX137" fmla="*/ 974330 w 1539414"/>
                <a:gd name="connsiteY137" fmla="*/ 1832126 h 1848381"/>
                <a:gd name="connsiteX138" fmla="*/ 959762 w 1539414"/>
                <a:gd name="connsiteY138" fmla="*/ 1801647 h 1848381"/>
                <a:gd name="connsiteX139" fmla="*/ 944178 w 1539414"/>
                <a:gd name="connsiteY139" fmla="*/ 1774216 h 1848381"/>
                <a:gd name="connsiteX140" fmla="*/ 927240 w 1539414"/>
                <a:gd name="connsiteY140" fmla="*/ 1749494 h 1848381"/>
                <a:gd name="connsiteX141" fmla="*/ 909284 w 1539414"/>
                <a:gd name="connsiteY141" fmla="*/ 1727143 h 1848381"/>
                <a:gd name="connsiteX142" fmla="*/ 890313 w 1539414"/>
                <a:gd name="connsiteY142" fmla="*/ 1706823 h 1848381"/>
                <a:gd name="connsiteX143" fmla="*/ 869986 w 1539414"/>
                <a:gd name="connsiteY143" fmla="*/ 1688875 h 1848381"/>
                <a:gd name="connsiteX144" fmla="*/ 849320 w 1539414"/>
                <a:gd name="connsiteY144" fmla="*/ 1673635 h 1848381"/>
                <a:gd name="connsiteX145" fmla="*/ 816797 w 1539414"/>
                <a:gd name="connsiteY145" fmla="*/ 1653316 h 1848381"/>
                <a:gd name="connsiteX146" fmla="*/ 772756 w 1539414"/>
                <a:gd name="connsiteY146" fmla="*/ 1633335 h 1848381"/>
                <a:gd name="connsiteX147" fmla="*/ 727021 w 1539414"/>
                <a:gd name="connsiteY147" fmla="*/ 1619450 h 1848381"/>
                <a:gd name="connsiteX148" fmla="*/ 682302 w 1539414"/>
                <a:gd name="connsiteY148" fmla="*/ 1611322 h 1848381"/>
                <a:gd name="connsiteX149" fmla="*/ 660281 w 1539414"/>
                <a:gd name="connsiteY149" fmla="*/ 1608952 h 1848381"/>
                <a:gd name="connsiteX150" fmla="*/ 683996 w 1539414"/>
                <a:gd name="connsiteY150" fmla="*/ 1601163 h 1848381"/>
                <a:gd name="connsiteX151" fmla="*/ 727021 w 1539414"/>
                <a:gd name="connsiteY151" fmla="*/ 1580166 h 1848381"/>
                <a:gd name="connsiteX152" fmla="*/ 764625 w 1539414"/>
                <a:gd name="connsiteY152" fmla="*/ 1553751 h 1848381"/>
                <a:gd name="connsiteX153" fmla="*/ 789017 w 1539414"/>
                <a:gd name="connsiteY153" fmla="*/ 1530384 h 1848381"/>
                <a:gd name="connsiteX154" fmla="*/ 802569 w 1539414"/>
                <a:gd name="connsiteY154" fmla="*/ 1513451 h 1848381"/>
                <a:gd name="connsiteX155" fmla="*/ 809005 w 1539414"/>
                <a:gd name="connsiteY155" fmla="*/ 1504646 h 1848381"/>
                <a:gd name="connsiteX156" fmla="*/ 819169 w 1539414"/>
                <a:gd name="connsiteY156" fmla="*/ 1488052 h 1848381"/>
                <a:gd name="connsiteX157" fmla="*/ 833736 w 1539414"/>
                <a:gd name="connsiteY157" fmla="*/ 1453170 h 1848381"/>
                <a:gd name="connsiteX158" fmla="*/ 841867 w 1539414"/>
                <a:gd name="connsiteY158" fmla="*/ 1415918 h 1848381"/>
                <a:gd name="connsiteX159" fmla="*/ 843222 w 1539414"/>
                <a:gd name="connsiteY159" fmla="*/ 1377312 h 1848381"/>
                <a:gd name="connsiteX160" fmla="*/ 841190 w 1539414"/>
                <a:gd name="connsiteY160" fmla="*/ 1357670 h 1848381"/>
                <a:gd name="connsiteX161" fmla="*/ 860500 w 1539414"/>
                <a:gd name="connsiteY161" fmla="*/ 1369861 h 1848381"/>
                <a:gd name="connsiteX162" fmla="*/ 899121 w 1539414"/>
                <a:gd name="connsiteY162" fmla="*/ 1392212 h 1848381"/>
                <a:gd name="connsiteX163" fmla="*/ 936387 w 1539414"/>
                <a:gd name="connsiteY163" fmla="*/ 1411177 h 1848381"/>
                <a:gd name="connsiteX164" fmla="*/ 972975 w 1539414"/>
                <a:gd name="connsiteY164" fmla="*/ 1426755 h 1848381"/>
                <a:gd name="connsiteX165" fmla="*/ 1008547 w 1539414"/>
                <a:gd name="connsiteY165" fmla="*/ 1439624 h 1848381"/>
                <a:gd name="connsiteX166" fmla="*/ 1043102 w 1539414"/>
                <a:gd name="connsiteY166" fmla="*/ 1449445 h 1848381"/>
                <a:gd name="connsiteX167" fmla="*/ 1076980 w 1539414"/>
                <a:gd name="connsiteY167" fmla="*/ 1455880 h 1848381"/>
                <a:gd name="connsiteX168" fmla="*/ 1109503 w 1539414"/>
                <a:gd name="connsiteY168" fmla="*/ 1458928 h 1848381"/>
                <a:gd name="connsiteX169" fmla="*/ 1125764 w 1539414"/>
                <a:gd name="connsiteY169" fmla="*/ 1458928 h 1848381"/>
                <a:gd name="connsiteX170" fmla="*/ 1149818 w 1539414"/>
                <a:gd name="connsiteY170" fmla="*/ 1458589 h 1848381"/>
                <a:gd name="connsiteX171" fmla="*/ 1196230 w 1539414"/>
                <a:gd name="connsiteY171" fmla="*/ 1451138 h 1848381"/>
                <a:gd name="connsiteX172" fmla="*/ 1218251 w 1539414"/>
                <a:gd name="connsiteY172" fmla="*/ 1444027 h 1848381"/>
                <a:gd name="connsiteX173" fmla="*/ 1231802 w 1539414"/>
                <a:gd name="connsiteY173" fmla="*/ 1439286 h 1848381"/>
                <a:gd name="connsiteX174" fmla="*/ 1257550 w 1539414"/>
                <a:gd name="connsiteY174" fmla="*/ 1427433 h 1848381"/>
                <a:gd name="connsiteX175" fmla="*/ 1280248 w 1539414"/>
                <a:gd name="connsiteY175" fmla="*/ 1413886 h 1848381"/>
                <a:gd name="connsiteX176" fmla="*/ 1301252 w 1539414"/>
                <a:gd name="connsiteY176" fmla="*/ 1398986 h 1848381"/>
                <a:gd name="connsiteX177" fmla="*/ 1329032 w 1539414"/>
                <a:gd name="connsiteY177" fmla="*/ 1373925 h 1848381"/>
                <a:gd name="connsiteX178" fmla="*/ 1358845 w 1539414"/>
                <a:gd name="connsiteY178" fmla="*/ 1338705 h 1848381"/>
                <a:gd name="connsiteX179" fmla="*/ 1381543 w 1539414"/>
                <a:gd name="connsiteY179" fmla="*/ 1304501 h 1848381"/>
                <a:gd name="connsiteX180" fmla="*/ 1397804 w 1539414"/>
                <a:gd name="connsiteY180" fmla="*/ 1273344 h 1848381"/>
                <a:gd name="connsiteX181" fmla="*/ 1412372 w 1539414"/>
                <a:gd name="connsiteY181" fmla="*/ 1238463 h 1848381"/>
                <a:gd name="connsiteX182" fmla="*/ 1414743 w 1539414"/>
                <a:gd name="connsiteY182" fmla="*/ 1231012 h 1848381"/>
                <a:gd name="connsiteX183" fmla="*/ 1352747 w 1539414"/>
                <a:gd name="connsiteY183" fmla="*/ 1213064 h 1848381"/>
                <a:gd name="connsiteX184" fmla="*/ 1351392 w 1539414"/>
                <a:gd name="connsiteY184" fmla="*/ 1217466 h 1848381"/>
                <a:gd name="connsiteX185" fmla="*/ 1339873 w 1539414"/>
                <a:gd name="connsiteY185" fmla="*/ 1245236 h 1848381"/>
                <a:gd name="connsiteX186" fmla="*/ 1326661 w 1539414"/>
                <a:gd name="connsiteY186" fmla="*/ 1270296 h 1848381"/>
                <a:gd name="connsiteX187" fmla="*/ 1308367 w 1539414"/>
                <a:gd name="connsiteY187" fmla="*/ 1298405 h 1848381"/>
                <a:gd name="connsiteX188" fmla="*/ 1284652 w 1539414"/>
                <a:gd name="connsiteY188" fmla="*/ 1326852 h 1848381"/>
                <a:gd name="connsiteX189" fmla="*/ 1254162 w 1539414"/>
                <a:gd name="connsiteY189" fmla="*/ 1353606 h 1848381"/>
                <a:gd name="connsiteX190" fmla="*/ 1227398 w 1539414"/>
                <a:gd name="connsiteY190" fmla="*/ 1370200 h 1848381"/>
                <a:gd name="connsiteX191" fmla="*/ 1207749 w 1539414"/>
                <a:gd name="connsiteY191" fmla="*/ 1379344 h 1848381"/>
                <a:gd name="connsiteX192" fmla="*/ 1197247 w 1539414"/>
                <a:gd name="connsiteY192" fmla="*/ 1383407 h 1848381"/>
                <a:gd name="connsiteX193" fmla="*/ 1180647 w 1539414"/>
                <a:gd name="connsiteY193" fmla="*/ 1388826 h 1848381"/>
                <a:gd name="connsiteX194" fmla="*/ 1145075 w 1539414"/>
                <a:gd name="connsiteY194" fmla="*/ 1394583 h 1848381"/>
                <a:gd name="connsiteX195" fmla="*/ 1107809 w 1539414"/>
                <a:gd name="connsiteY195" fmla="*/ 1394583 h 1848381"/>
                <a:gd name="connsiteX196" fmla="*/ 1068172 w 1539414"/>
                <a:gd name="connsiteY196" fmla="*/ 1389165 h 1848381"/>
                <a:gd name="connsiteX197" fmla="*/ 1026502 w 1539414"/>
                <a:gd name="connsiteY197" fmla="*/ 1378328 h 1848381"/>
                <a:gd name="connsiteX198" fmla="*/ 982799 w 1539414"/>
                <a:gd name="connsiteY198" fmla="*/ 1362072 h 1848381"/>
                <a:gd name="connsiteX199" fmla="*/ 937742 w 1539414"/>
                <a:gd name="connsiteY199" fmla="*/ 1340059 h 1848381"/>
                <a:gd name="connsiteX200" fmla="*/ 890313 w 1539414"/>
                <a:gd name="connsiteY200" fmla="*/ 1312628 h 1848381"/>
                <a:gd name="connsiteX201" fmla="*/ 865582 w 1539414"/>
                <a:gd name="connsiteY201" fmla="*/ 1296712 h 1848381"/>
                <a:gd name="connsiteX202" fmla="*/ 880488 w 1539414"/>
                <a:gd name="connsiteY202" fmla="*/ 1290277 h 1848381"/>
                <a:gd name="connsiteX203" fmla="*/ 909284 w 1539414"/>
                <a:gd name="connsiteY203" fmla="*/ 1276392 h 1848381"/>
                <a:gd name="connsiteX204" fmla="*/ 936725 w 1539414"/>
                <a:gd name="connsiteY204" fmla="*/ 1259121 h 1848381"/>
                <a:gd name="connsiteX205" fmla="*/ 962811 w 1539414"/>
                <a:gd name="connsiteY205" fmla="*/ 1240495 h 1848381"/>
                <a:gd name="connsiteX206" fmla="*/ 985848 w 1539414"/>
                <a:gd name="connsiteY206" fmla="*/ 1219160 h 1848381"/>
                <a:gd name="connsiteX207" fmla="*/ 1006514 w 1539414"/>
                <a:gd name="connsiteY207" fmla="*/ 1196470 h 1848381"/>
                <a:gd name="connsiteX208" fmla="*/ 1023453 w 1539414"/>
                <a:gd name="connsiteY208" fmla="*/ 1172425 h 1848381"/>
                <a:gd name="connsiteX209" fmla="*/ 1035988 w 1539414"/>
                <a:gd name="connsiteY209" fmla="*/ 1146349 h 1848381"/>
                <a:gd name="connsiteX210" fmla="*/ 1040053 w 1539414"/>
                <a:gd name="connsiteY210" fmla="*/ 1132802 h 1848381"/>
                <a:gd name="connsiteX211" fmla="*/ 1047506 w 1539414"/>
                <a:gd name="connsiteY211" fmla="*/ 1104694 h 1848381"/>
                <a:gd name="connsiteX212" fmla="*/ 1055298 w 1539414"/>
                <a:gd name="connsiteY212" fmla="*/ 1050848 h 1848381"/>
                <a:gd name="connsiteX213" fmla="*/ 1055298 w 1539414"/>
                <a:gd name="connsiteY213" fmla="*/ 999033 h 1848381"/>
                <a:gd name="connsiteX214" fmla="*/ 1048861 w 1539414"/>
                <a:gd name="connsiteY214" fmla="*/ 950267 h 1848381"/>
                <a:gd name="connsiteX215" fmla="*/ 1037004 w 1539414"/>
                <a:gd name="connsiteY215" fmla="*/ 904549 h 1848381"/>
                <a:gd name="connsiteX216" fmla="*/ 1021420 w 1539414"/>
                <a:gd name="connsiteY216" fmla="*/ 861539 h 1848381"/>
                <a:gd name="connsiteX217" fmla="*/ 1002787 w 1539414"/>
                <a:gd name="connsiteY217" fmla="*/ 821578 h 1848381"/>
                <a:gd name="connsiteX218" fmla="*/ 982461 w 1539414"/>
                <a:gd name="connsiteY218" fmla="*/ 785342 h 1848381"/>
                <a:gd name="connsiteX219" fmla="*/ 971958 w 1539414"/>
                <a:gd name="connsiteY219" fmla="*/ 768409 h 1848381"/>
                <a:gd name="connsiteX220" fmla="*/ 984832 w 1539414"/>
                <a:gd name="connsiteY220" fmla="*/ 758927 h 1848381"/>
                <a:gd name="connsiteX221" fmla="*/ 1007869 w 1539414"/>
                <a:gd name="connsiteY221" fmla="*/ 738608 h 1848381"/>
                <a:gd name="connsiteX222" fmla="*/ 1039037 w 1539414"/>
                <a:gd name="connsiteY222" fmla="*/ 707113 h 1848381"/>
                <a:gd name="connsiteX223" fmla="*/ 1073254 w 1539414"/>
                <a:gd name="connsiteY223" fmla="*/ 664781 h 1848381"/>
                <a:gd name="connsiteX224" fmla="*/ 1099340 w 1539414"/>
                <a:gd name="connsiteY224" fmla="*/ 626851 h 1848381"/>
                <a:gd name="connsiteX225" fmla="*/ 1108487 w 1539414"/>
                <a:gd name="connsiteY225" fmla="*/ 610596 h 1848381"/>
                <a:gd name="connsiteX226" fmla="*/ 1123732 w 1539414"/>
                <a:gd name="connsiteY226" fmla="*/ 624819 h 1848381"/>
                <a:gd name="connsiteX227" fmla="*/ 1157610 w 1539414"/>
                <a:gd name="connsiteY227" fmla="*/ 649202 h 1848381"/>
                <a:gd name="connsiteX228" fmla="*/ 1176242 w 1539414"/>
                <a:gd name="connsiteY228" fmla="*/ 658685 h 1848381"/>
                <a:gd name="connsiteX229" fmla="*/ 1190471 w 1539414"/>
                <a:gd name="connsiteY229" fmla="*/ 664781 h 1848381"/>
                <a:gd name="connsiteX230" fmla="*/ 1219267 w 1539414"/>
                <a:gd name="connsiteY230" fmla="*/ 674602 h 1848381"/>
                <a:gd name="connsiteX231" fmla="*/ 1247725 w 1539414"/>
                <a:gd name="connsiteY231" fmla="*/ 680359 h 1848381"/>
                <a:gd name="connsiteX232" fmla="*/ 1275505 w 1539414"/>
                <a:gd name="connsiteY232" fmla="*/ 683068 h 1848381"/>
                <a:gd name="connsiteX233" fmla="*/ 1289056 w 1539414"/>
                <a:gd name="connsiteY233" fmla="*/ 683407 h 1848381"/>
                <a:gd name="connsiteX234" fmla="*/ 1302946 w 1539414"/>
                <a:gd name="connsiteY234" fmla="*/ 683068 h 1848381"/>
                <a:gd name="connsiteX235" fmla="*/ 1329371 w 1539414"/>
                <a:gd name="connsiteY235" fmla="*/ 680697 h 1848381"/>
                <a:gd name="connsiteX236" fmla="*/ 1365281 w 1539414"/>
                <a:gd name="connsiteY236" fmla="*/ 674263 h 1848381"/>
                <a:gd name="connsiteX237" fmla="*/ 1417792 w 1539414"/>
                <a:gd name="connsiteY237" fmla="*/ 658008 h 1848381"/>
                <a:gd name="connsiteX238" fmla="*/ 1427278 w 1539414"/>
                <a:gd name="connsiteY238" fmla="*/ 653605 h 1848381"/>
                <a:gd name="connsiteX239" fmla="*/ 1399498 w 1539414"/>
                <a:gd name="connsiteY239" fmla="*/ 595695 h 1848381"/>
                <a:gd name="connsiteX240" fmla="*/ 1396110 w 1539414"/>
                <a:gd name="connsiteY240" fmla="*/ 597388 h 1848381"/>
                <a:gd name="connsiteX241" fmla="*/ 1361894 w 1539414"/>
                <a:gd name="connsiteY241" fmla="*/ 608564 h 1848381"/>
                <a:gd name="connsiteX242" fmla="*/ 1320901 w 1539414"/>
                <a:gd name="connsiteY242" fmla="*/ 617030 h 1848381"/>
                <a:gd name="connsiteX243" fmla="*/ 1289395 w 1539414"/>
                <a:gd name="connsiteY243" fmla="*/ 618724 h 1848381"/>
                <a:gd name="connsiteX244" fmla="*/ 1255178 w 1539414"/>
                <a:gd name="connsiteY244" fmla="*/ 616692 h 1848381"/>
                <a:gd name="connsiteX245" fmla="*/ 1220961 w 1539414"/>
                <a:gd name="connsiteY245" fmla="*/ 607887 h 1848381"/>
                <a:gd name="connsiteX246" fmla="*/ 1203345 w 1539414"/>
                <a:gd name="connsiteY246" fmla="*/ 600436 h 1848381"/>
                <a:gd name="connsiteX247" fmla="*/ 1191826 w 1539414"/>
                <a:gd name="connsiteY247" fmla="*/ 594679 h 1848381"/>
                <a:gd name="connsiteX248" fmla="*/ 1170144 w 1539414"/>
                <a:gd name="connsiteY248" fmla="*/ 579778 h 1848381"/>
                <a:gd name="connsiteX249" fmla="*/ 1149818 w 1539414"/>
                <a:gd name="connsiteY249" fmla="*/ 561152 h 1848381"/>
                <a:gd name="connsiteX250" fmla="*/ 1131862 w 1539414"/>
                <a:gd name="connsiteY250" fmla="*/ 539478 h 1848381"/>
                <a:gd name="connsiteX251" fmla="*/ 1115262 w 1539414"/>
                <a:gd name="connsiteY251" fmla="*/ 514079 h 1848381"/>
                <a:gd name="connsiteX252" fmla="*/ 1100695 w 1539414"/>
                <a:gd name="connsiteY252" fmla="*/ 484955 h 1848381"/>
                <a:gd name="connsiteX253" fmla="*/ 1087482 w 1539414"/>
                <a:gd name="connsiteY253" fmla="*/ 452444 h 1848381"/>
                <a:gd name="connsiteX254" fmla="*/ 1076303 w 1539414"/>
                <a:gd name="connsiteY254" fmla="*/ 416885 h 1848381"/>
                <a:gd name="connsiteX255" fmla="*/ 1072237 w 1539414"/>
                <a:gd name="connsiteY255" fmla="*/ 397582 h 1848381"/>
                <a:gd name="connsiteX256" fmla="*/ 1009224 w 1539414"/>
                <a:gd name="connsiteY256" fmla="*/ 412144 h 1848381"/>
                <a:gd name="connsiteX257" fmla="*/ 1014645 w 1539414"/>
                <a:gd name="connsiteY257" fmla="*/ 433140 h 1848381"/>
                <a:gd name="connsiteX258" fmla="*/ 1026502 w 1539414"/>
                <a:gd name="connsiteY258" fmla="*/ 472086 h 1848381"/>
                <a:gd name="connsiteX259" fmla="*/ 1040392 w 1539414"/>
                <a:gd name="connsiteY259" fmla="*/ 507645 h 1848381"/>
                <a:gd name="connsiteX260" fmla="*/ 1056653 w 1539414"/>
                <a:gd name="connsiteY260" fmla="*/ 540833 h 1848381"/>
                <a:gd name="connsiteX261" fmla="*/ 1065462 w 1539414"/>
                <a:gd name="connsiteY261" fmla="*/ 555734 h 1848381"/>
                <a:gd name="connsiteX262" fmla="*/ 1056653 w 1539414"/>
                <a:gd name="connsiteY262" fmla="*/ 571989 h 1848381"/>
                <a:gd name="connsiteX263" fmla="*/ 1031584 w 1539414"/>
                <a:gd name="connsiteY263" fmla="*/ 612289 h 1848381"/>
                <a:gd name="connsiteX264" fmla="*/ 1008885 w 1539414"/>
                <a:gd name="connsiteY264" fmla="*/ 643445 h 1848381"/>
                <a:gd name="connsiteX265" fmla="*/ 980428 w 1539414"/>
                <a:gd name="connsiteY265" fmla="*/ 675279 h 1848381"/>
                <a:gd name="connsiteX266" fmla="*/ 946550 w 1539414"/>
                <a:gd name="connsiteY266" fmla="*/ 707113 h 1848381"/>
                <a:gd name="connsiteX267" fmla="*/ 907252 w 1539414"/>
                <a:gd name="connsiteY267" fmla="*/ 735221 h 1848381"/>
                <a:gd name="connsiteX268" fmla="*/ 874390 w 1539414"/>
                <a:gd name="connsiteY268" fmla="*/ 752831 h 1848381"/>
                <a:gd name="connsiteX269" fmla="*/ 851353 w 1539414"/>
                <a:gd name="connsiteY269" fmla="*/ 761975 h 1848381"/>
                <a:gd name="connsiteX270" fmla="*/ 838818 w 1539414"/>
                <a:gd name="connsiteY270" fmla="*/ 765700 h 1848381"/>
                <a:gd name="connsiteX271" fmla="*/ 822218 w 1539414"/>
                <a:gd name="connsiteY271" fmla="*/ 770102 h 1848381"/>
                <a:gd name="connsiteX272" fmla="*/ 788001 w 1539414"/>
                <a:gd name="connsiteY272" fmla="*/ 775860 h 1848381"/>
                <a:gd name="connsiteX273" fmla="*/ 752768 w 1539414"/>
                <a:gd name="connsiteY273" fmla="*/ 776876 h 1848381"/>
                <a:gd name="connsiteX274" fmla="*/ 716857 w 1539414"/>
                <a:gd name="connsiteY274" fmla="*/ 772812 h 1848381"/>
                <a:gd name="connsiteX275" fmla="*/ 680269 w 1539414"/>
                <a:gd name="connsiteY275" fmla="*/ 765023 h 1848381"/>
                <a:gd name="connsiteX276" fmla="*/ 642665 w 1539414"/>
                <a:gd name="connsiteY276" fmla="*/ 752831 h 1848381"/>
                <a:gd name="connsiteX277" fmla="*/ 604383 w 1539414"/>
                <a:gd name="connsiteY277" fmla="*/ 735560 h 1848381"/>
                <a:gd name="connsiteX278" fmla="*/ 565762 w 1539414"/>
                <a:gd name="connsiteY278" fmla="*/ 714224 h 1848381"/>
                <a:gd name="connsiteX279" fmla="*/ 546113 w 1539414"/>
                <a:gd name="connsiteY279" fmla="*/ 701694 h 1848381"/>
                <a:gd name="connsiteX280" fmla="*/ 513928 w 1539414"/>
                <a:gd name="connsiteY280" fmla="*/ 681036 h 1848381"/>
                <a:gd name="connsiteX281" fmla="*/ 499022 w 1539414"/>
                <a:gd name="connsiteY281" fmla="*/ 715240 h 1848381"/>
                <a:gd name="connsiteX282" fmla="*/ 496312 w 1539414"/>
                <a:gd name="connsiteY282" fmla="*/ 720997 h 1848381"/>
                <a:gd name="connsiteX283" fmla="*/ 477679 w 1539414"/>
                <a:gd name="connsiteY283" fmla="*/ 754863 h 1848381"/>
                <a:gd name="connsiteX284" fmla="*/ 457013 w 1539414"/>
                <a:gd name="connsiteY284" fmla="*/ 785342 h 1848381"/>
                <a:gd name="connsiteX285" fmla="*/ 429572 w 1539414"/>
                <a:gd name="connsiteY285" fmla="*/ 818869 h 1848381"/>
                <a:gd name="connsiteX286" fmla="*/ 395694 w 1539414"/>
                <a:gd name="connsiteY286" fmla="*/ 853073 h 1848381"/>
                <a:gd name="connsiteX287" fmla="*/ 365543 w 1539414"/>
                <a:gd name="connsiteY287" fmla="*/ 876440 h 1848381"/>
                <a:gd name="connsiteX288" fmla="*/ 343522 w 1539414"/>
                <a:gd name="connsiteY288" fmla="*/ 890664 h 1848381"/>
                <a:gd name="connsiteX289" fmla="*/ 319808 w 1539414"/>
                <a:gd name="connsiteY289" fmla="*/ 902517 h 1848381"/>
                <a:gd name="connsiteX290" fmla="*/ 294399 w 1539414"/>
                <a:gd name="connsiteY290" fmla="*/ 912338 h 1848381"/>
                <a:gd name="connsiteX291" fmla="*/ 280848 w 1539414"/>
                <a:gd name="connsiteY291" fmla="*/ 916063 h 1848381"/>
                <a:gd name="connsiteX292" fmla="*/ 260521 w 1539414"/>
                <a:gd name="connsiteY292" fmla="*/ 921143 h 1848381"/>
                <a:gd name="connsiteX293" fmla="*/ 220207 w 1539414"/>
                <a:gd name="connsiteY293" fmla="*/ 926900 h 1848381"/>
                <a:gd name="connsiteX294" fmla="*/ 180231 w 1539414"/>
                <a:gd name="connsiteY294" fmla="*/ 928255 h 1848381"/>
                <a:gd name="connsiteX295" fmla="*/ 140255 w 1539414"/>
                <a:gd name="connsiteY295" fmla="*/ 925545 h 1848381"/>
                <a:gd name="connsiteX296" fmla="*/ 120605 w 1539414"/>
                <a:gd name="connsiteY296" fmla="*/ 922497 h 1848381"/>
                <a:gd name="connsiteX297" fmla="*/ 119250 w 1539414"/>
                <a:gd name="connsiteY297" fmla="*/ 901839 h 1848381"/>
                <a:gd name="connsiteX298" fmla="*/ 119589 w 1539414"/>
                <a:gd name="connsiteY298" fmla="*/ 860185 h 1848381"/>
                <a:gd name="connsiteX299" fmla="*/ 124332 w 1539414"/>
                <a:gd name="connsiteY299" fmla="*/ 819546 h 1848381"/>
                <a:gd name="connsiteX300" fmla="*/ 133140 w 1539414"/>
                <a:gd name="connsiteY300" fmla="*/ 779923 h 1848381"/>
                <a:gd name="connsiteX301" fmla="*/ 146353 w 1539414"/>
                <a:gd name="connsiteY301" fmla="*/ 741317 h 1848381"/>
                <a:gd name="connsiteX302" fmla="*/ 162614 w 1539414"/>
                <a:gd name="connsiteY302" fmla="*/ 704742 h 1848381"/>
                <a:gd name="connsiteX303" fmla="*/ 182602 w 1539414"/>
                <a:gd name="connsiteY303" fmla="*/ 670199 h 1848381"/>
                <a:gd name="connsiteX304" fmla="*/ 205300 w 1539414"/>
                <a:gd name="connsiteY304" fmla="*/ 637688 h 1848381"/>
                <a:gd name="connsiteX305" fmla="*/ 230709 w 1539414"/>
                <a:gd name="connsiteY305" fmla="*/ 608225 h 1848381"/>
                <a:gd name="connsiteX306" fmla="*/ 258827 w 1539414"/>
                <a:gd name="connsiteY306" fmla="*/ 581471 h 1848381"/>
                <a:gd name="connsiteX307" fmla="*/ 288640 w 1539414"/>
                <a:gd name="connsiteY307" fmla="*/ 558104 h 1848381"/>
                <a:gd name="connsiteX308" fmla="*/ 320824 w 1539414"/>
                <a:gd name="connsiteY308" fmla="*/ 538801 h 1848381"/>
                <a:gd name="connsiteX309" fmla="*/ 354024 w 1539414"/>
                <a:gd name="connsiteY309" fmla="*/ 523223 h 1848381"/>
                <a:gd name="connsiteX310" fmla="*/ 388919 w 1539414"/>
                <a:gd name="connsiteY310" fmla="*/ 511708 h 1848381"/>
                <a:gd name="connsiteX311" fmla="*/ 424491 w 1539414"/>
                <a:gd name="connsiteY311" fmla="*/ 505274 h 1848381"/>
                <a:gd name="connsiteX312" fmla="*/ 460740 w 1539414"/>
                <a:gd name="connsiteY312" fmla="*/ 503919 h 1848381"/>
                <a:gd name="connsiteX313" fmla="*/ 479373 w 1539414"/>
                <a:gd name="connsiteY313" fmla="*/ 505274 h 1848381"/>
                <a:gd name="connsiteX314" fmla="*/ 479712 w 1539414"/>
                <a:gd name="connsiteY314" fmla="*/ 490712 h 1848381"/>
                <a:gd name="connsiteX315" fmla="*/ 484455 w 1539414"/>
                <a:gd name="connsiteY315" fmla="*/ 460233 h 1848381"/>
                <a:gd name="connsiteX316" fmla="*/ 494618 w 1539414"/>
                <a:gd name="connsiteY316" fmla="*/ 429754 h 1848381"/>
                <a:gd name="connsiteX317" fmla="*/ 508847 w 1539414"/>
                <a:gd name="connsiteY317" fmla="*/ 399275 h 1848381"/>
                <a:gd name="connsiteX318" fmla="*/ 527141 w 1539414"/>
                <a:gd name="connsiteY318" fmla="*/ 369134 h 1848381"/>
                <a:gd name="connsiteX319" fmla="*/ 549162 w 1539414"/>
                <a:gd name="connsiteY319" fmla="*/ 340010 h 1848381"/>
                <a:gd name="connsiteX320" fmla="*/ 574570 w 1539414"/>
                <a:gd name="connsiteY320" fmla="*/ 312579 h 1848381"/>
                <a:gd name="connsiteX321" fmla="*/ 603705 w 1539414"/>
                <a:gd name="connsiteY321" fmla="*/ 286841 h 1848381"/>
                <a:gd name="connsiteX322" fmla="*/ 635212 w 1539414"/>
                <a:gd name="connsiteY322" fmla="*/ 264151 h 1848381"/>
                <a:gd name="connsiteX323" fmla="*/ 669089 w 1539414"/>
                <a:gd name="connsiteY323" fmla="*/ 244848 h 1848381"/>
                <a:gd name="connsiteX324" fmla="*/ 705339 w 1539414"/>
                <a:gd name="connsiteY324" fmla="*/ 228931 h 1848381"/>
                <a:gd name="connsiteX325" fmla="*/ 743282 w 1539414"/>
                <a:gd name="connsiteY325" fmla="*/ 218094 h 1848381"/>
                <a:gd name="connsiteX326" fmla="*/ 782581 w 1539414"/>
                <a:gd name="connsiteY326" fmla="*/ 211321 h 1848381"/>
                <a:gd name="connsiteX327" fmla="*/ 823573 w 1539414"/>
                <a:gd name="connsiteY327" fmla="*/ 210305 h 1848381"/>
                <a:gd name="connsiteX328" fmla="*/ 865243 w 1539414"/>
                <a:gd name="connsiteY328" fmla="*/ 215385 h 1848381"/>
                <a:gd name="connsiteX329" fmla="*/ 907929 w 1539414"/>
                <a:gd name="connsiteY329" fmla="*/ 226899 h 1848381"/>
                <a:gd name="connsiteX330" fmla="*/ 928933 w 1539414"/>
                <a:gd name="connsiteY330" fmla="*/ 235027 h 1848381"/>
                <a:gd name="connsiteX331" fmla="*/ 934693 w 1539414"/>
                <a:gd name="connsiteY331" fmla="*/ 220126 h 1848381"/>
                <a:gd name="connsiteX332" fmla="*/ 952648 w 1539414"/>
                <a:gd name="connsiteY332" fmla="*/ 185245 h 1848381"/>
                <a:gd name="connsiteX333" fmla="*/ 978395 w 1539414"/>
                <a:gd name="connsiteY333" fmla="*/ 146638 h 1848381"/>
                <a:gd name="connsiteX334" fmla="*/ 1012951 w 1539414"/>
                <a:gd name="connsiteY334" fmla="*/ 107354 h 1848381"/>
                <a:gd name="connsiteX335" fmla="*/ 1043441 w 1539414"/>
                <a:gd name="connsiteY335" fmla="*/ 79245 h 1848381"/>
                <a:gd name="connsiteX336" fmla="*/ 1066478 w 1539414"/>
                <a:gd name="connsiteY336" fmla="*/ 62313 h 1848381"/>
                <a:gd name="connsiteX337" fmla="*/ 1090870 w 1539414"/>
                <a:gd name="connsiteY337" fmla="*/ 46057 h 1848381"/>
                <a:gd name="connsiteX338" fmla="*/ 1117295 w 1539414"/>
                <a:gd name="connsiteY338" fmla="*/ 31834 h 1848381"/>
                <a:gd name="connsiteX339" fmla="*/ 1145752 w 1539414"/>
                <a:gd name="connsiteY339" fmla="*/ 19981 h 1848381"/>
                <a:gd name="connsiteX340" fmla="*/ 1175565 w 1539414"/>
                <a:gd name="connsiteY340" fmla="*/ 10498 h 1848381"/>
                <a:gd name="connsiteX341" fmla="*/ 1207749 w 1539414"/>
                <a:gd name="connsiteY341" fmla="*/ 3725 h 18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539414" h="1848381">
                  <a:moveTo>
                    <a:pt x="540662" y="773773"/>
                  </a:moveTo>
                  <a:lnTo>
                    <a:pt x="561652" y="785292"/>
                  </a:lnTo>
                  <a:lnTo>
                    <a:pt x="602955" y="805280"/>
                  </a:lnTo>
                  <a:lnTo>
                    <a:pt x="643919" y="820863"/>
                  </a:lnTo>
                  <a:lnTo>
                    <a:pt x="683868" y="831704"/>
                  </a:lnTo>
                  <a:lnTo>
                    <a:pt x="723817" y="838819"/>
                  </a:lnTo>
                  <a:lnTo>
                    <a:pt x="762750" y="840851"/>
                  </a:lnTo>
                  <a:lnTo>
                    <a:pt x="801006" y="838819"/>
                  </a:lnTo>
                  <a:lnTo>
                    <a:pt x="838585" y="832382"/>
                  </a:lnTo>
                  <a:lnTo>
                    <a:pt x="857543" y="826962"/>
                  </a:lnTo>
                  <a:lnTo>
                    <a:pt x="873455" y="821541"/>
                  </a:lnTo>
                  <a:lnTo>
                    <a:pt x="903248" y="809684"/>
                  </a:lnTo>
                  <a:lnTo>
                    <a:pt x="917128" y="802231"/>
                  </a:lnTo>
                  <a:lnTo>
                    <a:pt x="930331" y="823913"/>
                  </a:lnTo>
                  <a:lnTo>
                    <a:pt x="952337" y="864566"/>
                  </a:lnTo>
                  <a:lnTo>
                    <a:pt x="969603" y="904542"/>
                  </a:lnTo>
                  <a:lnTo>
                    <a:pt x="981452" y="943841"/>
                  </a:lnTo>
                  <a:lnTo>
                    <a:pt x="988900" y="982461"/>
                  </a:lnTo>
                  <a:lnTo>
                    <a:pt x="991947" y="1020066"/>
                  </a:lnTo>
                  <a:lnTo>
                    <a:pt x="989577" y="1058009"/>
                  </a:lnTo>
                  <a:lnTo>
                    <a:pt x="983484" y="1095614"/>
                  </a:lnTo>
                  <a:lnTo>
                    <a:pt x="978067" y="1114585"/>
                  </a:lnTo>
                  <a:lnTo>
                    <a:pt x="974004" y="1127459"/>
                  </a:lnTo>
                  <a:lnTo>
                    <a:pt x="959785" y="1151851"/>
                  </a:lnTo>
                  <a:lnTo>
                    <a:pt x="940149" y="1174549"/>
                  </a:lnTo>
                  <a:lnTo>
                    <a:pt x="915435" y="1195215"/>
                  </a:lnTo>
                  <a:lnTo>
                    <a:pt x="887674" y="1214187"/>
                  </a:lnTo>
                  <a:lnTo>
                    <a:pt x="857882" y="1230109"/>
                  </a:lnTo>
                  <a:lnTo>
                    <a:pt x="826736" y="1242305"/>
                  </a:lnTo>
                  <a:lnTo>
                    <a:pt x="796266" y="1251452"/>
                  </a:lnTo>
                  <a:lnTo>
                    <a:pt x="781032" y="1254163"/>
                  </a:lnTo>
                  <a:lnTo>
                    <a:pt x="739052" y="1260938"/>
                  </a:lnTo>
                  <a:lnTo>
                    <a:pt x="756995" y="1299559"/>
                  </a:lnTo>
                  <a:lnTo>
                    <a:pt x="762411" y="1311416"/>
                  </a:lnTo>
                  <a:lnTo>
                    <a:pt x="770537" y="1335131"/>
                  </a:lnTo>
                  <a:lnTo>
                    <a:pt x="776292" y="1357829"/>
                  </a:lnTo>
                  <a:lnTo>
                    <a:pt x="779000" y="1379850"/>
                  </a:lnTo>
                  <a:lnTo>
                    <a:pt x="778662" y="1401193"/>
                  </a:lnTo>
                  <a:lnTo>
                    <a:pt x="775615" y="1421520"/>
                  </a:lnTo>
                  <a:lnTo>
                    <a:pt x="769859" y="1441169"/>
                  </a:lnTo>
                  <a:lnTo>
                    <a:pt x="760719" y="1459802"/>
                  </a:lnTo>
                  <a:lnTo>
                    <a:pt x="755302" y="1468949"/>
                  </a:lnTo>
                  <a:lnTo>
                    <a:pt x="747854" y="1479112"/>
                  </a:lnTo>
                  <a:lnTo>
                    <a:pt x="730588" y="1497745"/>
                  </a:lnTo>
                  <a:lnTo>
                    <a:pt x="710275" y="1514007"/>
                  </a:lnTo>
                  <a:lnTo>
                    <a:pt x="686577" y="1528574"/>
                  </a:lnTo>
                  <a:lnTo>
                    <a:pt x="660170" y="1540431"/>
                  </a:lnTo>
                  <a:lnTo>
                    <a:pt x="631055" y="1550256"/>
                  </a:lnTo>
                  <a:lnTo>
                    <a:pt x="600247" y="1557032"/>
                  </a:lnTo>
                  <a:lnTo>
                    <a:pt x="568085" y="1561436"/>
                  </a:lnTo>
                  <a:lnTo>
                    <a:pt x="550819" y="1562452"/>
                  </a:lnTo>
                  <a:lnTo>
                    <a:pt x="548787" y="1550595"/>
                  </a:lnTo>
                  <a:lnTo>
                    <a:pt x="542355" y="1526542"/>
                  </a:lnTo>
                  <a:lnTo>
                    <a:pt x="533553" y="1502149"/>
                  </a:lnTo>
                  <a:lnTo>
                    <a:pt x="522719" y="1478096"/>
                  </a:lnTo>
                  <a:lnTo>
                    <a:pt x="516287" y="1466239"/>
                  </a:lnTo>
                  <a:lnTo>
                    <a:pt x="507484" y="1451332"/>
                  </a:lnTo>
                  <a:lnTo>
                    <a:pt x="487510" y="1423553"/>
                  </a:lnTo>
                  <a:lnTo>
                    <a:pt x="465166" y="1398822"/>
                  </a:lnTo>
                  <a:lnTo>
                    <a:pt x="440790" y="1375785"/>
                  </a:lnTo>
                  <a:lnTo>
                    <a:pt x="414045" y="1356135"/>
                  </a:lnTo>
                  <a:lnTo>
                    <a:pt x="385268" y="1339535"/>
                  </a:lnTo>
                  <a:lnTo>
                    <a:pt x="356153" y="1325306"/>
                  </a:lnTo>
                  <a:lnTo>
                    <a:pt x="325007" y="1315143"/>
                  </a:lnTo>
                  <a:lnTo>
                    <a:pt x="309095" y="1311755"/>
                  </a:lnTo>
                  <a:lnTo>
                    <a:pt x="289459" y="1307690"/>
                  </a:lnTo>
                  <a:lnTo>
                    <a:pt x="249849" y="1304302"/>
                  </a:lnTo>
                  <a:lnTo>
                    <a:pt x="210916" y="1303963"/>
                  </a:lnTo>
                  <a:lnTo>
                    <a:pt x="172999" y="1307012"/>
                  </a:lnTo>
                  <a:lnTo>
                    <a:pt x="135758" y="1312433"/>
                  </a:lnTo>
                  <a:lnTo>
                    <a:pt x="100549" y="1320563"/>
                  </a:lnTo>
                  <a:lnTo>
                    <a:pt x="50443" y="1335470"/>
                  </a:lnTo>
                  <a:lnTo>
                    <a:pt x="21328" y="1346988"/>
                  </a:lnTo>
                  <a:lnTo>
                    <a:pt x="14557" y="1326323"/>
                  </a:lnTo>
                  <a:lnTo>
                    <a:pt x="4401" y="1278216"/>
                  </a:lnTo>
                  <a:lnTo>
                    <a:pt x="0" y="1226044"/>
                  </a:lnTo>
                  <a:lnTo>
                    <a:pt x="2370" y="1172178"/>
                  </a:lnTo>
                  <a:lnTo>
                    <a:pt x="8802" y="1132202"/>
                  </a:lnTo>
                  <a:lnTo>
                    <a:pt x="15573" y="1106794"/>
                  </a:lnTo>
                  <a:lnTo>
                    <a:pt x="24714" y="1082401"/>
                  </a:lnTo>
                  <a:lnTo>
                    <a:pt x="36224" y="1059703"/>
                  </a:lnTo>
                  <a:lnTo>
                    <a:pt x="50105" y="1039038"/>
                  </a:lnTo>
                  <a:lnTo>
                    <a:pt x="66694" y="1020743"/>
                  </a:lnTo>
                  <a:lnTo>
                    <a:pt x="86668" y="1005160"/>
                  </a:lnTo>
                  <a:lnTo>
                    <a:pt x="109012" y="992625"/>
                  </a:lnTo>
                  <a:lnTo>
                    <a:pt x="121201" y="988221"/>
                  </a:lnTo>
                  <a:lnTo>
                    <a:pt x="137112" y="989915"/>
                  </a:lnTo>
                  <a:lnTo>
                    <a:pt x="168936" y="991947"/>
                  </a:lnTo>
                  <a:lnTo>
                    <a:pt x="185186" y="992625"/>
                  </a:lnTo>
                  <a:lnTo>
                    <a:pt x="212947" y="991947"/>
                  </a:lnTo>
                  <a:lnTo>
                    <a:pt x="269146" y="984494"/>
                  </a:lnTo>
                  <a:lnTo>
                    <a:pt x="297246" y="978057"/>
                  </a:lnTo>
                  <a:lnTo>
                    <a:pt x="321621" y="970943"/>
                  </a:lnTo>
                  <a:lnTo>
                    <a:pt x="366648" y="951294"/>
                  </a:lnTo>
                  <a:lnTo>
                    <a:pt x="405920" y="926563"/>
                  </a:lnTo>
                  <a:lnTo>
                    <a:pt x="441129" y="898444"/>
                  </a:lnTo>
                  <a:lnTo>
                    <a:pt x="471260" y="868970"/>
                  </a:lnTo>
                  <a:lnTo>
                    <a:pt x="496989" y="838819"/>
                  </a:lnTo>
                  <a:lnTo>
                    <a:pt x="527120" y="796810"/>
                  </a:lnTo>
                  <a:close/>
                  <a:moveTo>
                    <a:pt x="1241288" y="0"/>
                  </a:moveTo>
                  <a:lnTo>
                    <a:pt x="1258566" y="0"/>
                  </a:lnTo>
                  <a:lnTo>
                    <a:pt x="1276182" y="0"/>
                  </a:lnTo>
                  <a:lnTo>
                    <a:pt x="1309722" y="3387"/>
                  </a:lnTo>
                  <a:lnTo>
                    <a:pt x="1340212" y="10498"/>
                  </a:lnTo>
                  <a:lnTo>
                    <a:pt x="1369008" y="20658"/>
                  </a:lnTo>
                  <a:lnTo>
                    <a:pt x="1395094" y="33866"/>
                  </a:lnTo>
                  <a:lnTo>
                    <a:pt x="1419486" y="50121"/>
                  </a:lnTo>
                  <a:lnTo>
                    <a:pt x="1441507" y="68747"/>
                  </a:lnTo>
                  <a:lnTo>
                    <a:pt x="1460817" y="89744"/>
                  </a:lnTo>
                  <a:lnTo>
                    <a:pt x="1478095" y="114127"/>
                  </a:lnTo>
                  <a:lnTo>
                    <a:pt x="1493679" y="139865"/>
                  </a:lnTo>
                  <a:lnTo>
                    <a:pt x="1506891" y="167973"/>
                  </a:lnTo>
                  <a:lnTo>
                    <a:pt x="1517732" y="197775"/>
                  </a:lnTo>
                  <a:lnTo>
                    <a:pt x="1526202" y="229947"/>
                  </a:lnTo>
                  <a:lnTo>
                    <a:pt x="1532639" y="263135"/>
                  </a:lnTo>
                  <a:lnTo>
                    <a:pt x="1537043" y="298356"/>
                  </a:lnTo>
                  <a:lnTo>
                    <a:pt x="1539414" y="334253"/>
                  </a:lnTo>
                  <a:lnTo>
                    <a:pt x="1539414" y="353218"/>
                  </a:lnTo>
                  <a:lnTo>
                    <a:pt x="1539414" y="1658734"/>
                  </a:lnTo>
                  <a:lnTo>
                    <a:pt x="1517394" y="1648236"/>
                  </a:lnTo>
                  <a:lnTo>
                    <a:pt x="1473013" y="1630964"/>
                  </a:lnTo>
                  <a:lnTo>
                    <a:pt x="1428294" y="1618773"/>
                  </a:lnTo>
                  <a:lnTo>
                    <a:pt x="1383237" y="1611661"/>
                  </a:lnTo>
                  <a:lnTo>
                    <a:pt x="1338179" y="1608952"/>
                  </a:lnTo>
                  <a:lnTo>
                    <a:pt x="1293799" y="1611661"/>
                  </a:lnTo>
                  <a:lnTo>
                    <a:pt x="1249758" y="1619450"/>
                  </a:lnTo>
                  <a:lnTo>
                    <a:pt x="1206733" y="1632319"/>
                  </a:lnTo>
                  <a:lnTo>
                    <a:pt x="1185728" y="1640785"/>
                  </a:lnTo>
                  <a:lnTo>
                    <a:pt x="1168112" y="1648575"/>
                  </a:lnTo>
                  <a:lnTo>
                    <a:pt x="1134911" y="1666523"/>
                  </a:lnTo>
                  <a:lnTo>
                    <a:pt x="1103405" y="1688197"/>
                  </a:lnTo>
                  <a:lnTo>
                    <a:pt x="1074609" y="1712242"/>
                  </a:lnTo>
                  <a:lnTo>
                    <a:pt x="1048523" y="1738657"/>
                  </a:lnTo>
                  <a:lnTo>
                    <a:pt x="1025147" y="1767443"/>
                  </a:lnTo>
                  <a:lnTo>
                    <a:pt x="1004820" y="1798260"/>
                  </a:lnTo>
                  <a:lnTo>
                    <a:pt x="987881" y="1831110"/>
                  </a:lnTo>
                  <a:lnTo>
                    <a:pt x="980767" y="1848381"/>
                  </a:lnTo>
                  <a:lnTo>
                    <a:pt x="974330" y="1832126"/>
                  </a:lnTo>
                  <a:lnTo>
                    <a:pt x="959762" y="1801647"/>
                  </a:lnTo>
                  <a:lnTo>
                    <a:pt x="944178" y="1774216"/>
                  </a:lnTo>
                  <a:lnTo>
                    <a:pt x="927240" y="1749494"/>
                  </a:lnTo>
                  <a:lnTo>
                    <a:pt x="909284" y="1727143"/>
                  </a:lnTo>
                  <a:lnTo>
                    <a:pt x="890313" y="1706823"/>
                  </a:lnTo>
                  <a:lnTo>
                    <a:pt x="869986" y="1688875"/>
                  </a:lnTo>
                  <a:lnTo>
                    <a:pt x="849320" y="1673635"/>
                  </a:lnTo>
                  <a:lnTo>
                    <a:pt x="816797" y="1653316"/>
                  </a:lnTo>
                  <a:lnTo>
                    <a:pt x="772756" y="1633335"/>
                  </a:lnTo>
                  <a:lnTo>
                    <a:pt x="727021" y="1619450"/>
                  </a:lnTo>
                  <a:lnTo>
                    <a:pt x="682302" y="1611322"/>
                  </a:lnTo>
                  <a:lnTo>
                    <a:pt x="660281" y="1608952"/>
                  </a:lnTo>
                  <a:lnTo>
                    <a:pt x="683996" y="1601163"/>
                  </a:lnTo>
                  <a:lnTo>
                    <a:pt x="727021" y="1580166"/>
                  </a:lnTo>
                  <a:lnTo>
                    <a:pt x="764625" y="1553751"/>
                  </a:lnTo>
                  <a:lnTo>
                    <a:pt x="789017" y="1530384"/>
                  </a:lnTo>
                  <a:lnTo>
                    <a:pt x="802569" y="1513451"/>
                  </a:lnTo>
                  <a:lnTo>
                    <a:pt x="809005" y="1504646"/>
                  </a:lnTo>
                  <a:lnTo>
                    <a:pt x="819169" y="1488052"/>
                  </a:lnTo>
                  <a:lnTo>
                    <a:pt x="833736" y="1453170"/>
                  </a:lnTo>
                  <a:lnTo>
                    <a:pt x="841867" y="1415918"/>
                  </a:lnTo>
                  <a:lnTo>
                    <a:pt x="843222" y="1377312"/>
                  </a:lnTo>
                  <a:lnTo>
                    <a:pt x="841190" y="1357670"/>
                  </a:lnTo>
                  <a:lnTo>
                    <a:pt x="860500" y="1369861"/>
                  </a:lnTo>
                  <a:lnTo>
                    <a:pt x="899121" y="1392212"/>
                  </a:lnTo>
                  <a:lnTo>
                    <a:pt x="936387" y="1411177"/>
                  </a:lnTo>
                  <a:lnTo>
                    <a:pt x="972975" y="1426755"/>
                  </a:lnTo>
                  <a:lnTo>
                    <a:pt x="1008547" y="1439624"/>
                  </a:lnTo>
                  <a:lnTo>
                    <a:pt x="1043102" y="1449445"/>
                  </a:lnTo>
                  <a:lnTo>
                    <a:pt x="1076980" y="1455880"/>
                  </a:lnTo>
                  <a:lnTo>
                    <a:pt x="1109503" y="1458928"/>
                  </a:lnTo>
                  <a:lnTo>
                    <a:pt x="1125764" y="1458928"/>
                  </a:lnTo>
                  <a:lnTo>
                    <a:pt x="1149818" y="1458589"/>
                  </a:lnTo>
                  <a:lnTo>
                    <a:pt x="1196230" y="1451138"/>
                  </a:lnTo>
                  <a:lnTo>
                    <a:pt x="1218251" y="1444027"/>
                  </a:lnTo>
                  <a:lnTo>
                    <a:pt x="1231802" y="1439286"/>
                  </a:lnTo>
                  <a:lnTo>
                    <a:pt x="1257550" y="1427433"/>
                  </a:lnTo>
                  <a:lnTo>
                    <a:pt x="1280248" y="1413886"/>
                  </a:lnTo>
                  <a:lnTo>
                    <a:pt x="1301252" y="1398986"/>
                  </a:lnTo>
                  <a:lnTo>
                    <a:pt x="1329032" y="1373925"/>
                  </a:lnTo>
                  <a:lnTo>
                    <a:pt x="1358845" y="1338705"/>
                  </a:lnTo>
                  <a:lnTo>
                    <a:pt x="1381543" y="1304501"/>
                  </a:lnTo>
                  <a:lnTo>
                    <a:pt x="1397804" y="1273344"/>
                  </a:lnTo>
                  <a:lnTo>
                    <a:pt x="1412372" y="1238463"/>
                  </a:lnTo>
                  <a:lnTo>
                    <a:pt x="1414743" y="1231012"/>
                  </a:lnTo>
                  <a:lnTo>
                    <a:pt x="1352747" y="1213064"/>
                  </a:lnTo>
                  <a:lnTo>
                    <a:pt x="1351392" y="1217466"/>
                  </a:lnTo>
                  <a:lnTo>
                    <a:pt x="1339873" y="1245236"/>
                  </a:lnTo>
                  <a:lnTo>
                    <a:pt x="1326661" y="1270296"/>
                  </a:lnTo>
                  <a:lnTo>
                    <a:pt x="1308367" y="1298405"/>
                  </a:lnTo>
                  <a:lnTo>
                    <a:pt x="1284652" y="1326852"/>
                  </a:lnTo>
                  <a:lnTo>
                    <a:pt x="1254162" y="1353606"/>
                  </a:lnTo>
                  <a:lnTo>
                    <a:pt x="1227398" y="1370200"/>
                  </a:lnTo>
                  <a:lnTo>
                    <a:pt x="1207749" y="1379344"/>
                  </a:lnTo>
                  <a:lnTo>
                    <a:pt x="1197247" y="1383407"/>
                  </a:lnTo>
                  <a:lnTo>
                    <a:pt x="1180647" y="1388826"/>
                  </a:lnTo>
                  <a:lnTo>
                    <a:pt x="1145075" y="1394583"/>
                  </a:lnTo>
                  <a:lnTo>
                    <a:pt x="1107809" y="1394583"/>
                  </a:lnTo>
                  <a:lnTo>
                    <a:pt x="1068172" y="1389165"/>
                  </a:lnTo>
                  <a:lnTo>
                    <a:pt x="1026502" y="1378328"/>
                  </a:lnTo>
                  <a:lnTo>
                    <a:pt x="982799" y="1362072"/>
                  </a:lnTo>
                  <a:lnTo>
                    <a:pt x="937742" y="1340059"/>
                  </a:lnTo>
                  <a:lnTo>
                    <a:pt x="890313" y="1312628"/>
                  </a:lnTo>
                  <a:lnTo>
                    <a:pt x="865582" y="1296712"/>
                  </a:lnTo>
                  <a:lnTo>
                    <a:pt x="880488" y="1290277"/>
                  </a:lnTo>
                  <a:lnTo>
                    <a:pt x="909284" y="1276392"/>
                  </a:lnTo>
                  <a:lnTo>
                    <a:pt x="936725" y="1259121"/>
                  </a:lnTo>
                  <a:lnTo>
                    <a:pt x="962811" y="1240495"/>
                  </a:lnTo>
                  <a:lnTo>
                    <a:pt x="985848" y="1219160"/>
                  </a:lnTo>
                  <a:lnTo>
                    <a:pt x="1006514" y="1196470"/>
                  </a:lnTo>
                  <a:lnTo>
                    <a:pt x="1023453" y="1172425"/>
                  </a:lnTo>
                  <a:lnTo>
                    <a:pt x="1035988" y="1146349"/>
                  </a:lnTo>
                  <a:lnTo>
                    <a:pt x="1040053" y="1132802"/>
                  </a:lnTo>
                  <a:lnTo>
                    <a:pt x="1047506" y="1104694"/>
                  </a:lnTo>
                  <a:lnTo>
                    <a:pt x="1055298" y="1050848"/>
                  </a:lnTo>
                  <a:lnTo>
                    <a:pt x="1055298" y="999033"/>
                  </a:lnTo>
                  <a:lnTo>
                    <a:pt x="1048861" y="950267"/>
                  </a:lnTo>
                  <a:lnTo>
                    <a:pt x="1037004" y="904549"/>
                  </a:lnTo>
                  <a:lnTo>
                    <a:pt x="1021420" y="861539"/>
                  </a:lnTo>
                  <a:lnTo>
                    <a:pt x="1002787" y="821578"/>
                  </a:lnTo>
                  <a:lnTo>
                    <a:pt x="982461" y="785342"/>
                  </a:lnTo>
                  <a:lnTo>
                    <a:pt x="971958" y="768409"/>
                  </a:lnTo>
                  <a:lnTo>
                    <a:pt x="984832" y="758927"/>
                  </a:lnTo>
                  <a:lnTo>
                    <a:pt x="1007869" y="738608"/>
                  </a:lnTo>
                  <a:lnTo>
                    <a:pt x="1039037" y="707113"/>
                  </a:lnTo>
                  <a:lnTo>
                    <a:pt x="1073254" y="664781"/>
                  </a:lnTo>
                  <a:lnTo>
                    <a:pt x="1099340" y="626851"/>
                  </a:lnTo>
                  <a:lnTo>
                    <a:pt x="1108487" y="610596"/>
                  </a:lnTo>
                  <a:lnTo>
                    <a:pt x="1123732" y="624819"/>
                  </a:lnTo>
                  <a:lnTo>
                    <a:pt x="1157610" y="649202"/>
                  </a:lnTo>
                  <a:lnTo>
                    <a:pt x="1176242" y="658685"/>
                  </a:lnTo>
                  <a:lnTo>
                    <a:pt x="1190471" y="664781"/>
                  </a:lnTo>
                  <a:lnTo>
                    <a:pt x="1219267" y="674602"/>
                  </a:lnTo>
                  <a:lnTo>
                    <a:pt x="1247725" y="680359"/>
                  </a:lnTo>
                  <a:lnTo>
                    <a:pt x="1275505" y="683068"/>
                  </a:lnTo>
                  <a:lnTo>
                    <a:pt x="1289056" y="683407"/>
                  </a:lnTo>
                  <a:lnTo>
                    <a:pt x="1302946" y="683068"/>
                  </a:lnTo>
                  <a:lnTo>
                    <a:pt x="1329371" y="680697"/>
                  </a:lnTo>
                  <a:lnTo>
                    <a:pt x="1365281" y="674263"/>
                  </a:lnTo>
                  <a:lnTo>
                    <a:pt x="1417792" y="658008"/>
                  </a:lnTo>
                  <a:lnTo>
                    <a:pt x="1427278" y="653605"/>
                  </a:lnTo>
                  <a:lnTo>
                    <a:pt x="1399498" y="595695"/>
                  </a:lnTo>
                  <a:lnTo>
                    <a:pt x="1396110" y="597388"/>
                  </a:lnTo>
                  <a:lnTo>
                    <a:pt x="1361894" y="608564"/>
                  </a:lnTo>
                  <a:lnTo>
                    <a:pt x="1320901" y="617030"/>
                  </a:lnTo>
                  <a:lnTo>
                    <a:pt x="1289395" y="618724"/>
                  </a:lnTo>
                  <a:lnTo>
                    <a:pt x="1255178" y="616692"/>
                  </a:lnTo>
                  <a:lnTo>
                    <a:pt x="1220961" y="607887"/>
                  </a:lnTo>
                  <a:lnTo>
                    <a:pt x="1203345" y="600436"/>
                  </a:lnTo>
                  <a:lnTo>
                    <a:pt x="1191826" y="594679"/>
                  </a:lnTo>
                  <a:lnTo>
                    <a:pt x="1170144" y="579778"/>
                  </a:lnTo>
                  <a:lnTo>
                    <a:pt x="1149818" y="561152"/>
                  </a:lnTo>
                  <a:lnTo>
                    <a:pt x="1131862" y="539478"/>
                  </a:lnTo>
                  <a:lnTo>
                    <a:pt x="1115262" y="514079"/>
                  </a:lnTo>
                  <a:lnTo>
                    <a:pt x="1100695" y="484955"/>
                  </a:lnTo>
                  <a:lnTo>
                    <a:pt x="1087482" y="452444"/>
                  </a:lnTo>
                  <a:lnTo>
                    <a:pt x="1076303" y="416885"/>
                  </a:lnTo>
                  <a:lnTo>
                    <a:pt x="1072237" y="397582"/>
                  </a:lnTo>
                  <a:lnTo>
                    <a:pt x="1009224" y="412144"/>
                  </a:lnTo>
                  <a:lnTo>
                    <a:pt x="1014645" y="433140"/>
                  </a:lnTo>
                  <a:lnTo>
                    <a:pt x="1026502" y="472086"/>
                  </a:lnTo>
                  <a:lnTo>
                    <a:pt x="1040392" y="507645"/>
                  </a:lnTo>
                  <a:lnTo>
                    <a:pt x="1056653" y="540833"/>
                  </a:lnTo>
                  <a:lnTo>
                    <a:pt x="1065462" y="555734"/>
                  </a:lnTo>
                  <a:lnTo>
                    <a:pt x="1056653" y="571989"/>
                  </a:lnTo>
                  <a:lnTo>
                    <a:pt x="1031584" y="612289"/>
                  </a:lnTo>
                  <a:lnTo>
                    <a:pt x="1008885" y="643445"/>
                  </a:lnTo>
                  <a:lnTo>
                    <a:pt x="980428" y="675279"/>
                  </a:lnTo>
                  <a:lnTo>
                    <a:pt x="946550" y="707113"/>
                  </a:lnTo>
                  <a:lnTo>
                    <a:pt x="907252" y="735221"/>
                  </a:lnTo>
                  <a:lnTo>
                    <a:pt x="874390" y="752831"/>
                  </a:lnTo>
                  <a:lnTo>
                    <a:pt x="851353" y="761975"/>
                  </a:lnTo>
                  <a:lnTo>
                    <a:pt x="838818" y="765700"/>
                  </a:lnTo>
                  <a:lnTo>
                    <a:pt x="822218" y="770102"/>
                  </a:lnTo>
                  <a:lnTo>
                    <a:pt x="788001" y="775860"/>
                  </a:lnTo>
                  <a:lnTo>
                    <a:pt x="752768" y="776876"/>
                  </a:lnTo>
                  <a:lnTo>
                    <a:pt x="716857" y="772812"/>
                  </a:lnTo>
                  <a:lnTo>
                    <a:pt x="680269" y="765023"/>
                  </a:lnTo>
                  <a:lnTo>
                    <a:pt x="642665" y="752831"/>
                  </a:lnTo>
                  <a:lnTo>
                    <a:pt x="604383" y="735560"/>
                  </a:lnTo>
                  <a:lnTo>
                    <a:pt x="565762" y="714224"/>
                  </a:lnTo>
                  <a:lnTo>
                    <a:pt x="546113" y="701694"/>
                  </a:lnTo>
                  <a:lnTo>
                    <a:pt x="513928" y="681036"/>
                  </a:lnTo>
                  <a:lnTo>
                    <a:pt x="499022" y="715240"/>
                  </a:lnTo>
                  <a:lnTo>
                    <a:pt x="496312" y="720997"/>
                  </a:lnTo>
                  <a:lnTo>
                    <a:pt x="477679" y="754863"/>
                  </a:lnTo>
                  <a:lnTo>
                    <a:pt x="457013" y="785342"/>
                  </a:lnTo>
                  <a:lnTo>
                    <a:pt x="429572" y="818869"/>
                  </a:lnTo>
                  <a:lnTo>
                    <a:pt x="395694" y="853073"/>
                  </a:lnTo>
                  <a:lnTo>
                    <a:pt x="365543" y="876440"/>
                  </a:lnTo>
                  <a:lnTo>
                    <a:pt x="343522" y="890664"/>
                  </a:lnTo>
                  <a:lnTo>
                    <a:pt x="319808" y="902517"/>
                  </a:lnTo>
                  <a:lnTo>
                    <a:pt x="294399" y="912338"/>
                  </a:lnTo>
                  <a:lnTo>
                    <a:pt x="280848" y="916063"/>
                  </a:lnTo>
                  <a:lnTo>
                    <a:pt x="260521" y="921143"/>
                  </a:lnTo>
                  <a:lnTo>
                    <a:pt x="220207" y="926900"/>
                  </a:lnTo>
                  <a:lnTo>
                    <a:pt x="180231" y="928255"/>
                  </a:lnTo>
                  <a:lnTo>
                    <a:pt x="140255" y="925545"/>
                  </a:lnTo>
                  <a:lnTo>
                    <a:pt x="120605" y="922497"/>
                  </a:lnTo>
                  <a:lnTo>
                    <a:pt x="119250" y="901839"/>
                  </a:lnTo>
                  <a:lnTo>
                    <a:pt x="119589" y="860185"/>
                  </a:lnTo>
                  <a:lnTo>
                    <a:pt x="124332" y="819546"/>
                  </a:lnTo>
                  <a:lnTo>
                    <a:pt x="133140" y="779923"/>
                  </a:lnTo>
                  <a:lnTo>
                    <a:pt x="146353" y="741317"/>
                  </a:lnTo>
                  <a:lnTo>
                    <a:pt x="162614" y="704742"/>
                  </a:lnTo>
                  <a:lnTo>
                    <a:pt x="182602" y="670199"/>
                  </a:lnTo>
                  <a:lnTo>
                    <a:pt x="205300" y="637688"/>
                  </a:lnTo>
                  <a:lnTo>
                    <a:pt x="230709" y="608225"/>
                  </a:lnTo>
                  <a:lnTo>
                    <a:pt x="258827" y="581471"/>
                  </a:lnTo>
                  <a:lnTo>
                    <a:pt x="288640" y="558104"/>
                  </a:lnTo>
                  <a:lnTo>
                    <a:pt x="320824" y="538801"/>
                  </a:lnTo>
                  <a:lnTo>
                    <a:pt x="354024" y="523223"/>
                  </a:lnTo>
                  <a:lnTo>
                    <a:pt x="388919" y="511708"/>
                  </a:lnTo>
                  <a:lnTo>
                    <a:pt x="424491" y="505274"/>
                  </a:lnTo>
                  <a:lnTo>
                    <a:pt x="460740" y="503919"/>
                  </a:lnTo>
                  <a:lnTo>
                    <a:pt x="479373" y="505274"/>
                  </a:lnTo>
                  <a:lnTo>
                    <a:pt x="479712" y="490712"/>
                  </a:lnTo>
                  <a:lnTo>
                    <a:pt x="484455" y="460233"/>
                  </a:lnTo>
                  <a:lnTo>
                    <a:pt x="494618" y="429754"/>
                  </a:lnTo>
                  <a:lnTo>
                    <a:pt x="508847" y="399275"/>
                  </a:lnTo>
                  <a:lnTo>
                    <a:pt x="527141" y="369134"/>
                  </a:lnTo>
                  <a:lnTo>
                    <a:pt x="549162" y="340010"/>
                  </a:lnTo>
                  <a:lnTo>
                    <a:pt x="574570" y="312579"/>
                  </a:lnTo>
                  <a:lnTo>
                    <a:pt x="603705" y="286841"/>
                  </a:lnTo>
                  <a:lnTo>
                    <a:pt x="635212" y="264151"/>
                  </a:lnTo>
                  <a:lnTo>
                    <a:pt x="669089" y="244848"/>
                  </a:lnTo>
                  <a:lnTo>
                    <a:pt x="705339" y="228931"/>
                  </a:lnTo>
                  <a:lnTo>
                    <a:pt x="743282" y="218094"/>
                  </a:lnTo>
                  <a:lnTo>
                    <a:pt x="782581" y="211321"/>
                  </a:lnTo>
                  <a:lnTo>
                    <a:pt x="823573" y="210305"/>
                  </a:lnTo>
                  <a:lnTo>
                    <a:pt x="865243" y="215385"/>
                  </a:lnTo>
                  <a:lnTo>
                    <a:pt x="907929" y="226899"/>
                  </a:lnTo>
                  <a:lnTo>
                    <a:pt x="928933" y="235027"/>
                  </a:lnTo>
                  <a:lnTo>
                    <a:pt x="934693" y="220126"/>
                  </a:lnTo>
                  <a:lnTo>
                    <a:pt x="952648" y="185245"/>
                  </a:lnTo>
                  <a:lnTo>
                    <a:pt x="978395" y="146638"/>
                  </a:lnTo>
                  <a:lnTo>
                    <a:pt x="1012951" y="107354"/>
                  </a:lnTo>
                  <a:lnTo>
                    <a:pt x="1043441" y="79245"/>
                  </a:lnTo>
                  <a:lnTo>
                    <a:pt x="1066478" y="62313"/>
                  </a:lnTo>
                  <a:lnTo>
                    <a:pt x="1090870" y="46057"/>
                  </a:lnTo>
                  <a:lnTo>
                    <a:pt x="1117295" y="31834"/>
                  </a:lnTo>
                  <a:lnTo>
                    <a:pt x="1145752" y="19981"/>
                  </a:lnTo>
                  <a:lnTo>
                    <a:pt x="1175565" y="10498"/>
                  </a:lnTo>
                  <a:lnTo>
                    <a:pt x="1207749" y="372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6" name="Freeform 59">
              <a:extLst>
                <a:ext uri="{FF2B5EF4-FFF2-40B4-BE49-F238E27FC236}">
                  <a16:creationId xmlns="" xmlns:a16="http://schemas.microsoft.com/office/drawing/2014/main" id="{BE4C4F57-EBD8-4304-A747-C2287010C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934" y="3402412"/>
              <a:ext cx="1638338" cy="1657310"/>
            </a:xfrm>
            <a:custGeom>
              <a:avLst/>
              <a:gdLst>
                <a:gd name="T0" fmla="*/ 3529 w 4838"/>
                <a:gd name="T1" fmla="*/ 1221 h 4891"/>
                <a:gd name="T2" fmla="*/ 3309 w 4838"/>
                <a:gd name="T3" fmla="*/ 1693 h 4891"/>
                <a:gd name="T4" fmla="*/ 2934 w 4838"/>
                <a:gd name="T5" fmla="*/ 1713 h 4891"/>
                <a:gd name="T6" fmla="*/ 2480 w 4838"/>
                <a:gd name="T7" fmla="*/ 1788 h 4891"/>
                <a:gd name="T8" fmla="*/ 2152 w 4838"/>
                <a:gd name="T9" fmla="*/ 2101 h 4891"/>
                <a:gd name="T10" fmla="*/ 2061 w 4838"/>
                <a:gd name="T11" fmla="*/ 2446 h 4891"/>
                <a:gd name="T12" fmla="*/ 2134 w 4838"/>
                <a:gd name="T13" fmla="*/ 2824 h 4891"/>
                <a:gd name="T14" fmla="*/ 2694 w 4838"/>
                <a:gd name="T15" fmla="*/ 2885 h 4891"/>
                <a:gd name="T16" fmla="*/ 3072 w 4838"/>
                <a:gd name="T17" fmla="*/ 3203 h 4891"/>
                <a:gd name="T18" fmla="*/ 3294 w 4838"/>
                <a:gd name="T19" fmla="*/ 3078 h 4891"/>
                <a:gd name="T20" fmla="*/ 3681 w 4838"/>
                <a:gd name="T21" fmla="*/ 3038 h 4891"/>
                <a:gd name="T22" fmla="*/ 4108 w 4838"/>
                <a:gd name="T23" fmla="*/ 3411 h 4891"/>
                <a:gd name="T24" fmla="*/ 3556 w 4838"/>
                <a:gd name="T25" fmla="*/ 3222 h 4891"/>
                <a:gd name="T26" fmla="*/ 3147 w 4838"/>
                <a:gd name="T27" fmla="*/ 3387 h 4891"/>
                <a:gd name="T28" fmla="*/ 2925 w 4838"/>
                <a:gd name="T29" fmla="*/ 3862 h 4891"/>
                <a:gd name="T30" fmla="*/ 2765 w 4838"/>
                <a:gd name="T31" fmla="*/ 4137 h 4891"/>
                <a:gd name="T32" fmla="*/ 2795 w 4838"/>
                <a:gd name="T33" fmla="*/ 3582 h 4891"/>
                <a:gd name="T34" fmla="*/ 2808 w 4838"/>
                <a:gd name="T35" fmla="*/ 3196 h 4891"/>
                <a:gd name="T36" fmla="*/ 2323 w 4838"/>
                <a:gd name="T37" fmla="*/ 2989 h 4891"/>
                <a:gd name="T38" fmla="*/ 1929 w 4838"/>
                <a:gd name="T39" fmla="*/ 3131 h 4891"/>
                <a:gd name="T40" fmla="*/ 1663 w 4838"/>
                <a:gd name="T41" fmla="*/ 3585 h 4891"/>
                <a:gd name="T42" fmla="*/ 1534 w 4838"/>
                <a:gd name="T43" fmla="*/ 3349 h 4891"/>
                <a:gd name="T44" fmla="*/ 1906 w 4838"/>
                <a:gd name="T45" fmla="*/ 2919 h 4891"/>
                <a:gd name="T46" fmla="*/ 1876 w 4838"/>
                <a:gd name="T47" fmla="*/ 2536 h 4891"/>
                <a:gd name="T48" fmla="*/ 1949 w 4838"/>
                <a:gd name="T49" fmla="*/ 2090 h 4891"/>
                <a:gd name="T50" fmla="*/ 2190 w 4838"/>
                <a:gd name="T51" fmla="*/ 1755 h 4891"/>
                <a:gd name="T52" fmla="*/ 2454 w 4838"/>
                <a:gd name="T53" fmla="*/ 1594 h 4891"/>
                <a:gd name="T54" fmla="*/ 2884 w 4838"/>
                <a:gd name="T55" fmla="*/ 1521 h 4891"/>
                <a:gd name="T56" fmla="*/ 2893 w 4838"/>
                <a:gd name="T57" fmla="*/ 1264 h 4891"/>
                <a:gd name="T58" fmla="*/ 2518 w 4838"/>
                <a:gd name="T59" fmla="*/ 965 h 4891"/>
                <a:gd name="T60" fmla="*/ 1897 w 4838"/>
                <a:gd name="T61" fmla="*/ 910 h 4891"/>
                <a:gd name="T62" fmla="*/ 1737 w 4838"/>
                <a:gd name="T63" fmla="*/ 728 h 4891"/>
                <a:gd name="T64" fmla="*/ 1632 w 4838"/>
                <a:gd name="T65" fmla="*/ 348 h 4891"/>
                <a:gd name="T66" fmla="*/ 1346 w 4838"/>
                <a:gd name="T67" fmla="*/ 84 h 4891"/>
                <a:gd name="T68" fmla="*/ 988 w 4838"/>
                <a:gd name="T69" fmla="*/ 0 h 4891"/>
                <a:gd name="T70" fmla="*/ 394 w 4838"/>
                <a:gd name="T71" fmla="*/ 126 h 4891"/>
                <a:gd name="T72" fmla="*/ 117 w 4838"/>
                <a:gd name="T73" fmla="*/ 426 h 4891"/>
                <a:gd name="T74" fmla="*/ 0 w 4838"/>
                <a:gd name="T75" fmla="*/ 950 h 4891"/>
                <a:gd name="T76" fmla="*/ 164 w 4838"/>
                <a:gd name="T77" fmla="*/ 1501 h 4891"/>
                <a:gd name="T78" fmla="*/ 327 w 4838"/>
                <a:gd name="T79" fmla="*/ 1873 h 4891"/>
                <a:gd name="T80" fmla="*/ 388 w 4838"/>
                <a:gd name="T81" fmla="*/ 2306 h 4891"/>
                <a:gd name="T82" fmla="*/ 786 w 4838"/>
                <a:gd name="T83" fmla="*/ 2783 h 4891"/>
                <a:gd name="T84" fmla="*/ 925 w 4838"/>
                <a:gd name="T85" fmla="*/ 3339 h 4891"/>
                <a:gd name="T86" fmla="*/ 1352 w 4838"/>
                <a:gd name="T87" fmla="*/ 3887 h 4891"/>
                <a:gd name="T88" fmla="*/ 1899 w 4838"/>
                <a:gd name="T89" fmla="*/ 4138 h 4891"/>
                <a:gd name="T90" fmla="*/ 2230 w 4838"/>
                <a:gd name="T91" fmla="*/ 4267 h 4891"/>
                <a:gd name="T92" fmla="*/ 2625 w 4838"/>
                <a:gd name="T93" fmla="*/ 4620 h 4891"/>
                <a:gd name="T94" fmla="*/ 3155 w 4838"/>
                <a:gd name="T95" fmla="*/ 4841 h 4891"/>
                <a:gd name="T96" fmla="*/ 3732 w 4838"/>
                <a:gd name="T97" fmla="*/ 4884 h 4891"/>
                <a:gd name="T98" fmla="*/ 4265 w 4838"/>
                <a:gd name="T99" fmla="*/ 4705 h 4891"/>
                <a:gd name="T100" fmla="*/ 4663 w 4838"/>
                <a:gd name="T101" fmla="*/ 4260 h 4891"/>
                <a:gd name="T102" fmla="*/ 4838 w 4838"/>
                <a:gd name="T103" fmla="*/ 3507 h 4891"/>
                <a:gd name="T104" fmla="*/ 4533 w 4838"/>
                <a:gd name="T105" fmla="*/ 942 h 4891"/>
                <a:gd name="T106" fmla="*/ 3925 w 4838"/>
                <a:gd name="T107" fmla="*/ 956 h 4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38" h="4891">
                  <a:moveTo>
                    <a:pt x="3868" y="980"/>
                  </a:moveTo>
                  <a:lnTo>
                    <a:pt x="3812" y="1004"/>
                  </a:lnTo>
                  <a:lnTo>
                    <a:pt x="3707" y="1065"/>
                  </a:lnTo>
                  <a:lnTo>
                    <a:pt x="3613" y="1138"/>
                  </a:lnTo>
                  <a:lnTo>
                    <a:pt x="3529" y="1221"/>
                  </a:lnTo>
                  <a:lnTo>
                    <a:pt x="3457" y="1313"/>
                  </a:lnTo>
                  <a:lnTo>
                    <a:pt x="3398" y="1414"/>
                  </a:lnTo>
                  <a:lnTo>
                    <a:pt x="3351" y="1521"/>
                  </a:lnTo>
                  <a:lnTo>
                    <a:pt x="3320" y="1634"/>
                  </a:lnTo>
                  <a:lnTo>
                    <a:pt x="3309" y="1693"/>
                  </a:lnTo>
                  <a:lnTo>
                    <a:pt x="3294" y="1812"/>
                  </a:lnTo>
                  <a:lnTo>
                    <a:pt x="3181" y="1768"/>
                  </a:lnTo>
                  <a:lnTo>
                    <a:pt x="3133" y="1750"/>
                  </a:lnTo>
                  <a:lnTo>
                    <a:pt x="3035" y="1726"/>
                  </a:lnTo>
                  <a:lnTo>
                    <a:pt x="2934" y="1713"/>
                  </a:lnTo>
                  <a:lnTo>
                    <a:pt x="2833" y="1712"/>
                  </a:lnTo>
                  <a:lnTo>
                    <a:pt x="2735" y="1718"/>
                  </a:lnTo>
                  <a:lnTo>
                    <a:pt x="2642" y="1735"/>
                  </a:lnTo>
                  <a:lnTo>
                    <a:pt x="2556" y="1759"/>
                  </a:lnTo>
                  <a:lnTo>
                    <a:pt x="2480" y="1788"/>
                  </a:lnTo>
                  <a:lnTo>
                    <a:pt x="2446" y="1807"/>
                  </a:lnTo>
                  <a:lnTo>
                    <a:pt x="2392" y="1838"/>
                  </a:lnTo>
                  <a:lnTo>
                    <a:pt x="2292" y="1917"/>
                  </a:lnTo>
                  <a:lnTo>
                    <a:pt x="2205" y="2015"/>
                  </a:lnTo>
                  <a:lnTo>
                    <a:pt x="2152" y="2101"/>
                  </a:lnTo>
                  <a:lnTo>
                    <a:pt x="2122" y="2163"/>
                  </a:lnTo>
                  <a:lnTo>
                    <a:pt x="2098" y="2228"/>
                  </a:lnTo>
                  <a:lnTo>
                    <a:pt x="2079" y="2298"/>
                  </a:lnTo>
                  <a:lnTo>
                    <a:pt x="2066" y="2370"/>
                  </a:lnTo>
                  <a:lnTo>
                    <a:pt x="2061" y="2446"/>
                  </a:lnTo>
                  <a:lnTo>
                    <a:pt x="2064" y="2525"/>
                  </a:lnTo>
                  <a:lnTo>
                    <a:pt x="2073" y="2608"/>
                  </a:lnTo>
                  <a:lnTo>
                    <a:pt x="2091" y="2692"/>
                  </a:lnTo>
                  <a:lnTo>
                    <a:pt x="2117" y="2780"/>
                  </a:lnTo>
                  <a:lnTo>
                    <a:pt x="2134" y="2824"/>
                  </a:lnTo>
                  <a:lnTo>
                    <a:pt x="2199" y="2810"/>
                  </a:lnTo>
                  <a:lnTo>
                    <a:pt x="2326" y="2798"/>
                  </a:lnTo>
                  <a:lnTo>
                    <a:pt x="2451" y="2807"/>
                  </a:lnTo>
                  <a:lnTo>
                    <a:pt x="2575" y="2836"/>
                  </a:lnTo>
                  <a:lnTo>
                    <a:pt x="2694" y="2885"/>
                  </a:lnTo>
                  <a:lnTo>
                    <a:pt x="2808" y="2952"/>
                  </a:lnTo>
                  <a:lnTo>
                    <a:pt x="2918" y="3039"/>
                  </a:lnTo>
                  <a:lnTo>
                    <a:pt x="3022" y="3144"/>
                  </a:lnTo>
                  <a:lnTo>
                    <a:pt x="3071" y="3204"/>
                  </a:lnTo>
                  <a:lnTo>
                    <a:pt x="3072" y="3203"/>
                  </a:lnTo>
                  <a:lnTo>
                    <a:pt x="3074" y="3201"/>
                  </a:lnTo>
                  <a:lnTo>
                    <a:pt x="3103" y="3179"/>
                  </a:lnTo>
                  <a:lnTo>
                    <a:pt x="3164" y="3139"/>
                  </a:lnTo>
                  <a:lnTo>
                    <a:pt x="3228" y="3107"/>
                  </a:lnTo>
                  <a:lnTo>
                    <a:pt x="3294" y="3078"/>
                  </a:lnTo>
                  <a:lnTo>
                    <a:pt x="3361" y="3057"/>
                  </a:lnTo>
                  <a:lnTo>
                    <a:pt x="3430" y="3042"/>
                  </a:lnTo>
                  <a:lnTo>
                    <a:pt x="3500" y="3034"/>
                  </a:lnTo>
                  <a:lnTo>
                    <a:pt x="3573" y="3030"/>
                  </a:lnTo>
                  <a:lnTo>
                    <a:pt x="3681" y="3038"/>
                  </a:lnTo>
                  <a:lnTo>
                    <a:pt x="3832" y="3069"/>
                  </a:lnTo>
                  <a:lnTo>
                    <a:pt x="3983" y="3125"/>
                  </a:lnTo>
                  <a:lnTo>
                    <a:pt x="4138" y="3204"/>
                  </a:lnTo>
                  <a:lnTo>
                    <a:pt x="4214" y="3254"/>
                  </a:lnTo>
                  <a:lnTo>
                    <a:pt x="4108" y="3411"/>
                  </a:lnTo>
                  <a:lnTo>
                    <a:pt x="4044" y="3370"/>
                  </a:lnTo>
                  <a:lnTo>
                    <a:pt x="3919" y="3304"/>
                  </a:lnTo>
                  <a:lnTo>
                    <a:pt x="3796" y="3257"/>
                  </a:lnTo>
                  <a:lnTo>
                    <a:pt x="3674" y="3230"/>
                  </a:lnTo>
                  <a:lnTo>
                    <a:pt x="3556" y="3222"/>
                  </a:lnTo>
                  <a:lnTo>
                    <a:pt x="3443" y="3234"/>
                  </a:lnTo>
                  <a:lnTo>
                    <a:pt x="3337" y="3266"/>
                  </a:lnTo>
                  <a:lnTo>
                    <a:pt x="3237" y="3318"/>
                  </a:lnTo>
                  <a:lnTo>
                    <a:pt x="3190" y="3352"/>
                  </a:lnTo>
                  <a:lnTo>
                    <a:pt x="3147" y="3387"/>
                  </a:lnTo>
                  <a:lnTo>
                    <a:pt x="3075" y="3466"/>
                  </a:lnTo>
                  <a:lnTo>
                    <a:pt x="3014" y="3555"/>
                  </a:lnTo>
                  <a:lnTo>
                    <a:pt x="2969" y="3654"/>
                  </a:lnTo>
                  <a:lnTo>
                    <a:pt x="2939" y="3756"/>
                  </a:lnTo>
                  <a:lnTo>
                    <a:pt x="2925" y="3862"/>
                  </a:lnTo>
                  <a:lnTo>
                    <a:pt x="2926" y="3970"/>
                  </a:lnTo>
                  <a:lnTo>
                    <a:pt x="2944" y="4075"/>
                  </a:lnTo>
                  <a:lnTo>
                    <a:pt x="2961" y="4127"/>
                  </a:lnTo>
                  <a:lnTo>
                    <a:pt x="2782" y="4190"/>
                  </a:lnTo>
                  <a:lnTo>
                    <a:pt x="2765" y="4137"/>
                  </a:lnTo>
                  <a:lnTo>
                    <a:pt x="2742" y="4027"/>
                  </a:lnTo>
                  <a:lnTo>
                    <a:pt x="2734" y="3914"/>
                  </a:lnTo>
                  <a:lnTo>
                    <a:pt x="2740" y="3801"/>
                  </a:lnTo>
                  <a:lnTo>
                    <a:pt x="2761" y="3691"/>
                  </a:lnTo>
                  <a:lnTo>
                    <a:pt x="2795" y="3582"/>
                  </a:lnTo>
                  <a:lnTo>
                    <a:pt x="2842" y="3480"/>
                  </a:lnTo>
                  <a:lnTo>
                    <a:pt x="2900" y="3383"/>
                  </a:lnTo>
                  <a:lnTo>
                    <a:pt x="2935" y="3339"/>
                  </a:lnTo>
                  <a:lnTo>
                    <a:pt x="2895" y="3287"/>
                  </a:lnTo>
                  <a:lnTo>
                    <a:pt x="2808" y="3196"/>
                  </a:lnTo>
                  <a:lnTo>
                    <a:pt x="2717" y="3121"/>
                  </a:lnTo>
                  <a:lnTo>
                    <a:pt x="2623" y="3063"/>
                  </a:lnTo>
                  <a:lnTo>
                    <a:pt x="2525" y="3021"/>
                  </a:lnTo>
                  <a:lnTo>
                    <a:pt x="2426" y="2996"/>
                  </a:lnTo>
                  <a:lnTo>
                    <a:pt x="2323" y="2989"/>
                  </a:lnTo>
                  <a:lnTo>
                    <a:pt x="2221" y="2999"/>
                  </a:lnTo>
                  <a:lnTo>
                    <a:pt x="2169" y="3011"/>
                  </a:lnTo>
                  <a:lnTo>
                    <a:pt x="2117" y="3026"/>
                  </a:lnTo>
                  <a:lnTo>
                    <a:pt x="2019" y="3072"/>
                  </a:lnTo>
                  <a:lnTo>
                    <a:pt x="1929" y="3131"/>
                  </a:lnTo>
                  <a:lnTo>
                    <a:pt x="1849" y="3204"/>
                  </a:lnTo>
                  <a:lnTo>
                    <a:pt x="1781" y="3288"/>
                  </a:lnTo>
                  <a:lnTo>
                    <a:pt x="1727" y="3380"/>
                  </a:lnTo>
                  <a:lnTo>
                    <a:pt x="1687" y="3480"/>
                  </a:lnTo>
                  <a:lnTo>
                    <a:pt x="1663" y="3585"/>
                  </a:lnTo>
                  <a:lnTo>
                    <a:pt x="1660" y="3638"/>
                  </a:lnTo>
                  <a:lnTo>
                    <a:pt x="1470" y="3629"/>
                  </a:lnTo>
                  <a:lnTo>
                    <a:pt x="1474" y="3571"/>
                  </a:lnTo>
                  <a:lnTo>
                    <a:pt x="1496" y="3458"/>
                  </a:lnTo>
                  <a:lnTo>
                    <a:pt x="1534" y="3349"/>
                  </a:lnTo>
                  <a:lnTo>
                    <a:pt x="1584" y="3245"/>
                  </a:lnTo>
                  <a:lnTo>
                    <a:pt x="1649" y="3149"/>
                  </a:lnTo>
                  <a:lnTo>
                    <a:pt x="1724" y="3063"/>
                  </a:lnTo>
                  <a:lnTo>
                    <a:pt x="1811" y="2985"/>
                  </a:lnTo>
                  <a:lnTo>
                    <a:pt x="1906" y="2919"/>
                  </a:lnTo>
                  <a:lnTo>
                    <a:pt x="1956" y="2891"/>
                  </a:lnTo>
                  <a:lnTo>
                    <a:pt x="1937" y="2840"/>
                  </a:lnTo>
                  <a:lnTo>
                    <a:pt x="1907" y="2736"/>
                  </a:lnTo>
                  <a:lnTo>
                    <a:pt x="1886" y="2635"/>
                  </a:lnTo>
                  <a:lnTo>
                    <a:pt x="1876" y="2536"/>
                  </a:lnTo>
                  <a:lnTo>
                    <a:pt x="1873" y="2440"/>
                  </a:lnTo>
                  <a:lnTo>
                    <a:pt x="1881" y="2347"/>
                  </a:lnTo>
                  <a:lnTo>
                    <a:pt x="1895" y="2258"/>
                  </a:lnTo>
                  <a:lnTo>
                    <a:pt x="1919" y="2172"/>
                  </a:lnTo>
                  <a:lnTo>
                    <a:pt x="1949" y="2090"/>
                  </a:lnTo>
                  <a:lnTo>
                    <a:pt x="1985" y="2014"/>
                  </a:lnTo>
                  <a:lnTo>
                    <a:pt x="2028" y="1941"/>
                  </a:lnTo>
                  <a:lnTo>
                    <a:pt x="2077" y="1874"/>
                  </a:lnTo>
                  <a:lnTo>
                    <a:pt x="2131" y="1812"/>
                  </a:lnTo>
                  <a:lnTo>
                    <a:pt x="2190" y="1755"/>
                  </a:lnTo>
                  <a:lnTo>
                    <a:pt x="2253" y="1704"/>
                  </a:lnTo>
                  <a:lnTo>
                    <a:pt x="2321" y="1659"/>
                  </a:lnTo>
                  <a:lnTo>
                    <a:pt x="2356" y="1639"/>
                  </a:lnTo>
                  <a:lnTo>
                    <a:pt x="2385" y="1624"/>
                  </a:lnTo>
                  <a:lnTo>
                    <a:pt x="2454" y="1594"/>
                  </a:lnTo>
                  <a:lnTo>
                    <a:pt x="2529" y="1569"/>
                  </a:lnTo>
                  <a:lnTo>
                    <a:pt x="2612" y="1549"/>
                  </a:lnTo>
                  <a:lnTo>
                    <a:pt x="2699" y="1533"/>
                  </a:lnTo>
                  <a:lnTo>
                    <a:pt x="2790" y="1524"/>
                  </a:lnTo>
                  <a:lnTo>
                    <a:pt x="2884" y="1521"/>
                  </a:lnTo>
                  <a:lnTo>
                    <a:pt x="2980" y="1527"/>
                  </a:lnTo>
                  <a:lnTo>
                    <a:pt x="3028" y="1533"/>
                  </a:lnTo>
                  <a:lnTo>
                    <a:pt x="3006" y="1471"/>
                  </a:lnTo>
                  <a:lnTo>
                    <a:pt x="2953" y="1361"/>
                  </a:lnTo>
                  <a:lnTo>
                    <a:pt x="2893" y="1264"/>
                  </a:lnTo>
                  <a:lnTo>
                    <a:pt x="2827" y="1181"/>
                  </a:lnTo>
                  <a:lnTo>
                    <a:pt x="2756" y="1111"/>
                  </a:lnTo>
                  <a:lnTo>
                    <a:pt x="2680" y="1051"/>
                  </a:lnTo>
                  <a:lnTo>
                    <a:pt x="2600" y="1003"/>
                  </a:lnTo>
                  <a:lnTo>
                    <a:pt x="2518" y="965"/>
                  </a:lnTo>
                  <a:lnTo>
                    <a:pt x="2432" y="937"/>
                  </a:lnTo>
                  <a:lnTo>
                    <a:pt x="2346" y="916"/>
                  </a:lnTo>
                  <a:lnTo>
                    <a:pt x="2218" y="898"/>
                  </a:lnTo>
                  <a:lnTo>
                    <a:pt x="2051" y="895"/>
                  </a:lnTo>
                  <a:lnTo>
                    <a:pt x="1897" y="910"/>
                  </a:lnTo>
                  <a:lnTo>
                    <a:pt x="1828" y="921"/>
                  </a:lnTo>
                  <a:lnTo>
                    <a:pt x="1669" y="950"/>
                  </a:lnTo>
                  <a:lnTo>
                    <a:pt x="1722" y="797"/>
                  </a:lnTo>
                  <a:lnTo>
                    <a:pt x="1728" y="775"/>
                  </a:lnTo>
                  <a:lnTo>
                    <a:pt x="1737" y="728"/>
                  </a:lnTo>
                  <a:lnTo>
                    <a:pt x="1740" y="654"/>
                  </a:lnTo>
                  <a:lnTo>
                    <a:pt x="1722" y="548"/>
                  </a:lnTo>
                  <a:lnTo>
                    <a:pt x="1682" y="438"/>
                  </a:lnTo>
                  <a:lnTo>
                    <a:pt x="1653" y="383"/>
                  </a:lnTo>
                  <a:lnTo>
                    <a:pt x="1632" y="348"/>
                  </a:lnTo>
                  <a:lnTo>
                    <a:pt x="1586" y="284"/>
                  </a:lnTo>
                  <a:lnTo>
                    <a:pt x="1532" y="224"/>
                  </a:lnTo>
                  <a:lnTo>
                    <a:pt x="1475" y="171"/>
                  </a:lnTo>
                  <a:lnTo>
                    <a:pt x="1412" y="124"/>
                  </a:lnTo>
                  <a:lnTo>
                    <a:pt x="1346" y="84"/>
                  </a:lnTo>
                  <a:lnTo>
                    <a:pt x="1277" y="52"/>
                  </a:lnTo>
                  <a:lnTo>
                    <a:pt x="1205" y="28"/>
                  </a:lnTo>
                  <a:lnTo>
                    <a:pt x="1168" y="19"/>
                  </a:lnTo>
                  <a:lnTo>
                    <a:pt x="1107" y="9"/>
                  </a:lnTo>
                  <a:lnTo>
                    <a:pt x="988" y="0"/>
                  </a:lnTo>
                  <a:lnTo>
                    <a:pt x="869" y="4"/>
                  </a:lnTo>
                  <a:lnTo>
                    <a:pt x="754" y="19"/>
                  </a:lnTo>
                  <a:lnTo>
                    <a:pt x="642" y="43"/>
                  </a:lnTo>
                  <a:lnTo>
                    <a:pt x="537" y="74"/>
                  </a:lnTo>
                  <a:lnTo>
                    <a:pt x="394" y="126"/>
                  </a:lnTo>
                  <a:lnTo>
                    <a:pt x="314" y="162"/>
                  </a:lnTo>
                  <a:lnTo>
                    <a:pt x="282" y="192"/>
                  </a:lnTo>
                  <a:lnTo>
                    <a:pt x="221" y="260"/>
                  </a:lnTo>
                  <a:lnTo>
                    <a:pt x="165" y="339"/>
                  </a:lnTo>
                  <a:lnTo>
                    <a:pt x="117" y="426"/>
                  </a:lnTo>
                  <a:lnTo>
                    <a:pt x="76" y="522"/>
                  </a:lnTo>
                  <a:lnTo>
                    <a:pt x="43" y="622"/>
                  </a:lnTo>
                  <a:lnTo>
                    <a:pt x="19" y="728"/>
                  </a:lnTo>
                  <a:lnTo>
                    <a:pt x="4" y="838"/>
                  </a:lnTo>
                  <a:lnTo>
                    <a:pt x="0" y="950"/>
                  </a:lnTo>
                  <a:lnTo>
                    <a:pt x="7" y="1063"/>
                  </a:lnTo>
                  <a:lnTo>
                    <a:pt x="26" y="1175"/>
                  </a:lnTo>
                  <a:lnTo>
                    <a:pt x="59" y="1287"/>
                  </a:lnTo>
                  <a:lnTo>
                    <a:pt x="104" y="1396"/>
                  </a:lnTo>
                  <a:lnTo>
                    <a:pt x="164" y="1501"/>
                  </a:lnTo>
                  <a:lnTo>
                    <a:pt x="238" y="1601"/>
                  </a:lnTo>
                  <a:lnTo>
                    <a:pt x="328" y="1694"/>
                  </a:lnTo>
                  <a:lnTo>
                    <a:pt x="382" y="1738"/>
                  </a:lnTo>
                  <a:lnTo>
                    <a:pt x="358" y="1782"/>
                  </a:lnTo>
                  <a:lnTo>
                    <a:pt x="327" y="1873"/>
                  </a:lnTo>
                  <a:lnTo>
                    <a:pt x="313" y="1963"/>
                  </a:lnTo>
                  <a:lnTo>
                    <a:pt x="314" y="2052"/>
                  </a:lnTo>
                  <a:lnTo>
                    <a:pt x="328" y="2138"/>
                  </a:lnTo>
                  <a:lnTo>
                    <a:pt x="354" y="2224"/>
                  </a:lnTo>
                  <a:lnTo>
                    <a:pt x="388" y="2306"/>
                  </a:lnTo>
                  <a:lnTo>
                    <a:pt x="431" y="2383"/>
                  </a:lnTo>
                  <a:lnTo>
                    <a:pt x="503" y="2492"/>
                  </a:lnTo>
                  <a:lnTo>
                    <a:pt x="607" y="2618"/>
                  </a:lnTo>
                  <a:lnTo>
                    <a:pt x="707" y="2716"/>
                  </a:lnTo>
                  <a:lnTo>
                    <a:pt x="786" y="2783"/>
                  </a:lnTo>
                  <a:lnTo>
                    <a:pt x="811" y="2799"/>
                  </a:lnTo>
                  <a:lnTo>
                    <a:pt x="814" y="2884"/>
                  </a:lnTo>
                  <a:lnTo>
                    <a:pt x="835" y="3046"/>
                  </a:lnTo>
                  <a:lnTo>
                    <a:pt x="871" y="3197"/>
                  </a:lnTo>
                  <a:lnTo>
                    <a:pt x="925" y="3339"/>
                  </a:lnTo>
                  <a:lnTo>
                    <a:pt x="991" y="3471"/>
                  </a:lnTo>
                  <a:lnTo>
                    <a:pt x="1067" y="3591"/>
                  </a:lnTo>
                  <a:lnTo>
                    <a:pt x="1155" y="3702"/>
                  </a:lnTo>
                  <a:lnTo>
                    <a:pt x="1250" y="3800"/>
                  </a:lnTo>
                  <a:lnTo>
                    <a:pt x="1352" y="3887"/>
                  </a:lnTo>
                  <a:lnTo>
                    <a:pt x="1459" y="3962"/>
                  </a:lnTo>
                  <a:lnTo>
                    <a:pt x="1569" y="4026"/>
                  </a:lnTo>
                  <a:lnTo>
                    <a:pt x="1680" y="4076"/>
                  </a:lnTo>
                  <a:lnTo>
                    <a:pt x="1790" y="4114"/>
                  </a:lnTo>
                  <a:lnTo>
                    <a:pt x="1899" y="4138"/>
                  </a:lnTo>
                  <a:lnTo>
                    <a:pt x="2004" y="4150"/>
                  </a:lnTo>
                  <a:lnTo>
                    <a:pt x="2104" y="4147"/>
                  </a:lnTo>
                  <a:lnTo>
                    <a:pt x="2151" y="4140"/>
                  </a:lnTo>
                  <a:lnTo>
                    <a:pt x="2174" y="4182"/>
                  </a:lnTo>
                  <a:lnTo>
                    <a:pt x="2230" y="4267"/>
                  </a:lnTo>
                  <a:lnTo>
                    <a:pt x="2293" y="4346"/>
                  </a:lnTo>
                  <a:lnTo>
                    <a:pt x="2366" y="4421"/>
                  </a:lnTo>
                  <a:lnTo>
                    <a:pt x="2445" y="4492"/>
                  </a:lnTo>
                  <a:lnTo>
                    <a:pt x="2532" y="4560"/>
                  </a:lnTo>
                  <a:lnTo>
                    <a:pt x="2625" y="4620"/>
                  </a:lnTo>
                  <a:lnTo>
                    <a:pt x="2722" y="4678"/>
                  </a:lnTo>
                  <a:lnTo>
                    <a:pt x="2826" y="4728"/>
                  </a:lnTo>
                  <a:lnTo>
                    <a:pt x="2932" y="4772"/>
                  </a:lnTo>
                  <a:lnTo>
                    <a:pt x="3042" y="4810"/>
                  </a:lnTo>
                  <a:lnTo>
                    <a:pt x="3155" y="4841"/>
                  </a:lnTo>
                  <a:lnTo>
                    <a:pt x="3269" y="4865"/>
                  </a:lnTo>
                  <a:lnTo>
                    <a:pt x="3386" y="4882"/>
                  </a:lnTo>
                  <a:lnTo>
                    <a:pt x="3501" y="4890"/>
                  </a:lnTo>
                  <a:lnTo>
                    <a:pt x="3618" y="4891"/>
                  </a:lnTo>
                  <a:lnTo>
                    <a:pt x="3732" y="4884"/>
                  </a:lnTo>
                  <a:lnTo>
                    <a:pt x="3845" y="4867"/>
                  </a:lnTo>
                  <a:lnTo>
                    <a:pt x="3955" y="4841"/>
                  </a:lnTo>
                  <a:lnTo>
                    <a:pt x="4063" y="4806"/>
                  </a:lnTo>
                  <a:lnTo>
                    <a:pt x="4166" y="4760"/>
                  </a:lnTo>
                  <a:lnTo>
                    <a:pt x="4265" y="4705"/>
                  </a:lnTo>
                  <a:lnTo>
                    <a:pt x="4358" y="4639"/>
                  </a:lnTo>
                  <a:lnTo>
                    <a:pt x="4445" y="4561"/>
                  </a:lnTo>
                  <a:lnTo>
                    <a:pt x="4525" y="4473"/>
                  </a:lnTo>
                  <a:lnTo>
                    <a:pt x="4598" y="4373"/>
                  </a:lnTo>
                  <a:lnTo>
                    <a:pt x="4663" y="4260"/>
                  </a:lnTo>
                  <a:lnTo>
                    <a:pt x="4718" y="4136"/>
                  </a:lnTo>
                  <a:lnTo>
                    <a:pt x="4765" y="3998"/>
                  </a:lnTo>
                  <a:lnTo>
                    <a:pt x="4800" y="3848"/>
                  </a:lnTo>
                  <a:lnTo>
                    <a:pt x="4825" y="3685"/>
                  </a:lnTo>
                  <a:lnTo>
                    <a:pt x="4838" y="3507"/>
                  </a:lnTo>
                  <a:lnTo>
                    <a:pt x="4838" y="3412"/>
                  </a:lnTo>
                  <a:lnTo>
                    <a:pt x="4838" y="1073"/>
                  </a:lnTo>
                  <a:lnTo>
                    <a:pt x="4778" y="1039"/>
                  </a:lnTo>
                  <a:lnTo>
                    <a:pt x="4656" y="984"/>
                  </a:lnTo>
                  <a:lnTo>
                    <a:pt x="4533" y="942"/>
                  </a:lnTo>
                  <a:lnTo>
                    <a:pt x="4409" y="915"/>
                  </a:lnTo>
                  <a:lnTo>
                    <a:pt x="4285" y="903"/>
                  </a:lnTo>
                  <a:lnTo>
                    <a:pt x="4164" y="906"/>
                  </a:lnTo>
                  <a:lnTo>
                    <a:pt x="4043" y="923"/>
                  </a:lnTo>
                  <a:lnTo>
                    <a:pt x="3925" y="956"/>
                  </a:lnTo>
                  <a:lnTo>
                    <a:pt x="3868" y="9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</p:grpSp>
      <p:sp>
        <p:nvSpPr>
          <p:cNvPr id="38" name="Titel 1">
            <a:extLst>
              <a:ext uri="{FF2B5EF4-FFF2-40B4-BE49-F238E27FC236}">
                <a16:creationId xmlns="" xmlns:a16="http://schemas.microsoft.com/office/drawing/2014/main" id="{71B4D964-9A54-42FF-902C-DD0672092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978" y="667174"/>
            <a:ext cx="10897786" cy="5484720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="" xmlns:a16="http://schemas.microsoft.com/office/drawing/2014/main" id="{D5559164-2C48-4BD0-9228-7B2DA83637C5}"/>
              </a:ext>
            </a:extLst>
          </p:cNvPr>
          <p:cNvSpPr/>
          <p:nvPr/>
        </p:nvSpPr>
        <p:spPr>
          <a:xfrm flipH="1">
            <a:off x="9020020" y="1687610"/>
            <a:ext cx="902878" cy="79590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hteck 28"/>
          <p:cNvSpPr/>
          <p:nvPr/>
        </p:nvSpPr>
        <p:spPr>
          <a:xfrm>
            <a:off x="785368" y="183232"/>
            <a:ext cx="8890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Gemeinsame Bildungsgrundsätze für Kinder von 0-10  Jahren</a:t>
            </a:r>
          </a:p>
        </p:txBody>
      </p:sp>
      <p:grpSp>
        <p:nvGrpSpPr>
          <p:cNvPr id="31" name="Gruppieren 30"/>
          <p:cNvGrpSpPr/>
          <p:nvPr/>
        </p:nvGrpSpPr>
        <p:grpSpPr>
          <a:xfrm>
            <a:off x="267211" y="6219499"/>
            <a:ext cx="2144444" cy="369332"/>
            <a:chOff x="3702389" y="2719857"/>
            <a:chExt cx="2144444" cy="369332"/>
          </a:xfrm>
        </p:grpSpPr>
        <p:sp>
          <p:nvSpPr>
            <p:cNvPr id="37" name="Rectangle 9">
              <a:extLst>
                <a:ext uri="{FF2B5EF4-FFF2-40B4-BE49-F238E27FC236}">
                  <a16:creationId xmlns:a16="http://schemas.microsoft.com/office/drawing/2014/main" xmlns="" id="{0CEFC199-53BF-4FB3-9696-5A0679D99DA5}"/>
                </a:ext>
              </a:extLst>
            </p:cNvPr>
            <p:cNvSpPr/>
            <p:nvPr/>
          </p:nvSpPr>
          <p:spPr>
            <a:xfrm>
              <a:off x="3702389" y="2741950"/>
              <a:ext cx="383579" cy="347239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4150856" y="2719857"/>
              <a:ext cx="1695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Siehe Broschüre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60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224051" y="86196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529" y="6219499"/>
            <a:ext cx="1869764" cy="51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Rounded Rectangle 5">
            <a:extLst>
              <a:ext uri="{FF2B5EF4-FFF2-40B4-BE49-F238E27FC236}">
                <a16:creationId xmlns="" xmlns:a16="http://schemas.microsoft.com/office/drawing/2014/main" id="{D5559164-2C48-4BD0-9228-7B2DA83637C5}"/>
              </a:ext>
            </a:extLst>
          </p:cNvPr>
          <p:cNvSpPr/>
          <p:nvPr/>
        </p:nvSpPr>
        <p:spPr>
          <a:xfrm flipH="1">
            <a:off x="956278" y="418410"/>
            <a:ext cx="1235674" cy="104792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8A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619275" y="1578429"/>
            <a:ext cx="10897786" cy="445300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126069" y="1778541"/>
            <a:ext cx="26818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…wenn 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Familie am Tisch sitzt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893565" y="4810613"/>
            <a:ext cx="29216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...wenn die Familie gemeinsam unterwegs ist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126069" y="804674"/>
            <a:ext cx="82137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F8A208"/>
                </a:solidFill>
              </a:rPr>
              <a:t>Sprache und Kommunikation </a:t>
            </a:r>
            <a:r>
              <a:rPr lang="de-DE" sz="3200" b="1" dirty="0" smtClean="0">
                <a:solidFill>
                  <a:srgbClr val="F8A208"/>
                </a:solidFill>
              </a:rPr>
              <a:t>– </a:t>
            </a:r>
            <a:r>
              <a:rPr lang="de-DE" sz="3200" b="1" dirty="0" smtClean="0">
                <a:solidFill>
                  <a:srgbClr val="70AD47"/>
                </a:solidFill>
              </a:rPr>
              <a:t>in der Familie</a:t>
            </a:r>
            <a:r>
              <a:rPr lang="de-DE" sz="3200" b="1" dirty="0" smtClean="0">
                <a:solidFill>
                  <a:srgbClr val="00B050"/>
                </a:solidFill>
              </a:rPr>
              <a:t>… </a:t>
            </a:r>
            <a:endParaRPr lang="de-DE" sz="3200" b="1" dirty="0">
              <a:solidFill>
                <a:srgbClr val="00B050"/>
              </a:solidFill>
            </a:endParaRPr>
          </a:p>
          <a:p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="" xmlns:a16="http://schemas.microsoft.com/office/drawing/2014/main" id="{1DF220A6-3469-4460-A834-B78C7955EF57}"/>
              </a:ext>
            </a:extLst>
          </p:cNvPr>
          <p:cNvSpPr txBox="1"/>
          <p:nvPr/>
        </p:nvSpPr>
        <p:spPr>
          <a:xfrm>
            <a:off x="8323637" y="2882005"/>
            <a:ext cx="26659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...wenn in der Familie vom Tag erzählt wird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AutoShape 2" descr="Bildergebnis fÃ¼r mutter liest ein buch v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6" descr="Bildergebnis fÃ¼r mutter liest ein buch v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Rectangle 9">
            <a:extLst>
              <a:ext uri="{FF2B5EF4-FFF2-40B4-BE49-F238E27FC236}">
                <a16:creationId xmlns="" xmlns:a16="http://schemas.microsoft.com/office/drawing/2014/main" id="{226D7E44-4CBD-4099-BBFA-5B4FF777F65D}"/>
              </a:ext>
            </a:extLst>
          </p:cNvPr>
          <p:cNvSpPr/>
          <p:nvPr/>
        </p:nvSpPr>
        <p:spPr>
          <a:xfrm>
            <a:off x="5052374" y="2801840"/>
            <a:ext cx="2302001" cy="140275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70AD47">
              <a:alpha val="92941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87" y="3185018"/>
            <a:ext cx="3918249" cy="2612166"/>
          </a:xfrm>
          <a:prstGeom prst="rect">
            <a:avLst/>
          </a:prstGeom>
        </p:spPr>
      </p:pic>
      <p:grpSp>
        <p:nvGrpSpPr>
          <p:cNvPr id="16" name="Gruppieren 15"/>
          <p:cNvGrpSpPr/>
          <p:nvPr/>
        </p:nvGrpSpPr>
        <p:grpSpPr>
          <a:xfrm>
            <a:off x="258913" y="6109693"/>
            <a:ext cx="2144444" cy="369332"/>
            <a:chOff x="3702389" y="2719857"/>
            <a:chExt cx="2144444" cy="369332"/>
          </a:xfrm>
        </p:grpSpPr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xmlns="" id="{0CEFC199-53BF-4FB3-9696-5A0679D99DA5}"/>
                </a:ext>
              </a:extLst>
            </p:cNvPr>
            <p:cNvSpPr/>
            <p:nvPr/>
          </p:nvSpPr>
          <p:spPr>
            <a:xfrm>
              <a:off x="3702389" y="2741950"/>
              <a:ext cx="383579" cy="347239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4150856" y="2719857"/>
              <a:ext cx="1695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Siehe Broschüre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759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529" y="6219499"/>
            <a:ext cx="1869764" cy="5190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uppieren 7"/>
          <p:cNvGrpSpPr/>
          <p:nvPr/>
        </p:nvGrpSpPr>
        <p:grpSpPr>
          <a:xfrm>
            <a:off x="947811" y="418410"/>
            <a:ext cx="8869880" cy="1195066"/>
            <a:chOff x="2677299" y="418410"/>
            <a:chExt cx="8869880" cy="1195066"/>
          </a:xfrm>
        </p:grpSpPr>
        <p:sp>
          <p:nvSpPr>
            <p:cNvPr id="7" name="Rounded Rectangle 5">
              <a:extLst>
                <a:ext uri="{FF2B5EF4-FFF2-40B4-BE49-F238E27FC236}">
                  <a16:creationId xmlns="" xmlns:a16="http://schemas.microsoft.com/office/drawing/2014/main" id="{D5559164-2C48-4BD0-9228-7B2DA83637C5}"/>
                </a:ext>
              </a:extLst>
            </p:cNvPr>
            <p:cNvSpPr/>
            <p:nvPr/>
          </p:nvSpPr>
          <p:spPr>
            <a:xfrm flipH="1">
              <a:off x="2677299" y="418410"/>
              <a:ext cx="1235674" cy="1047926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" name="Textfeld 1"/>
            <p:cNvSpPr txBox="1"/>
            <p:nvPr/>
          </p:nvSpPr>
          <p:spPr>
            <a:xfrm>
              <a:off x="3912973" y="751702"/>
              <a:ext cx="7634206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b="1" dirty="0">
                  <a:solidFill>
                    <a:srgbClr val="FFC000"/>
                  </a:solidFill>
                </a:rPr>
                <a:t>Sprache und Kommunikation </a:t>
              </a:r>
              <a:r>
                <a:rPr lang="de-DE" sz="3200" b="1" dirty="0">
                  <a:solidFill>
                    <a:srgbClr val="C00000"/>
                  </a:solidFill>
                </a:rPr>
                <a:t>- in der Kita…  </a:t>
              </a:r>
            </a:p>
            <a:p>
              <a:r>
                <a:rPr lang="de-DE" dirty="0"/>
                <a:t> </a:t>
              </a:r>
            </a:p>
          </p:txBody>
        </p:sp>
      </p:grp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639978" y="1530924"/>
            <a:ext cx="10897786" cy="445300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486722" y="2215868"/>
            <a:ext cx="2877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…wenn 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vorgelesen wird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877419" y="4827091"/>
            <a:ext cx="28770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…wenn die Kinder im Kreis erzählen und zuhören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9978" y="3372706"/>
            <a:ext cx="28770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…wenn die Kinder gemeinsam spielen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="" xmlns:a16="http://schemas.microsoft.com/office/drawing/2014/main" id="{CC068563-A580-47B0-951D-A9DF4D882B70}"/>
              </a:ext>
            </a:extLst>
          </p:cNvPr>
          <p:cNvSpPr/>
          <p:nvPr/>
        </p:nvSpPr>
        <p:spPr>
          <a:xfrm rot="2700000">
            <a:off x="4866117" y="2991167"/>
            <a:ext cx="893673" cy="137492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15" y="1849047"/>
            <a:ext cx="4924646" cy="328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9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529" y="6219499"/>
            <a:ext cx="1869764" cy="5190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uppieren 7"/>
          <p:cNvGrpSpPr/>
          <p:nvPr/>
        </p:nvGrpSpPr>
        <p:grpSpPr>
          <a:xfrm>
            <a:off x="956278" y="418410"/>
            <a:ext cx="9489472" cy="1047926"/>
            <a:chOff x="2677299" y="418410"/>
            <a:chExt cx="9489472" cy="1047926"/>
          </a:xfrm>
        </p:grpSpPr>
        <p:sp>
          <p:nvSpPr>
            <p:cNvPr id="7" name="Rounded Rectangle 5">
              <a:extLst>
                <a:ext uri="{FF2B5EF4-FFF2-40B4-BE49-F238E27FC236}">
                  <a16:creationId xmlns="" xmlns:a16="http://schemas.microsoft.com/office/drawing/2014/main" id="{D5559164-2C48-4BD0-9228-7B2DA83637C5}"/>
                </a:ext>
              </a:extLst>
            </p:cNvPr>
            <p:cNvSpPr/>
            <p:nvPr/>
          </p:nvSpPr>
          <p:spPr>
            <a:xfrm flipH="1">
              <a:off x="2677299" y="418410"/>
              <a:ext cx="1235674" cy="1047926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" name="Textfeld 1"/>
            <p:cNvSpPr txBox="1"/>
            <p:nvPr/>
          </p:nvSpPr>
          <p:spPr>
            <a:xfrm>
              <a:off x="3912973" y="751702"/>
              <a:ext cx="82537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b="1" dirty="0">
                  <a:solidFill>
                    <a:srgbClr val="FFC000"/>
                  </a:solidFill>
                </a:rPr>
                <a:t>Sprache und Kommunikation </a:t>
              </a:r>
              <a:r>
                <a:rPr lang="de-DE" sz="3200" b="1" dirty="0">
                  <a:solidFill>
                    <a:srgbClr val="2F5597"/>
                  </a:solidFill>
                </a:rPr>
                <a:t>–  in der Schule…  </a:t>
              </a:r>
            </a:p>
          </p:txBody>
        </p:sp>
      </p:grpSp>
      <p:sp>
        <p:nvSpPr>
          <p:cNvPr id="10" name="Round Same Side Corner Rectangle 6">
            <a:extLst>
              <a:ext uri="{FF2B5EF4-FFF2-40B4-BE49-F238E27FC236}">
                <a16:creationId xmlns="" xmlns:a16="http://schemas.microsoft.com/office/drawing/2014/main" id="{5E452DB9-650F-4617-9C8C-74FEA26E6E29}"/>
              </a:ext>
            </a:extLst>
          </p:cNvPr>
          <p:cNvSpPr/>
          <p:nvPr/>
        </p:nvSpPr>
        <p:spPr>
          <a:xfrm rot="2700000">
            <a:off x="5851339" y="3162113"/>
            <a:ext cx="605733" cy="1592083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650790" y="1595830"/>
            <a:ext cx="10897786" cy="445300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340758" y="5143179"/>
            <a:ext cx="3406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wenn Ihr Kind sich in der Klasse 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meldet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962004" y="1813760"/>
            <a:ext cx="3380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wenn Ihr Kind mit anderen Kindern auf </a:t>
            </a:r>
            <a:r>
              <a:rPr lang="de-DE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 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Schulhof spielt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8342978" y="3339009"/>
            <a:ext cx="2787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wenn die Kinder 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einer Gruppenarbeit zusammen lernen</a:t>
            </a:r>
            <a:endParaRPr lang="de-DE" sz="22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248" y="2623672"/>
            <a:ext cx="3333876" cy="222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 descr="Bildergebnis für schulamt für die Stadt Köln log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0325" r="58332" b="22535"/>
          <a:stretch/>
        </p:blipFill>
        <p:spPr>
          <a:xfrm>
            <a:off x="167330" y="107090"/>
            <a:ext cx="472648" cy="453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.png" descr="http://www.infokom.lvr.de/media/medien_iri/medien/logos_siegel/Stadt_Koel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07" y="102972"/>
            <a:ext cx="1433386" cy="3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529" y="6219499"/>
            <a:ext cx="1869764" cy="5190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uppieren 7"/>
          <p:cNvGrpSpPr/>
          <p:nvPr/>
        </p:nvGrpSpPr>
        <p:grpSpPr>
          <a:xfrm>
            <a:off x="2510937" y="801328"/>
            <a:ext cx="6636728" cy="5234808"/>
            <a:chOff x="2598344" y="1049638"/>
            <a:chExt cx="6636728" cy="5234808"/>
          </a:xfrm>
        </p:grpSpPr>
        <p:sp>
          <p:nvSpPr>
            <p:cNvPr id="7" name="Ellipse 6"/>
            <p:cNvSpPr/>
            <p:nvPr/>
          </p:nvSpPr>
          <p:spPr>
            <a:xfrm>
              <a:off x="3063832" y="1245414"/>
              <a:ext cx="5557389" cy="4775140"/>
            </a:xfrm>
            <a:prstGeom prst="ellipse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" name="Gruppieren 1"/>
            <p:cNvGrpSpPr/>
            <p:nvPr/>
          </p:nvGrpSpPr>
          <p:grpSpPr>
            <a:xfrm>
              <a:off x="2598344" y="1049638"/>
              <a:ext cx="6636728" cy="5234808"/>
              <a:chOff x="2236647" y="333631"/>
              <a:chExt cx="6702598" cy="6178489"/>
            </a:xfrm>
          </p:grpSpPr>
          <p:sp>
            <p:nvSpPr>
              <p:cNvPr id="3" name="Freihandform 2"/>
              <p:cNvSpPr/>
              <p:nvPr/>
            </p:nvSpPr>
            <p:spPr>
              <a:xfrm>
                <a:off x="4844771" y="333631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Bewegung</a:t>
                </a:r>
                <a:endParaRPr lang="de-DE" sz="6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ihandform 13"/>
              <p:cNvSpPr/>
              <p:nvPr/>
            </p:nvSpPr>
            <p:spPr>
              <a:xfrm>
                <a:off x="6567104" y="989976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Körper, Gesundheit und Ernährung </a:t>
                </a:r>
              </a:p>
            </p:txBody>
          </p:sp>
          <p:sp>
            <p:nvSpPr>
              <p:cNvPr id="16" name="Freihandform 15"/>
              <p:cNvSpPr/>
              <p:nvPr/>
            </p:nvSpPr>
            <p:spPr>
              <a:xfrm>
                <a:off x="7366639" y="2198699"/>
                <a:ext cx="1511344" cy="944590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Sprache und Kommunikation</a:t>
                </a:r>
              </a:p>
            </p:txBody>
          </p:sp>
          <p:sp>
            <p:nvSpPr>
              <p:cNvPr id="18" name="Freihandform 17"/>
              <p:cNvSpPr/>
              <p:nvPr/>
            </p:nvSpPr>
            <p:spPr>
              <a:xfrm>
                <a:off x="7427901" y="3523457"/>
                <a:ext cx="1511344" cy="944590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Soziale und </a:t>
                </a:r>
                <a:br>
                  <a:rPr lang="de-DE" sz="1400" kern="1200" dirty="0">
                    <a:solidFill>
                      <a:schemeClr val="tx1"/>
                    </a:solidFill>
                  </a:rPr>
                </a:br>
                <a:r>
                  <a:rPr lang="de-DE" sz="1400" kern="1200" dirty="0">
                    <a:solidFill>
                      <a:schemeClr val="tx1"/>
                    </a:solidFill>
                  </a:rPr>
                  <a:t>(inter-)kulturelle Bildung</a:t>
                </a:r>
              </a:p>
            </p:txBody>
          </p:sp>
          <p:sp>
            <p:nvSpPr>
              <p:cNvPr id="19" name="Freihandform 18"/>
              <p:cNvSpPr/>
              <p:nvPr/>
            </p:nvSpPr>
            <p:spPr>
              <a:xfrm>
                <a:off x="2815488" y="1055693"/>
                <a:ext cx="5299979" cy="529997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5195431" y="3386992"/>
                    </a:moveTo>
                    <a:arcTo wR="2649989" hR="2649989" stAng="968864" swAng="569715"/>
                  </a:path>
                </a:pathLst>
              </a:custGeom>
              <a:noFill/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Freihandform 19"/>
              <p:cNvSpPr/>
              <p:nvPr/>
            </p:nvSpPr>
            <p:spPr>
              <a:xfrm>
                <a:off x="6712855" y="4856532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Musisch-ästhetische Bildung</a:t>
                </a:r>
              </a:p>
            </p:txBody>
          </p:sp>
          <p:sp>
            <p:nvSpPr>
              <p:cNvPr id="22" name="Freihandform 21"/>
              <p:cNvSpPr/>
              <p:nvPr/>
            </p:nvSpPr>
            <p:spPr>
              <a:xfrm>
                <a:off x="5017767" y="5567529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 Religion und Ethik</a:t>
                </a:r>
              </a:p>
            </p:txBody>
          </p:sp>
          <p:sp>
            <p:nvSpPr>
              <p:cNvPr id="24" name="Freihandform 23"/>
              <p:cNvSpPr/>
              <p:nvPr/>
            </p:nvSpPr>
            <p:spPr>
              <a:xfrm>
                <a:off x="3193241" y="5080078"/>
                <a:ext cx="1511344" cy="944590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Mathematische Bildung</a:t>
                </a:r>
              </a:p>
            </p:txBody>
          </p:sp>
          <p:sp>
            <p:nvSpPr>
              <p:cNvPr id="26" name="Freihandform 25"/>
              <p:cNvSpPr/>
              <p:nvPr/>
            </p:nvSpPr>
            <p:spPr>
              <a:xfrm>
                <a:off x="2236647" y="3665593"/>
                <a:ext cx="1511344" cy="944590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Naturwissen-</a:t>
                </a:r>
                <a:r>
                  <a:rPr lang="de-DE" sz="1400" kern="1200" dirty="0" err="1">
                    <a:solidFill>
                      <a:schemeClr val="tx1"/>
                    </a:solidFill>
                  </a:rPr>
                  <a:t>schaftlich</a:t>
                </a:r>
                <a:r>
                  <a:rPr lang="de-DE" sz="1400" kern="1200" dirty="0">
                    <a:solidFill>
                      <a:schemeClr val="tx1"/>
                    </a:solidFill>
                  </a:rPr>
                  <a:t>-technische Bildung</a:t>
                </a:r>
              </a:p>
            </p:txBody>
          </p:sp>
          <p:sp>
            <p:nvSpPr>
              <p:cNvPr id="28" name="Freihandform 27"/>
              <p:cNvSpPr/>
              <p:nvPr/>
            </p:nvSpPr>
            <p:spPr>
              <a:xfrm>
                <a:off x="2332936" y="2247892"/>
                <a:ext cx="1511344" cy="944590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dirty="0">
                    <a:solidFill>
                      <a:schemeClr val="tx1"/>
                    </a:solidFill>
                  </a:rPr>
                  <a:t>Ökologische Bildung</a:t>
                </a:r>
              </a:p>
            </p:txBody>
          </p:sp>
          <p:sp>
            <p:nvSpPr>
              <p:cNvPr id="30" name="Freihandform 29"/>
              <p:cNvSpPr/>
              <p:nvPr/>
            </p:nvSpPr>
            <p:spPr>
              <a:xfrm>
                <a:off x="3088609" y="937491"/>
                <a:ext cx="1511344" cy="944591"/>
              </a:xfrm>
              <a:custGeom>
                <a:avLst/>
                <a:gdLst>
                  <a:gd name="connsiteX0" fmla="*/ 0 w 1511344"/>
                  <a:gd name="connsiteY0" fmla="*/ 157435 h 944591"/>
                  <a:gd name="connsiteX1" fmla="*/ 157435 w 1511344"/>
                  <a:gd name="connsiteY1" fmla="*/ 0 h 944591"/>
                  <a:gd name="connsiteX2" fmla="*/ 1353909 w 1511344"/>
                  <a:gd name="connsiteY2" fmla="*/ 0 h 944591"/>
                  <a:gd name="connsiteX3" fmla="*/ 1511344 w 1511344"/>
                  <a:gd name="connsiteY3" fmla="*/ 157435 h 944591"/>
                  <a:gd name="connsiteX4" fmla="*/ 1511344 w 1511344"/>
                  <a:gd name="connsiteY4" fmla="*/ 787156 h 944591"/>
                  <a:gd name="connsiteX5" fmla="*/ 1353909 w 1511344"/>
                  <a:gd name="connsiteY5" fmla="*/ 944591 h 944591"/>
                  <a:gd name="connsiteX6" fmla="*/ 157435 w 1511344"/>
                  <a:gd name="connsiteY6" fmla="*/ 944591 h 944591"/>
                  <a:gd name="connsiteX7" fmla="*/ 0 w 1511344"/>
                  <a:gd name="connsiteY7" fmla="*/ 787156 h 944591"/>
                  <a:gd name="connsiteX8" fmla="*/ 0 w 1511344"/>
                  <a:gd name="connsiteY8" fmla="*/ 157435 h 94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4" h="944591">
                    <a:moveTo>
                      <a:pt x="0" y="157435"/>
                    </a:moveTo>
                    <a:cubicBezTo>
                      <a:pt x="0" y="70486"/>
                      <a:pt x="70486" y="0"/>
                      <a:pt x="157435" y="0"/>
                    </a:cubicBezTo>
                    <a:lnTo>
                      <a:pt x="1353909" y="0"/>
                    </a:lnTo>
                    <a:cubicBezTo>
                      <a:pt x="1440858" y="0"/>
                      <a:pt x="1511344" y="70486"/>
                      <a:pt x="1511344" y="157435"/>
                    </a:cubicBezTo>
                    <a:lnTo>
                      <a:pt x="1511344" y="787156"/>
                    </a:lnTo>
                    <a:cubicBezTo>
                      <a:pt x="1511344" y="874105"/>
                      <a:pt x="1440858" y="944591"/>
                      <a:pt x="1353909" y="944591"/>
                    </a:cubicBezTo>
                    <a:lnTo>
                      <a:pt x="157435" y="944591"/>
                    </a:lnTo>
                    <a:cubicBezTo>
                      <a:pt x="70486" y="944591"/>
                      <a:pt x="0" y="874105"/>
                      <a:pt x="0" y="787156"/>
                    </a:cubicBezTo>
                    <a:lnTo>
                      <a:pt x="0" y="1574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51" tIns="99451" rIns="99451" bIns="99451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dirty="0">
                    <a:solidFill>
                      <a:schemeClr val="tx1"/>
                    </a:solidFill>
                  </a:rPr>
                  <a:t>Medien</a:t>
                </a:r>
              </a:p>
            </p:txBody>
          </p:sp>
        </p:grpSp>
      </p:grpSp>
      <p:grpSp>
        <p:nvGrpSpPr>
          <p:cNvPr id="32" name="Group 17">
            <a:extLst>
              <a:ext uri="{FF2B5EF4-FFF2-40B4-BE49-F238E27FC236}">
                <a16:creationId xmlns="" xmlns:a16="http://schemas.microsoft.com/office/drawing/2014/main" id="{55E3C3D4-2FBB-44E3-846C-624D6DE0716C}"/>
              </a:ext>
            </a:extLst>
          </p:cNvPr>
          <p:cNvGrpSpPr/>
          <p:nvPr/>
        </p:nvGrpSpPr>
        <p:grpSpPr>
          <a:xfrm>
            <a:off x="4512034" y="2163288"/>
            <a:ext cx="2659281" cy="2492492"/>
            <a:chOff x="4370934" y="2033743"/>
            <a:chExt cx="3418963" cy="3025979"/>
          </a:xfrm>
        </p:grpSpPr>
        <p:sp>
          <p:nvSpPr>
            <p:cNvPr id="33" name="Freeform 54">
              <a:extLst>
                <a:ext uri="{FF2B5EF4-FFF2-40B4-BE49-F238E27FC236}">
                  <a16:creationId xmlns="" xmlns:a16="http://schemas.microsoft.com/office/drawing/2014/main" id="{BE60FAE0-E0F0-4828-BF8B-EDE62476F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0204" y="3451196"/>
              <a:ext cx="1639693" cy="1608526"/>
            </a:xfrm>
            <a:custGeom>
              <a:avLst/>
              <a:gdLst>
                <a:gd name="T0" fmla="*/ 4287 w 4838"/>
                <a:gd name="T1" fmla="*/ 174 h 4745"/>
                <a:gd name="T2" fmla="*/ 3818 w 4838"/>
                <a:gd name="T3" fmla="*/ 301 h 4745"/>
                <a:gd name="T4" fmla="*/ 3447 w 4838"/>
                <a:gd name="T5" fmla="*/ 261 h 4745"/>
                <a:gd name="T6" fmla="*/ 3257 w 4838"/>
                <a:gd name="T7" fmla="*/ 585 h 4745"/>
                <a:gd name="T8" fmla="*/ 2944 w 4838"/>
                <a:gd name="T9" fmla="*/ 875 h 4745"/>
                <a:gd name="T10" fmla="*/ 2420 w 4838"/>
                <a:gd name="T11" fmla="*/ 998 h 4745"/>
                <a:gd name="T12" fmla="*/ 1891 w 4838"/>
                <a:gd name="T13" fmla="*/ 909 h 4745"/>
                <a:gd name="T14" fmla="*/ 1766 w 4838"/>
                <a:gd name="T15" fmla="*/ 990 h 4745"/>
                <a:gd name="T16" fmla="*/ 1269 w 4838"/>
                <a:gd name="T17" fmla="*/ 1150 h 4745"/>
                <a:gd name="T18" fmla="*/ 775 w 4838"/>
                <a:gd name="T19" fmla="*/ 1133 h 4745"/>
                <a:gd name="T20" fmla="*/ 287 w 4838"/>
                <a:gd name="T21" fmla="*/ 933 h 4745"/>
                <a:gd name="T22" fmla="*/ 22 w 4838"/>
                <a:gd name="T23" fmla="*/ 2755 h 4745"/>
                <a:gd name="T24" fmla="*/ 317 w 4838"/>
                <a:gd name="T25" fmla="*/ 3160 h 4745"/>
                <a:gd name="T26" fmla="*/ 644 w 4838"/>
                <a:gd name="T27" fmla="*/ 3307 h 4745"/>
                <a:gd name="T28" fmla="*/ 1109 w 4838"/>
                <a:gd name="T29" fmla="*/ 3298 h 4745"/>
                <a:gd name="T30" fmla="*/ 1151 w 4838"/>
                <a:gd name="T31" fmla="*/ 2952 h 4745"/>
                <a:gd name="T32" fmla="*/ 1460 w 4838"/>
                <a:gd name="T33" fmla="*/ 2736 h 4745"/>
                <a:gd name="T34" fmla="*/ 1297 w 4838"/>
                <a:gd name="T35" fmla="*/ 3241 h 4745"/>
                <a:gd name="T36" fmla="*/ 1416 w 4838"/>
                <a:gd name="T37" fmla="*/ 3619 h 4745"/>
                <a:gd name="T38" fmla="*/ 1493 w 4838"/>
                <a:gd name="T39" fmla="*/ 3965 h 4745"/>
                <a:gd name="T40" fmla="*/ 1164 w 4838"/>
                <a:gd name="T41" fmla="*/ 3543 h 4745"/>
                <a:gd name="T42" fmla="*/ 757 w 4838"/>
                <a:gd name="T43" fmla="*/ 3514 h 4745"/>
                <a:gd name="T44" fmla="*/ 276 w 4838"/>
                <a:gd name="T45" fmla="*/ 3362 h 4745"/>
                <a:gd name="T46" fmla="*/ 24 w 4838"/>
                <a:gd name="T47" fmla="*/ 3133 h 4745"/>
                <a:gd name="T48" fmla="*/ 37 w 4838"/>
                <a:gd name="T49" fmla="*/ 3702 h 4745"/>
                <a:gd name="T50" fmla="*/ 312 w 4838"/>
                <a:gd name="T51" fmla="*/ 4327 h 4745"/>
                <a:gd name="T52" fmla="*/ 775 w 4838"/>
                <a:gd name="T53" fmla="*/ 4660 h 4745"/>
                <a:gd name="T54" fmla="*/ 1336 w 4838"/>
                <a:gd name="T55" fmla="*/ 4744 h 4745"/>
                <a:gd name="T56" fmla="*/ 1905 w 4838"/>
                <a:gd name="T57" fmla="*/ 4626 h 4745"/>
                <a:gd name="T58" fmla="*/ 2392 w 4838"/>
                <a:gd name="T59" fmla="*/ 4346 h 4745"/>
                <a:gd name="T60" fmla="*/ 2687 w 4838"/>
                <a:gd name="T61" fmla="*/ 3994 h 4745"/>
                <a:gd name="T62" fmla="*/ 2833 w 4838"/>
                <a:gd name="T63" fmla="*/ 3679 h 4745"/>
                <a:gd name="T64" fmla="*/ 2862 w 4838"/>
                <a:gd name="T65" fmla="*/ 3321 h 4745"/>
                <a:gd name="T66" fmla="*/ 2631 w 4838"/>
                <a:gd name="T67" fmla="*/ 2784 h 4745"/>
                <a:gd name="T68" fmla="*/ 2309 w 4838"/>
                <a:gd name="T69" fmla="*/ 2626 h 4745"/>
                <a:gd name="T70" fmla="*/ 1906 w 4838"/>
                <a:gd name="T71" fmla="*/ 2880 h 4745"/>
                <a:gd name="T72" fmla="*/ 1914 w 4838"/>
                <a:gd name="T73" fmla="*/ 2672 h 4745"/>
                <a:gd name="T74" fmla="*/ 2331 w 4838"/>
                <a:gd name="T75" fmla="*/ 2275 h 4745"/>
                <a:gd name="T76" fmla="*/ 2421 w 4838"/>
                <a:gd name="T77" fmla="*/ 1709 h 4745"/>
                <a:gd name="T78" fmla="*/ 2611 w 4838"/>
                <a:gd name="T79" fmla="*/ 1926 h 4745"/>
                <a:gd name="T80" fmla="*/ 2558 w 4838"/>
                <a:gd name="T81" fmla="*/ 2428 h 4745"/>
                <a:gd name="T82" fmla="*/ 2989 w 4838"/>
                <a:gd name="T83" fmla="*/ 3038 h 4745"/>
                <a:gd name="T84" fmla="*/ 3053 w 4838"/>
                <a:gd name="T85" fmla="*/ 3501 h 4745"/>
                <a:gd name="T86" fmla="*/ 2989 w 4838"/>
                <a:gd name="T87" fmla="*/ 3982 h 4745"/>
                <a:gd name="T88" fmla="*/ 3674 w 4838"/>
                <a:gd name="T89" fmla="*/ 3563 h 4745"/>
                <a:gd name="T90" fmla="*/ 3930 w 4838"/>
                <a:gd name="T91" fmla="*/ 3150 h 4745"/>
                <a:gd name="T92" fmla="*/ 4003 w 4838"/>
                <a:gd name="T93" fmla="*/ 2852 h 4745"/>
                <a:gd name="T94" fmla="*/ 3953 w 4838"/>
                <a:gd name="T95" fmla="*/ 2265 h 4745"/>
                <a:gd name="T96" fmla="*/ 3713 w 4838"/>
                <a:gd name="T97" fmla="*/ 1898 h 4745"/>
                <a:gd name="T98" fmla="*/ 3099 w 4838"/>
                <a:gd name="T99" fmla="*/ 1576 h 4745"/>
                <a:gd name="T100" fmla="*/ 3476 w 4838"/>
                <a:gd name="T101" fmla="*/ 1513 h 4745"/>
                <a:gd name="T102" fmla="*/ 4029 w 4838"/>
                <a:gd name="T103" fmla="*/ 1989 h 4745"/>
                <a:gd name="T104" fmla="*/ 4193 w 4838"/>
                <a:gd name="T105" fmla="*/ 2447 h 4745"/>
                <a:gd name="T106" fmla="*/ 4448 w 4838"/>
                <a:gd name="T107" fmla="*/ 2161 h 4745"/>
                <a:gd name="T108" fmla="*/ 4517 w 4838"/>
                <a:gd name="T109" fmla="*/ 1755 h 4745"/>
                <a:gd name="T110" fmla="*/ 4602 w 4838"/>
                <a:gd name="T111" fmla="*/ 1452 h 4745"/>
                <a:gd name="T112" fmla="*/ 4832 w 4838"/>
                <a:gd name="T113" fmla="*/ 904 h 4745"/>
                <a:gd name="T114" fmla="*/ 4754 w 4838"/>
                <a:gd name="T115" fmla="*/ 357 h 4745"/>
                <a:gd name="T116" fmla="*/ 4505 w 4838"/>
                <a:gd name="T117" fmla="*/ 0 h 4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38" h="4745">
                  <a:moveTo>
                    <a:pt x="4505" y="0"/>
                  </a:moveTo>
                  <a:lnTo>
                    <a:pt x="4478" y="27"/>
                  </a:lnTo>
                  <a:lnTo>
                    <a:pt x="4421" y="81"/>
                  </a:lnTo>
                  <a:lnTo>
                    <a:pt x="4357" y="130"/>
                  </a:lnTo>
                  <a:lnTo>
                    <a:pt x="4287" y="174"/>
                  </a:lnTo>
                  <a:lnTo>
                    <a:pt x="4251" y="195"/>
                  </a:lnTo>
                  <a:lnTo>
                    <a:pt x="4189" y="226"/>
                  </a:lnTo>
                  <a:lnTo>
                    <a:pt x="4064" y="269"/>
                  </a:lnTo>
                  <a:lnTo>
                    <a:pt x="3940" y="292"/>
                  </a:lnTo>
                  <a:lnTo>
                    <a:pt x="3818" y="301"/>
                  </a:lnTo>
                  <a:lnTo>
                    <a:pt x="3761" y="300"/>
                  </a:lnTo>
                  <a:lnTo>
                    <a:pt x="3713" y="298"/>
                  </a:lnTo>
                  <a:lnTo>
                    <a:pt x="3620" y="292"/>
                  </a:lnTo>
                  <a:lnTo>
                    <a:pt x="3532" y="279"/>
                  </a:lnTo>
                  <a:lnTo>
                    <a:pt x="3447" y="261"/>
                  </a:lnTo>
                  <a:lnTo>
                    <a:pt x="3408" y="249"/>
                  </a:lnTo>
                  <a:lnTo>
                    <a:pt x="3392" y="302"/>
                  </a:lnTo>
                  <a:lnTo>
                    <a:pt x="3354" y="405"/>
                  </a:lnTo>
                  <a:lnTo>
                    <a:pt x="3309" y="499"/>
                  </a:lnTo>
                  <a:lnTo>
                    <a:pt x="3257" y="585"/>
                  </a:lnTo>
                  <a:lnTo>
                    <a:pt x="3200" y="664"/>
                  </a:lnTo>
                  <a:lnTo>
                    <a:pt x="3135" y="734"/>
                  </a:lnTo>
                  <a:lnTo>
                    <a:pt x="3064" y="797"/>
                  </a:lnTo>
                  <a:lnTo>
                    <a:pt x="2986" y="852"/>
                  </a:lnTo>
                  <a:lnTo>
                    <a:pt x="2944" y="875"/>
                  </a:lnTo>
                  <a:lnTo>
                    <a:pt x="2880" y="909"/>
                  </a:lnTo>
                  <a:lnTo>
                    <a:pt x="2747" y="955"/>
                  </a:lnTo>
                  <a:lnTo>
                    <a:pt x="2614" y="985"/>
                  </a:lnTo>
                  <a:lnTo>
                    <a:pt x="2483" y="998"/>
                  </a:lnTo>
                  <a:lnTo>
                    <a:pt x="2420" y="998"/>
                  </a:lnTo>
                  <a:lnTo>
                    <a:pt x="2366" y="998"/>
                  </a:lnTo>
                  <a:lnTo>
                    <a:pt x="2267" y="990"/>
                  </a:lnTo>
                  <a:lnTo>
                    <a:pt x="2131" y="972"/>
                  </a:lnTo>
                  <a:lnTo>
                    <a:pt x="1930" y="923"/>
                  </a:lnTo>
                  <a:lnTo>
                    <a:pt x="1891" y="909"/>
                  </a:lnTo>
                  <a:lnTo>
                    <a:pt x="1895" y="900"/>
                  </a:lnTo>
                  <a:lnTo>
                    <a:pt x="1892" y="901"/>
                  </a:lnTo>
                  <a:lnTo>
                    <a:pt x="1889" y="904"/>
                  </a:lnTo>
                  <a:lnTo>
                    <a:pt x="1849" y="935"/>
                  </a:lnTo>
                  <a:lnTo>
                    <a:pt x="1766" y="990"/>
                  </a:lnTo>
                  <a:lnTo>
                    <a:pt x="1677" y="1038"/>
                  </a:lnTo>
                  <a:lnTo>
                    <a:pt x="1582" y="1079"/>
                  </a:lnTo>
                  <a:lnTo>
                    <a:pt x="1484" y="1110"/>
                  </a:lnTo>
                  <a:lnTo>
                    <a:pt x="1379" y="1134"/>
                  </a:lnTo>
                  <a:lnTo>
                    <a:pt x="1269" y="1150"/>
                  </a:lnTo>
                  <a:lnTo>
                    <a:pt x="1153" y="1158"/>
                  </a:lnTo>
                  <a:lnTo>
                    <a:pt x="1094" y="1159"/>
                  </a:lnTo>
                  <a:lnTo>
                    <a:pt x="1017" y="1158"/>
                  </a:lnTo>
                  <a:lnTo>
                    <a:pt x="858" y="1145"/>
                  </a:lnTo>
                  <a:lnTo>
                    <a:pt x="775" y="1133"/>
                  </a:lnTo>
                  <a:lnTo>
                    <a:pt x="715" y="1123"/>
                  </a:lnTo>
                  <a:lnTo>
                    <a:pt x="600" y="1090"/>
                  </a:lnTo>
                  <a:lnTo>
                    <a:pt x="490" y="1048"/>
                  </a:lnTo>
                  <a:lnTo>
                    <a:pt x="386" y="994"/>
                  </a:lnTo>
                  <a:lnTo>
                    <a:pt x="287" y="933"/>
                  </a:lnTo>
                  <a:lnTo>
                    <a:pt x="197" y="866"/>
                  </a:lnTo>
                  <a:lnTo>
                    <a:pt x="72" y="760"/>
                  </a:lnTo>
                  <a:lnTo>
                    <a:pt x="0" y="688"/>
                  </a:lnTo>
                  <a:lnTo>
                    <a:pt x="0" y="2695"/>
                  </a:lnTo>
                  <a:lnTo>
                    <a:pt x="22" y="2755"/>
                  </a:lnTo>
                  <a:lnTo>
                    <a:pt x="84" y="2884"/>
                  </a:lnTo>
                  <a:lnTo>
                    <a:pt x="147" y="2981"/>
                  </a:lnTo>
                  <a:lnTo>
                    <a:pt x="197" y="3045"/>
                  </a:lnTo>
                  <a:lnTo>
                    <a:pt x="254" y="3104"/>
                  </a:lnTo>
                  <a:lnTo>
                    <a:pt x="317" y="3160"/>
                  </a:lnTo>
                  <a:lnTo>
                    <a:pt x="354" y="3185"/>
                  </a:lnTo>
                  <a:lnTo>
                    <a:pt x="390" y="3209"/>
                  </a:lnTo>
                  <a:lnTo>
                    <a:pt x="469" y="3251"/>
                  </a:lnTo>
                  <a:lnTo>
                    <a:pt x="554" y="3283"/>
                  </a:lnTo>
                  <a:lnTo>
                    <a:pt x="644" y="3307"/>
                  </a:lnTo>
                  <a:lnTo>
                    <a:pt x="738" y="3321"/>
                  </a:lnTo>
                  <a:lnTo>
                    <a:pt x="838" y="3326"/>
                  </a:lnTo>
                  <a:lnTo>
                    <a:pt x="942" y="3322"/>
                  </a:lnTo>
                  <a:lnTo>
                    <a:pt x="1052" y="3308"/>
                  </a:lnTo>
                  <a:lnTo>
                    <a:pt x="1109" y="3298"/>
                  </a:lnTo>
                  <a:lnTo>
                    <a:pt x="1107" y="3263"/>
                  </a:lnTo>
                  <a:lnTo>
                    <a:pt x="1107" y="3190"/>
                  </a:lnTo>
                  <a:lnTo>
                    <a:pt x="1114" y="3114"/>
                  </a:lnTo>
                  <a:lnTo>
                    <a:pt x="1129" y="3034"/>
                  </a:lnTo>
                  <a:lnTo>
                    <a:pt x="1151" y="2952"/>
                  </a:lnTo>
                  <a:lnTo>
                    <a:pt x="1182" y="2865"/>
                  </a:lnTo>
                  <a:lnTo>
                    <a:pt x="1222" y="2775"/>
                  </a:lnTo>
                  <a:lnTo>
                    <a:pt x="1271" y="2683"/>
                  </a:lnTo>
                  <a:lnTo>
                    <a:pt x="1300" y="2635"/>
                  </a:lnTo>
                  <a:lnTo>
                    <a:pt x="1460" y="2736"/>
                  </a:lnTo>
                  <a:lnTo>
                    <a:pt x="1423" y="2800"/>
                  </a:lnTo>
                  <a:lnTo>
                    <a:pt x="1363" y="2922"/>
                  </a:lnTo>
                  <a:lnTo>
                    <a:pt x="1324" y="3036"/>
                  </a:lnTo>
                  <a:lnTo>
                    <a:pt x="1302" y="3142"/>
                  </a:lnTo>
                  <a:lnTo>
                    <a:pt x="1297" y="3241"/>
                  </a:lnTo>
                  <a:lnTo>
                    <a:pt x="1304" y="3333"/>
                  </a:lnTo>
                  <a:lnTo>
                    <a:pt x="1320" y="3416"/>
                  </a:lnTo>
                  <a:lnTo>
                    <a:pt x="1348" y="3492"/>
                  </a:lnTo>
                  <a:lnTo>
                    <a:pt x="1380" y="3559"/>
                  </a:lnTo>
                  <a:lnTo>
                    <a:pt x="1416" y="3619"/>
                  </a:lnTo>
                  <a:lnTo>
                    <a:pt x="1475" y="3696"/>
                  </a:lnTo>
                  <a:lnTo>
                    <a:pt x="1581" y="3794"/>
                  </a:lnTo>
                  <a:lnTo>
                    <a:pt x="1606" y="3811"/>
                  </a:lnTo>
                  <a:lnTo>
                    <a:pt x="1503" y="3970"/>
                  </a:lnTo>
                  <a:lnTo>
                    <a:pt x="1493" y="3965"/>
                  </a:lnTo>
                  <a:lnTo>
                    <a:pt x="1415" y="3900"/>
                  </a:lnTo>
                  <a:lnTo>
                    <a:pt x="1330" y="3812"/>
                  </a:lnTo>
                  <a:lnTo>
                    <a:pt x="1270" y="3736"/>
                  </a:lnTo>
                  <a:lnTo>
                    <a:pt x="1213" y="3646"/>
                  </a:lnTo>
                  <a:lnTo>
                    <a:pt x="1164" y="3543"/>
                  </a:lnTo>
                  <a:lnTo>
                    <a:pt x="1144" y="3484"/>
                  </a:lnTo>
                  <a:lnTo>
                    <a:pt x="1065" y="3498"/>
                  </a:lnTo>
                  <a:lnTo>
                    <a:pt x="913" y="3514"/>
                  </a:lnTo>
                  <a:lnTo>
                    <a:pt x="841" y="3515"/>
                  </a:lnTo>
                  <a:lnTo>
                    <a:pt x="757" y="3514"/>
                  </a:lnTo>
                  <a:lnTo>
                    <a:pt x="596" y="3492"/>
                  </a:lnTo>
                  <a:lnTo>
                    <a:pt x="483" y="3461"/>
                  </a:lnTo>
                  <a:lnTo>
                    <a:pt x="412" y="3434"/>
                  </a:lnTo>
                  <a:lnTo>
                    <a:pt x="343" y="3400"/>
                  </a:lnTo>
                  <a:lnTo>
                    <a:pt x="276" y="3362"/>
                  </a:lnTo>
                  <a:lnTo>
                    <a:pt x="245" y="3340"/>
                  </a:lnTo>
                  <a:lnTo>
                    <a:pt x="207" y="3314"/>
                  </a:lnTo>
                  <a:lnTo>
                    <a:pt x="140" y="3257"/>
                  </a:lnTo>
                  <a:lnTo>
                    <a:pt x="79" y="3197"/>
                  </a:lnTo>
                  <a:lnTo>
                    <a:pt x="24" y="3133"/>
                  </a:lnTo>
                  <a:lnTo>
                    <a:pt x="0" y="3101"/>
                  </a:lnTo>
                  <a:lnTo>
                    <a:pt x="0" y="3266"/>
                  </a:lnTo>
                  <a:lnTo>
                    <a:pt x="1" y="3361"/>
                  </a:lnTo>
                  <a:lnTo>
                    <a:pt x="14" y="3539"/>
                  </a:lnTo>
                  <a:lnTo>
                    <a:pt x="37" y="3702"/>
                  </a:lnTo>
                  <a:lnTo>
                    <a:pt x="74" y="3852"/>
                  </a:lnTo>
                  <a:lnTo>
                    <a:pt x="119" y="3990"/>
                  </a:lnTo>
                  <a:lnTo>
                    <a:pt x="175" y="4114"/>
                  </a:lnTo>
                  <a:lnTo>
                    <a:pt x="239" y="4227"/>
                  </a:lnTo>
                  <a:lnTo>
                    <a:pt x="312" y="4327"/>
                  </a:lnTo>
                  <a:lnTo>
                    <a:pt x="392" y="4415"/>
                  </a:lnTo>
                  <a:lnTo>
                    <a:pt x="481" y="4493"/>
                  </a:lnTo>
                  <a:lnTo>
                    <a:pt x="574" y="4559"/>
                  </a:lnTo>
                  <a:lnTo>
                    <a:pt x="672" y="4614"/>
                  </a:lnTo>
                  <a:lnTo>
                    <a:pt x="775" y="4660"/>
                  </a:lnTo>
                  <a:lnTo>
                    <a:pt x="882" y="4695"/>
                  </a:lnTo>
                  <a:lnTo>
                    <a:pt x="993" y="4721"/>
                  </a:lnTo>
                  <a:lnTo>
                    <a:pt x="1105" y="4738"/>
                  </a:lnTo>
                  <a:lnTo>
                    <a:pt x="1221" y="4745"/>
                  </a:lnTo>
                  <a:lnTo>
                    <a:pt x="1336" y="4744"/>
                  </a:lnTo>
                  <a:lnTo>
                    <a:pt x="1453" y="4736"/>
                  </a:lnTo>
                  <a:lnTo>
                    <a:pt x="1568" y="4719"/>
                  </a:lnTo>
                  <a:lnTo>
                    <a:pt x="1682" y="4695"/>
                  </a:lnTo>
                  <a:lnTo>
                    <a:pt x="1795" y="4664"/>
                  </a:lnTo>
                  <a:lnTo>
                    <a:pt x="1905" y="4626"/>
                  </a:lnTo>
                  <a:lnTo>
                    <a:pt x="2013" y="4582"/>
                  </a:lnTo>
                  <a:lnTo>
                    <a:pt x="2115" y="4532"/>
                  </a:lnTo>
                  <a:lnTo>
                    <a:pt x="2213" y="4474"/>
                  </a:lnTo>
                  <a:lnTo>
                    <a:pt x="2305" y="4414"/>
                  </a:lnTo>
                  <a:lnTo>
                    <a:pt x="2392" y="4346"/>
                  </a:lnTo>
                  <a:lnTo>
                    <a:pt x="2473" y="4275"/>
                  </a:lnTo>
                  <a:lnTo>
                    <a:pt x="2544" y="4200"/>
                  </a:lnTo>
                  <a:lnTo>
                    <a:pt x="2609" y="4121"/>
                  </a:lnTo>
                  <a:lnTo>
                    <a:pt x="2663" y="4036"/>
                  </a:lnTo>
                  <a:lnTo>
                    <a:pt x="2687" y="3994"/>
                  </a:lnTo>
                  <a:lnTo>
                    <a:pt x="2693" y="3995"/>
                  </a:lnTo>
                  <a:lnTo>
                    <a:pt x="2700" y="3996"/>
                  </a:lnTo>
                  <a:lnTo>
                    <a:pt x="2735" y="3934"/>
                  </a:lnTo>
                  <a:lnTo>
                    <a:pt x="2797" y="3795"/>
                  </a:lnTo>
                  <a:lnTo>
                    <a:pt x="2833" y="3679"/>
                  </a:lnTo>
                  <a:lnTo>
                    <a:pt x="2851" y="3596"/>
                  </a:lnTo>
                  <a:lnTo>
                    <a:pt x="2863" y="3510"/>
                  </a:lnTo>
                  <a:lnTo>
                    <a:pt x="2867" y="3422"/>
                  </a:lnTo>
                  <a:lnTo>
                    <a:pt x="2865" y="3377"/>
                  </a:lnTo>
                  <a:lnTo>
                    <a:pt x="2862" y="3321"/>
                  </a:lnTo>
                  <a:lnTo>
                    <a:pt x="2842" y="3209"/>
                  </a:lnTo>
                  <a:lnTo>
                    <a:pt x="2810" y="3101"/>
                  </a:lnTo>
                  <a:lnTo>
                    <a:pt x="2763" y="2993"/>
                  </a:lnTo>
                  <a:lnTo>
                    <a:pt x="2705" y="2888"/>
                  </a:lnTo>
                  <a:lnTo>
                    <a:pt x="2631" y="2784"/>
                  </a:lnTo>
                  <a:lnTo>
                    <a:pt x="2545" y="2682"/>
                  </a:lnTo>
                  <a:lnTo>
                    <a:pt x="2447" y="2582"/>
                  </a:lnTo>
                  <a:lnTo>
                    <a:pt x="2391" y="2533"/>
                  </a:lnTo>
                  <a:lnTo>
                    <a:pt x="2366" y="2565"/>
                  </a:lnTo>
                  <a:lnTo>
                    <a:pt x="2309" y="2626"/>
                  </a:lnTo>
                  <a:lnTo>
                    <a:pt x="2246" y="2685"/>
                  </a:lnTo>
                  <a:lnTo>
                    <a:pt x="2175" y="2740"/>
                  </a:lnTo>
                  <a:lnTo>
                    <a:pt x="2094" y="2791"/>
                  </a:lnTo>
                  <a:lnTo>
                    <a:pt x="2005" y="2837"/>
                  </a:lnTo>
                  <a:lnTo>
                    <a:pt x="1906" y="2880"/>
                  </a:lnTo>
                  <a:lnTo>
                    <a:pt x="1797" y="2917"/>
                  </a:lnTo>
                  <a:lnTo>
                    <a:pt x="1739" y="2932"/>
                  </a:lnTo>
                  <a:lnTo>
                    <a:pt x="1692" y="2748"/>
                  </a:lnTo>
                  <a:lnTo>
                    <a:pt x="1773" y="2726"/>
                  </a:lnTo>
                  <a:lnTo>
                    <a:pt x="1914" y="2672"/>
                  </a:lnTo>
                  <a:lnTo>
                    <a:pt x="2033" y="2605"/>
                  </a:lnTo>
                  <a:lnTo>
                    <a:pt x="2133" y="2532"/>
                  </a:lnTo>
                  <a:lnTo>
                    <a:pt x="2216" y="2450"/>
                  </a:lnTo>
                  <a:lnTo>
                    <a:pt x="2281" y="2363"/>
                  </a:lnTo>
                  <a:lnTo>
                    <a:pt x="2331" y="2275"/>
                  </a:lnTo>
                  <a:lnTo>
                    <a:pt x="2370" y="2184"/>
                  </a:lnTo>
                  <a:lnTo>
                    <a:pt x="2398" y="2095"/>
                  </a:lnTo>
                  <a:lnTo>
                    <a:pt x="2414" y="2009"/>
                  </a:lnTo>
                  <a:lnTo>
                    <a:pt x="2427" y="1890"/>
                  </a:lnTo>
                  <a:lnTo>
                    <a:pt x="2421" y="1709"/>
                  </a:lnTo>
                  <a:lnTo>
                    <a:pt x="2414" y="1671"/>
                  </a:lnTo>
                  <a:lnTo>
                    <a:pt x="2600" y="1635"/>
                  </a:lnTo>
                  <a:lnTo>
                    <a:pt x="2602" y="1649"/>
                  </a:lnTo>
                  <a:lnTo>
                    <a:pt x="2614" y="1773"/>
                  </a:lnTo>
                  <a:lnTo>
                    <a:pt x="2611" y="1926"/>
                  </a:lnTo>
                  <a:lnTo>
                    <a:pt x="2597" y="2044"/>
                  </a:lnTo>
                  <a:lnTo>
                    <a:pt x="2570" y="2171"/>
                  </a:lnTo>
                  <a:lnTo>
                    <a:pt x="2525" y="2305"/>
                  </a:lnTo>
                  <a:lnTo>
                    <a:pt x="2493" y="2371"/>
                  </a:lnTo>
                  <a:lnTo>
                    <a:pt x="2558" y="2428"/>
                  </a:lnTo>
                  <a:lnTo>
                    <a:pt x="2676" y="2545"/>
                  </a:lnTo>
                  <a:lnTo>
                    <a:pt x="2777" y="2664"/>
                  </a:lnTo>
                  <a:lnTo>
                    <a:pt x="2864" y="2786"/>
                  </a:lnTo>
                  <a:lnTo>
                    <a:pt x="2934" y="2910"/>
                  </a:lnTo>
                  <a:lnTo>
                    <a:pt x="2989" y="3038"/>
                  </a:lnTo>
                  <a:lnTo>
                    <a:pt x="3027" y="3168"/>
                  </a:lnTo>
                  <a:lnTo>
                    <a:pt x="3051" y="3301"/>
                  </a:lnTo>
                  <a:lnTo>
                    <a:pt x="3055" y="3369"/>
                  </a:lnTo>
                  <a:lnTo>
                    <a:pt x="3056" y="3414"/>
                  </a:lnTo>
                  <a:lnTo>
                    <a:pt x="3053" y="3501"/>
                  </a:lnTo>
                  <a:lnTo>
                    <a:pt x="3039" y="3628"/>
                  </a:lnTo>
                  <a:lnTo>
                    <a:pt x="3000" y="3786"/>
                  </a:lnTo>
                  <a:lnTo>
                    <a:pt x="2947" y="3929"/>
                  </a:lnTo>
                  <a:lnTo>
                    <a:pt x="2916" y="3995"/>
                  </a:lnTo>
                  <a:lnTo>
                    <a:pt x="2989" y="3982"/>
                  </a:lnTo>
                  <a:lnTo>
                    <a:pt x="3139" y="3937"/>
                  </a:lnTo>
                  <a:lnTo>
                    <a:pt x="3289" y="3868"/>
                  </a:lnTo>
                  <a:lnTo>
                    <a:pt x="3437" y="3777"/>
                  </a:lnTo>
                  <a:lnTo>
                    <a:pt x="3577" y="3663"/>
                  </a:lnTo>
                  <a:lnTo>
                    <a:pt x="3674" y="3563"/>
                  </a:lnTo>
                  <a:lnTo>
                    <a:pt x="3735" y="3491"/>
                  </a:lnTo>
                  <a:lnTo>
                    <a:pt x="3791" y="3413"/>
                  </a:lnTo>
                  <a:lnTo>
                    <a:pt x="3843" y="3330"/>
                  </a:lnTo>
                  <a:lnTo>
                    <a:pt x="3889" y="3243"/>
                  </a:lnTo>
                  <a:lnTo>
                    <a:pt x="3930" y="3150"/>
                  </a:lnTo>
                  <a:lnTo>
                    <a:pt x="3948" y="3102"/>
                  </a:lnTo>
                  <a:lnTo>
                    <a:pt x="3945" y="3102"/>
                  </a:lnTo>
                  <a:lnTo>
                    <a:pt x="3952" y="3084"/>
                  </a:lnTo>
                  <a:lnTo>
                    <a:pt x="3983" y="2966"/>
                  </a:lnTo>
                  <a:lnTo>
                    <a:pt x="4003" y="2852"/>
                  </a:lnTo>
                  <a:lnTo>
                    <a:pt x="4016" y="2713"/>
                  </a:lnTo>
                  <a:lnTo>
                    <a:pt x="4014" y="2558"/>
                  </a:lnTo>
                  <a:lnTo>
                    <a:pt x="3998" y="2433"/>
                  </a:lnTo>
                  <a:lnTo>
                    <a:pt x="3979" y="2349"/>
                  </a:lnTo>
                  <a:lnTo>
                    <a:pt x="3953" y="2265"/>
                  </a:lnTo>
                  <a:lnTo>
                    <a:pt x="3918" y="2180"/>
                  </a:lnTo>
                  <a:lnTo>
                    <a:pt x="3897" y="2139"/>
                  </a:lnTo>
                  <a:lnTo>
                    <a:pt x="3867" y="2086"/>
                  </a:lnTo>
                  <a:lnTo>
                    <a:pt x="3796" y="1989"/>
                  </a:lnTo>
                  <a:lnTo>
                    <a:pt x="3713" y="1898"/>
                  </a:lnTo>
                  <a:lnTo>
                    <a:pt x="3616" y="1817"/>
                  </a:lnTo>
                  <a:lnTo>
                    <a:pt x="3506" y="1744"/>
                  </a:lnTo>
                  <a:lnTo>
                    <a:pt x="3383" y="1680"/>
                  </a:lnTo>
                  <a:lnTo>
                    <a:pt x="3248" y="1624"/>
                  </a:lnTo>
                  <a:lnTo>
                    <a:pt x="3099" y="1576"/>
                  </a:lnTo>
                  <a:lnTo>
                    <a:pt x="3020" y="1557"/>
                  </a:lnTo>
                  <a:lnTo>
                    <a:pt x="3064" y="1372"/>
                  </a:lnTo>
                  <a:lnTo>
                    <a:pt x="3153" y="1395"/>
                  </a:lnTo>
                  <a:lnTo>
                    <a:pt x="3322" y="1448"/>
                  </a:lnTo>
                  <a:lnTo>
                    <a:pt x="3476" y="1513"/>
                  </a:lnTo>
                  <a:lnTo>
                    <a:pt x="3615" y="1588"/>
                  </a:lnTo>
                  <a:lnTo>
                    <a:pt x="3740" y="1672"/>
                  </a:lnTo>
                  <a:lnTo>
                    <a:pt x="3852" y="1768"/>
                  </a:lnTo>
                  <a:lnTo>
                    <a:pt x="3948" y="1873"/>
                  </a:lnTo>
                  <a:lnTo>
                    <a:pt x="4029" y="1989"/>
                  </a:lnTo>
                  <a:lnTo>
                    <a:pt x="4064" y="2051"/>
                  </a:lnTo>
                  <a:lnTo>
                    <a:pt x="4093" y="2108"/>
                  </a:lnTo>
                  <a:lnTo>
                    <a:pt x="4140" y="2222"/>
                  </a:lnTo>
                  <a:lnTo>
                    <a:pt x="4172" y="2336"/>
                  </a:lnTo>
                  <a:lnTo>
                    <a:pt x="4193" y="2447"/>
                  </a:lnTo>
                  <a:lnTo>
                    <a:pt x="4199" y="2503"/>
                  </a:lnTo>
                  <a:lnTo>
                    <a:pt x="4237" y="2464"/>
                  </a:lnTo>
                  <a:lnTo>
                    <a:pt x="4313" y="2375"/>
                  </a:lnTo>
                  <a:lnTo>
                    <a:pt x="4386" y="2272"/>
                  </a:lnTo>
                  <a:lnTo>
                    <a:pt x="4448" y="2161"/>
                  </a:lnTo>
                  <a:lnTo>
                    <a:pt x="4496" y="2042"/>
                  </a:lnTo>
                  <a:lnTo>
                    <a:pt x="4518" y="1948"/>
                  </a:lnTo>
                  <a:lnTo>
                    <a:pt x="4524" y="1885"/>
                  </a:lnTo>
                  <a:lnTo>
                    <a:pt x="4524" y="1820"/>
                  </a:lnTo>
                  <a:lnTo>
                    <a:pt x="4517" y="1755"/>
                  </a:lnTo>
                  <a:lnTo>
                    <a:pt x="4500" y="1689"/>
                  </a:lnTo>
                  <a:lnTo>
                    <a:pt x="4474" y="1624"/>
                  </a:lnTo>
                  <a:lnTo>
                    <a:pt x="4457" y="1592"/>
                  </a:lnTo>
                  <a:lnTo>
                    <a:pt x="4510" y="1547"/>
                  </a:lnTo>
                  <a:lnTo>
                    <a:pt x="4602" y="1452"/>
                  </a:lnTo>
                  <a:lnTo>
                    <a:pt x="4677" y="1351"/>
                  </a:lnTo>
                  <a:lnTo>
                    <a:pt x="4737" y="1243"/>
                  </a:lnTo>
                  <a:lnTo>
                    <a:pt x="4782" y="1133"/>
                  </a:lnTo>
                  <a:lnTo>
                    <a:pt x="4814" y="1019"/>
                  </a:lnTo>
                  <a:lnTo>
                    <a:pt x="4832" y="904"/>
                  </a:lnTo>
                  <a:lnTo>
                    <a:pt x="4838" y="790"/>
                  </a:lnTo>
                  <a:lnTo>
                    <a:pt x="4832" y="676"/>
                  </a:lnTo>
                  <a:lnTo>
                    <a:pt x="4816" y="565"/>
                  </a:lnTo>
                  <a:lnTo>
                    <a:pt x="4790" y="458"/>
                  </a:lnTo>
                  <a:lnTo>
                    <a:pt x="4754" y="357"/>
                  </a:lnTo>
                  <a:lnTo>
                    <a:pt x="4711" y="262"/>
                  </a:lnTo>
                  <a:lnTo>
                    <a:pt x="4659" y="174"/>
                  </a:lnTo>
                  <a:lnTo>
                    <a:pt x="4602" y="96"/>
                  </a:lnTo>
                  <a:lnTo>
                    <a:pt x="4539" y="29"/>
                  </a:lnTo>
                  <a:lnTo>
                    <a:pt x="4505" y="0"/>
                  </a:lnTo>
                  <a:close/>
                </a:path>
              </a:pathLst>
            </a:custGeom>
            <a:solidFill>
              <a:srgbClr val="EF11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="" xmlns:a16="http://schemas.microsoft.com/office/drawing/2014/main" id="{F5B81FBE-886C-476E-92CF-262D7F6B4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0204" y="2033743"/>
              <a:ext cx="1539414" cy="1745392"/>
            </a:xfrm>
            <a:custGeom>
              <a:avLst/>
              <a:gdLst>
                <a:gd name="connsiteX0" fmla="*/ 1075964 w 1539414"/>
                <a:gd name="connsiteY0" fmla="*/ 503700 h 1745392"/>
                <a:gd name="connsiteX1" fmla="*/ 1076641 w 1539414"/>
                <a:gd name="connsiteY1" fmla="*/ 503700 h 1745392"/>
                <a:gd name="connsiteX2" fmla="*/ 1075286 w 1539414"/>
                <a:gd name="connsiteY2" fmla="*/ 504039 h 1745392"/>
                <a:gd name="connsiteX3" fmla="*/ 1075261 w 1539414"/>
                <a:gd name="connsiteY3" fmla="*/ 503841 h 1745392"/>
                <a:gd name="connsiteX4" fmla="*/ 727360 w 1539414"/>
                <a:gd name="connsiteY4" fmla="*/ 210043 h 1745392"/>
                <a:gd name="connsiteX5" fmla="*/ 764287 w 1539414"/>
                <a:gd name="connsiteY5" fmla="*/ 211737 h 1745392"/>
                <a:gd name="connsiteX6" fmla="*/ 800536 w 1539414"/>
                <a:gd name="connsiteY6" fmla="*/ 218172 h 1745392"/>
                <a:gd name="connsiteX7" fmla="*/ 835430 w 1539414"/>
                <a:gd name="connsiteY7" fmla="*/ 228333 h 1745392"/>
                <a:gd name="connsiteX8" fmla="*/ 868970 w 1539414"/>
                <a:gd name="connsiteY8" fmla="*/ 242559 h 1745392"/>
                <a:gd name="connsiteX9" fmla="*/ 900476 w 1539414"/>
                <a:gd name="connsiteY9" fmla="*/ 259494 h 1745392"/>
                <a:gd name="connsiteX10" fmla="*/ 930289 w 1539414"/>
                <a:gd name="connsiteY10" fmla="*/ 279139 h 1745392"/>
                <a:gd name="connsiteX11" fmla="*/ 958069 w 1539414"/>
                <a:gd name="connsiteY11" fmla="*/ 301155 h 1745392"/>
                <a:gd name="connsiteX12" fmla="*/ 983477 w 1539414"/>
                <a:gd name="connsiteY12" fmla="*/ 325203 h 1745392"/>
                <a:gd name="connsiteX13" fmla="*/ 1006175 w 1539414"/>
                <a:gd name="connsiteY13" fmla="*/ 351283 h 1745392"/>
                <a:gd name="connsiteX14" fmla="*/ 1026163 w 1539414"/>
                <a:gd name="connsiteY14" fmla="*/ 378041 h 1745392"/>
                <a:gd name="connsiteX15" fmla="*/ 1043102 w 1539414"/>
                <a:gd name="connsiteY15" fmla="*/ 406153 h 1745392"/>
                <a:gd name="connsiteX16" fmla="*/ 1056653 w 1539414"/>
                <a:gd name="connsiteY16" fmla="*/ 434266 h 1745392"/>
                <a:gd name="connsiteX17" fmla="*/ 1066817 w 1539414"/>
                <a:gd name="connsiteY17" fmla="*/ 462378 h 1745392"/>
                <a:gd name="connsiteX18" fmla="*/ 1073592 w 1539414"/>
                <a:gd name="connsiteY18" fmla="*/ 490491 h 1745392"/>
                <a:gd name="connsiteX19" fmla="*/ 1075261 w 1539414"/>
                <a:gd name="connsiteY19" fmla="*/ 503841 h 1745392"/>
                <a:gd name="connsiteX20" fmla="*/ 1074270 w 1539414"/>
                <a:gd name="connsiteY20" fmla="*/ 504039 h 1745392"/>
                <a:gd name="connsiteX21" fmla="*/ 1075286 w 1539414"/>
                <a:gd name="connsiteY21" fmla="*/ 504039 h 1745392"/>
                <a:gd name="connsiteX22" fmla="*/ 1084772 w 1539414"/>
                <a:gd name="connsiteY22" fmla="*/ 552812 h 1745392"/>
                <a:gd name="connsiteX23" fmla="*/ 1094935 w 1539414"/>
                <a:gd name="connsiteY23" fmla="*/ 615134 h 1745392"/>
                <a:gd name="connsiteX24" fmla="*/ 1098662 w 1539414"/>
                <a:gd name="connsiteY24" fmla="*/ 652730 h 1745392"/>
                <a:gd name="connsiteX25" fmla="*/ 1099001 w 1539414"/>
                <a:gd name="connsiteY25" fmla="*/ 686601 h 1745392"/>
                <a:gd name="connsiteX26" fmla="*/ 1095613 w 1539414"/>
                <a:gd name="connsiteY26" fmla="*/ 718439 h 1745392"/>
                <a:gd name="connsiteX27" fmla="*/ 1088499 w 1539414"/>
                <a:gd name="connsiteY27" fmla="*/ 748245 h 1745392"/>
                <a:gd name="connsiteX28" fmla="*/ 1076641 w 1539414"/>
                <a:gd name="connsiteY28" fmla="*/ 776358 h 1745392"/>
                <a:gd name="connsiteX29" fmla="*/ 1068511 w 1539414"/>
                <a:gd name="connsiteY29" fmla="*/ 789906 h 1745392"/>
                <a:gd name="connsiteX30" fmla="*/ 1061735 w 1539414"/>
                <a:gd name="connsiteY30" fmla="*/ 801083 h 1745392"/>
                <a:gd name="connsiteX31" fmla="*/ 1045474 w 1539414"/>
                <a:gd name="connsiteY31" fmla="*/ 822421 h 1745392"/>
                <a:gd name="connsiteX32" fmla="*/ 1027518 w 1539414"/>
                <a:gd name="connsiteY32" fmla="*/ 840712 h 1745392"/>
                <a:gd name="connsiteX33" fmla="*/ 1008208 w 1539414"/>
                <a:gd name="connsiteY33" fmla="*/ 857308 h 1745392"/>
                <a:gd name="connsiteX34" fmla="*/ 977379 w 1539414"/>
                <a:gd name="connsiteY34" fmla="*/ 878985 h 1745392"/>
                <a:gd name="connsiteX35" fmla="*/ 935709 w 1539414"/>
                <a:gd name="connsiteY35" fmla="*/ 900324 h 1745392"/>
                <a:gd name="connsiteX36" fmla="*/ 895056 w 1539414"/>
                <a:gd name="connsiteY36" fmla="*/ 915904 h 1745392"/>
                <a:gd name="connsiteX37" fmla="*/ 860161 w 1539414"/>
                <a:gd name="connsiteY37" fmla="*/ 926065 h 1745392"/>
                <a:gd name="connsiteX38" fmla="*/ 822218 w 1539414"/>
                <a:gd name="connsiteY38" fmla="*/ 933517 h 1745392"/>
                <a:gd name="connsiteX39" fmla="*/ 816120 w 1539414"/>
                <a:gd name="connsiteY39" fmla="*/ 933855 h 1745392"/>
                <a:gd name="connsiteX40" fmla="*/ 822218 w 1539414"/>
                <a:gd name="connsiteY40" fmla="*/ 997871 h 1745392"/>
                <a:gd name="connsiteX41" fmla="*/ 831704 w 1539414"/>
                <a:gd name="connsiteY41" fmla="*/ 997193 h 1745392"/>
                <a:gd name="connsiteX42" fmla="*/ 877100 w 1539414"/>
                <a:gd name="connsiteY42" fmla="*/ 987709 h 1745392"/>
                <a:gd name="connsiteX43" fmla="*/ 918431 w 1539414"/>
                <a:gd name="connsiteY43" fmla="*/ 975855 h 1745392"/>
                <a:gd name="connsiteX44" fmla="*/ 965522 w 1539414"/>
                <a:gd name="connsiteY44" fmla="*/ 957565 h 1745392"/>
                <a:gd name="connsiteX45" fmla="*/ 1002449 w 1539414"/>
                <a:gd name="connsiteY45" fmla="*/ 938597 h 1745392"/>
                <a:gd name="connsiteX46" fmla="*/ 1026841 w 1539414"/>
                <a:gd name="connsiteY46" fmla="*/ 923356 h 1745392"/>
                <a:gd name="connsiteX47" fmla="*/ 1051233 w 1539414"/>
                <a:gd name="connsiteY47" fmla="*/ 905743 h 1745392"/>
                <a:gd name="connsiteX48" fmla="*/ 1073931 w 1539414"/>
                <a:gd name="connsiteY48" fmla="*/ 885421 h 1745392"/>
                <a:gd name="connsiteX49" fmla="*/ 1095613 w 1539414"/>
                <a:gd name="connsiteY49" fmla="*/ 863066 h 1745392"/>
                <a:gd name="connsiteX50" fmla="*/ 1114923 w 1539414"/>
                <a:gd name="connsiteY50" fmla="*/ 837325 h 1745392"/>
                <a:gd name="connsiteX51" fmla="*/ 1123393 w 1539414"/>
                <a:gd name="connsiteY51" fmla="*/ 823099 h 1745392"/>
                <a:gd name="connsiteX52" fmla="*/ 1132879 w 1539414"/>
                <a:gd name="connsiteY52" fmla="*/ 807518 h 1745392"/>
                <a:gd name="connsiteX53" fmla="*/ 1147785 w 1539414"/>
                <a:gd name="connsiteY53" fmla="*/ 773987 h 1745392"/>
                <a:gd name="connsiteX54" fmla="*/ 1158626 w 1539414"/>
                <a:gd name="connsiteY54" fmla="*/ 738761 h 1745392"/>
                <a:gd name="connsiteX55" fmla="*/ 1165402 w 1539414"/>
                <a:gd name="connsiteY55" fmla="*/ 701504 h 1745392"/>
                <a:gd name="connsiteX56" fmla="*/ 1167773 w 1539414"/>
                <a:gd name="connsiteY56" fmla="*/ 662553 h 1745392"/>
                <a:gd name="connsiteX57" fmla="*/ 1166079 w 1539414"/>
                <a:gd name="connsiteY57" fmla="*/ 621231 h 1745392"/>
                <a:gd name="connsiteX58" fmla="*/ 1160997 w 1539414"/>
                <a:gd name="connsiteY58" fmla="*/ 578215 h 1745392"/>
                <a:gd name="connsiteX59" fmla="*/ 1151173 w 1539414"/>
                <a:gd name="connsiteY59" fmla="*/ 533845 h 1745392"/>
                <a:gd name="connsiteX60" fmla="*/ 1144736 w 1539414"/>
                <a:gd name="connsiteY60" fmla="*/ 510474 h 1745392"/>
                <a:gd name="connsiteX61" fmla="*/ 1161336 w 1539414"/>
                <a:gd name="connsiteY61" fmla="*/ 514877 h 1745392"/>
                <a:gd name="connsiteX62" fmla="*/ 1193859 w 1539414"/>
                <a:gd name="connsiteY62" fmla="*/ 526732 h 1745392"/>
                <a:gd name="connsiteX63" fmla="*/ 1225027 w 1539414"/>
                <a:gd name="connsiteY63" fmla="*/ 542313 h 1745392"/>
                <a:gd name="connsiteX64" fmla="*/ 1254839 w 1539414"/>
                <a:gd name="connsiteY64" fmla="*/ 561619 h 1745392"/>
                <a:gd name="connsiteX65" fmla="*/ 1283297 w 1539414"/>
                <a:gd name="connsiteY65" fmla="*/ 583973 h 1745392"/>
                <a:gd name="connsiteX66" fmla="*/ 1309383 w 1539414"/>
                <a:gd name="connsiteY66" fmla="*/ 609037 h 1745392"/>
                <a:gd name="connsiteX67" fmla="*/ 1333436 w 1539414"/>
                <a:gd name="connsiteY67" fmla="*/ 637150 h 1745392"/>
                <a:gd name="connsiteX68" fmla="*/ 1355457 w 1539414"/>
                <a:gd name="connsiteY68" fmla="*/ 667633 h 1745392"/>
                <a:gd name="connsiteX69" fmla="*/ 1374429 w 1539414"/>
                <a:gd name="connsiteY69" fmla="*/ 700149 h 1745392"/>
                <a:gd name="connsiteX70" fmla="*/ 1390690 w 1539414"/>
                <a:gd name="connsiteY70" fmla="*/ 734358 h 1745392"/>
                <a:gd name="connsiteX71" fmla="*/ 1403225 w 1539414"/>
                <a:gd name="connsiteY71" fmla="*/ 770600 h 1745392"/>
                <a:gd name="connsiteX72" fmla="*/ 1413049 w 1539414"/>
                <a:gd name="connsiteY72" fmla="*/ 807857 h 1745392"/>
                <a:gd name="connsiteX73" fmla="*/ 1418470 w 1539414"/>
                <a:gd name="connsiteY73" fmla="*/ 846470 h 1745392"/>
                <a:gd name="connsiteX74" fmla="*/ 1420841 w 1539414"/>
                <a:gd name="connsiteY74" fmla="*/ 885421 h 1745392"/>
                <a:gd name="connsiteX75" fmla="*/ 1418470 w 1539414"/>
                <a:gd name="connsiteY75" fmla="*/ 925049 h 1745392"/>
                <a:gd name="connsiteX76" fmla="*/ 1412033 w 1539414"/>
                <a:gd name="connsiteY76" fmla="*/ 964678 h 1745392"/>
                <a:gd name="connsiteX77" fmla="*/ 1407290 w 1539414"/>
                <a:gd name="connsiteY77" fmla="*/ 984322 h 1745392"/>
                <a:gd name="connsiteX78" fmla="*/ 1416437 w 1539414"/>
                <a:gd name="connsiteY78" fmla="*/ 987371 h 1745392"/>
                <a:gd name="connsiteX79" fmla="*/ 1434054 w 1539414"/>
                <a:gd name="connsiteY79" fmla="*/ 994484 h 1745392"/>
                <a:gd name="connsiteX80" fmla="*/ 1450315 w 1539414"/>
                <a:gd name="connsiteY80" fmla="*/ 1003290 h 1745392"/>
                <a:gd name="connsiteX81" fmla="*/ 1464883 w 1539414"/>
                <a:gd name="connsiteY81" fmla="*/ 1013790 h 1745392"/>
                <a:gd name="connsiteX82" fmla="*/ 1483516 w 1539414"/>
                <a:gd name="connsiteY82" fmla="*/ 1031741 h 1745392"/>
                <a:gd name="connsiteX83" fmla="*/ 1504181 w 1539414"/>
                <a:gd name="connsiteY83" fmla="*/ 1060531 h 1745392"/>
                <a:gd name="connsiteX84" fmla="*/ 1519765 w 1539414"/>
                <a:gd name="connsiteY84" fmla="*/ 1094063 h 1745392"/>
                <a:gd name="connsiteX85" fmla="*/ 1530606 w 1539414"/>
                <a:gd name="connsiteY85" fmla="*/ 1129965 h 1745392"/>
                <a:gd name="connsiteX86" fmla="*/ 1536704 w 1539414"/>
                <a:gd name="connsiteY86" fmla="*/ 1167900 h 1745392"/>
                <a:gd name="connsiteX87" fmla="*/ 1539414 w 1539414"/>
                <a:gd name="connsiteY87" fmla="*/ 1206513 h 1745392"/>
                <a:gd name="connsiteX88" fmla="*/ 1539414 w 1539414"/>
                <a:gd name="connsiteY88" fmla="*/ 1225819 h 1745392"/>
                <a:gd name="connsiteX89" fmla="*/ 1538059 w 1539414"/>
                <a:gd name="connsiteY89" fmla="*/ 1240722 h 1745392"/>
                <a:gd name="connsiteX90" fmla="*/ 1532639 w 1539414"/>
                <a:gd name="connsiteY90" fmla="*/ 1270528 h 1745392"/>
                <a:gd name="connsiteX91" fmla="*/ 1528912 w 1539414"/>
                <a:gd name="connsiteY91" fmla="*/ 1285092 h 1745392"/>
                <a:gd name="connsiteX92" fmla="*/ 1525185 w 1539414"/>
                <a:gd name="connsiteY92" fmla="*/ 1296608 h 1745392"/>
                <a:gd name="connsiteX93" fmla="*/ 1516716 w 1539414"/>
                <a:gd name="connsiteY93" fmla="*/ 1318285 h 1745392"/>
                <a:gd name="connsiteX94" fmla="*/ 1505536 w 1539414"/>
                <a:gd name="connsiteY94" fmla="*/ 1338946 h 1745392"/>
                <a:gd name="connsiteX95" fmla="*/ 1493001 w 1539414"/>
                <a:gd name="connsiteY95" fmla="*/ 1357914 h 1745392"/>
                <a:gd name="connsiteX96" fmla="*/ 1478434 w 1539414"/>
                <a:gd name="connsiteY96" fmla="*/ 1375527 h 1745392"/>
                <a:gd name="connsiteX97" fmla="*/ 1461156 w 1539414"/>
                <a:gd name="connsiteY97" fmla="*/ 1391784 h 1745392"/>
                <a:gd name="connsiteX98" fmla="*/ 1442184 w 1539414"/>
                <a:gd name="connsiteY98" fmla="*/ 1406687 h 1745392"/>
                <a:gd name="connsiteX99" fmla="*/ 1421180 w 1539414"/>
                <a:gd name="connsiteY99" fmla="*/ 1420236 h 1745392"/>
                <a:gd name="connsiteX100" fmla="*/ 1410000 w 1539414"/>
                <a:gd name="connsiteY100" fmla="*/ 1426671 h 1745392"/>
                <a:gd name="connsiteX101" fmla="*/ 1398821 w 1539414"/>
                <a:gd name="connsiteY101" fmla="*/ 1432429 h 1745392"/>
                <a:gd name="connsiteX102" fmla="*/ 1376122 w 1539414"/>
                <a:gd name="connsiteY102" fmla="*/ 1441235 h 1745392"/>
                <a:gd name="connsiteX103" fmla="*/ 1341906 w 1539414"/>
                <a:gd name="connsiteY103" fmla="*/ 1450380 h 1745392"/>
                <a:gd name="connsiteX104" fmla="*/ 1296509 w 1539414"/>
                <a:gd name="connsiteY104" fmla="*/ 1454783 h 1745392"/>
                <a:gd name="connsiteX105" fmla="*/ 1253484 w 1539414"/>
                <a:gd name="connsiteY105" fmla="*/ 1453767 h 1745392"/>
                <a:gd name="connsiteX106" fmla="*/ 1215202 w 1539414"/>
                <a:gd name="connsiteY106" fmla="*/ 1448009 h 1745392"/>
                <a:gd name="connsiteX107" fmla="*/ 1183357 w 1539414"/>
                <a:gd name="connsiteY107" fmla="*/ 1440558 h 1745392"/>
                <a:gd name="connsiteX108" fmla="*/ 1150495 w 1539414"/>
                <a:gd name="connsiteY108" fmla="*/ 1430058 h 1745392"/>
                <a:gd name="connsiteX109" fmla="*/ 1145414 w 1539414"/>
                <a:gd name="connsiteY109" fmla="*/ 1427687 h 1745392"/>
                <a:gd name="connsiteX110" fmla="*/ 1121699 w 1539414"/>
                <a:gd name="connsiteY110" fmla="*/ 1417187 h 1745392"/>
                <a:gd name="connsiteX111" fmla="*/ 1108487 w 1539414"/>
                <a:gd name="connsiteY111" fmla="*/ 1409397 h 1745392"/>
                <a:gd name="connsiteX112" fmla="*/ 1084772 w 1539414"/>
                <a:gd name="connsiteY112" fmla="*/ 1390430 h 1745392"/>
                <a:gd name="connsiteX113" fmla="*/ 1074270 w 1539414"/>
                <a:gd name="connsiteY113" fmla="*/ 1379930 h 1745392"/>
                <a:gd name="connsiteX114" fmla="*/ 1061058 w 1539414"/>
                <a:gd name="connsiteY114" fmla="*/ 1364011 h 1745392"/>
                <a:gd name="connsiteX115" fmla="*/ 1040731 w 1539414"/>
                <a:gd name="connsiteY115" fmla="*/ 1331156 h 1745392"/>
                <a:gd name="connsiteX116" fmla="*/ 1026502 w 1539414"/>
                <a:gd name="connsiteY116" fmla="*/ 1297286 h 1745392"/>
                <a:gd name="connsiteX117" fmla="*/ 1017016 w 1539414"/>
                <a:gd name="connsiteY117" fmla="*/ 1264431 h 1745392"/>
                <a:gd name="connsiteX118" fmla="*/ 1010241 w 1539414"/>
                <a:gd name="connsiteY118" fmla="*/ 1220061 h 1745392"/>
                <a:gd name="connsiteX119" fmla="*/ 1009224 w 1539414"/>
                <a:gd name="connsiteY119" fmla="*/ 1182465 h 1745392"/>
                <a:gd name="connsiteX120" fmla="*/ 1009224 w 1539414"/>
                <a:gd name="connsiteY120" fmla="*/ 1178062 h 1745392"/>
                <a:gd name="connsiteX121" fmla="*/ 945195 w 1539414"/>
                <a:gd name="connsiteY121" fmla="*/ 1172642 h 1745392"/>
                <a:gd name="connsiteX122" fmla="*/ 944856 w 1539414"/>
                <a:gd name="connsiteY122" fmla="*/ 1178739 h 1745392"/>
                <a:gd name="connsiteX123" fmla="*/ 945195 w 1539414"/>
                <a:gd name="connsiteY123" fmla="*/ 1212271 h 1745392"/>
                <a:gd name="connsiteX124" fmla="*/ 947905 w 1539414"/>
                <a:gd name="connsiteY124" fmla="*/ 1243770 h 1745392"/>
                <a:gd name="connsiteX125" fmla="*/ 954342 w 1539414"/>
                <a:gd name="connsiteY125" fmla="*/ 1280689 h 1745392"/>
                <a:gd name="connsiteX126" fmla="*/ 966199 w 1539414"/>
                <a:gd name="connsiteY126" fmla="*/ 1320656 h 1745392"/>
                <a:gd name="connsiteX127" fmla="*/ 984493 w 1539414"/>
                <a:gd name="connsiteY127" fmla="*/ 1362317 h 1745392"/>
                <a:gd name="connsiteX128" fmla="*/ 1003126 w 1539414"/>
                <a:gd name="connsiteY128" fmla="*/ 1393139 h 1745392"/>
                <a:gd name="connsiteX129" fmla="*/ 1018033 w 1539414"/>
                <a:gd name="connsiteY129" fmla="*/ 1413123 h 1745392"/>
                <a:gd name="connsiteX130" fmla="*/ 1026502 w 1539414"/>
                <a:gd name="connsiteY130" fmla="*/ 1422945 h 1745392"/>
                <a:gd name="connsiteX131" fmla="*/ 1041747 w 1539414"/>
                <a:gd name="connsiteY131" fmla="*/ 1438187 h 1745392"/>
                <a:gd name="connsiteX132" fmla="*/ 1075964 w 1539414"/>
                <a:gd name="connsiteY132" fmla="*/ 1464945 h 1745392"/>
                <a:gd name="connsiteX133" fmla="*/ 1094935 w 1539414"/>
                <a:gd name="connsiteY133" fmla="*/ 1476461 h 1745392"/>
                <a:gd name="connsiteX134" fmla="*/ 1090531 w 1539414"/>
                <a:gd name="connsiteY134" fmla="*/ 1492380 h 1745392"/>
                <a:gd name="connsiteX135" fmla="*/ 1080029 w 1539414"/>
                <a:gd name="connsiteY135" fmla="*/ 1522186 h 1745392"/>
                <a:gd name="connsiteX136" fmla="*/ 1067494 w 1539414"/>
                <a:gd name="connsiteY136" fmla="*/ 1549621 h 1745392"/>
                <a:gd name="connsiteX137" fmla="*/ 1053266 w 1539414"/>
                <a:gd name="connsiteY137" fmla="*/ 1574685 h 1745392"/>
                <a:gd name="connsiteX138" fmla="*/ 1037343 w 1539414"/>
                <a:gd name="connsiteY138" fmla="*/ 1597717 h 1745392"/>
                <a:gd name="connsiteX139" fmla="*/ 1019388 w 1539414"/>
                <a:gd name="connsiteY139" fmla="*/ 1617700 h 1745392"/>
                <a:gd name="connsiteX140" fmla="*/ 999738 w 1539414"/>
                <a:gd name="connsiteY140" fmla="*/ 1635313 h 1745392"/>
                <a:gd name="connsiteX141" fmla="*/ 978057 w 1539414"/>
                <a:gd name="connsiteY141" fmla="*/ 1650555 h 1745392"/>
                <a:gd name="connsiteX142" fmla="*/ 966877 w 1539414"/>
                <a:gd name="connsiteY142" fmla="*/ 1657329 h 1745392"/>
                <a:gd name="connsiteX143" fmla="*/ 947905 w 1539414"/>
                <a:gd name="connsiteY143" fmla="*/ 1666813 h 1745392"/>
                <a:gd name="connsiteX144" fmla="*/ 909284 w 1539414"/>
                <a:gd name="connsiteY144" fmla="*/ 1680700 h 1745392"/>
                <a:gd name="connsiteX145" fmla="*/ 869647 w 1539414"/>
                <a:gd name="connsiteY145" fmla="*/ 1688490 h 1745392"/>
                <a:gd name="connsiteX146" fmla="*/ 830688 w 1539414"/>
                <a:gd name="connsiteY146" fmla="*/ 1691538 h 1745392"/>
                <a:gd name="connsiteX147" fmla="*/ 793422 w 1539414"/>
                <a:gd name="connsiteY147" fmla="*/ 1690522 h 1745392"/>
                <a:gd name="connsiteX148" fmla="*/ 758527 w 1539414"/>
                <a:gd name="connsiteY148" fmla="*/ 1687135 h 1745392"/>
                <a:gd name="connsiteX149" fmla="*/ 713131 w 1539414"/>
                <a:gd name="connsiteY149" fmla="*/ 1679345 h 1745392"/>
                <a:gd name="connsiteX150" fmla="*/ 690433 w 1539414"/>
                <a:gd name="connsiteY150" fmla="*/ 1673587 h 1745392"/>
                <a:gd name="connsiteX151" fmla="*/ 706355 w 1539414"/>
                <a:gd name="connsiteY151" fmla="*/ 1653264 h 1745392"/>
                <a:gd name="connsiteX152" fmla="*/ 731764 w 1539414"/>
                <a:gd name="connsiteY152" fmla="*/ 1612959 h 1745392"/>
                <a:gd name="connsiteX153" fmla="*/ 751752 w 1539414"/>
                <a:gd name="connsiteY153" fmla="*/ 1572653 h 1745392"/>
                <a:gd name="connsiteX154" fmla="*/ 765642 w 1539414"/>
                <a:gd name="connsiteY154" fmla="*/ 1534379 h 1745392"/>
                <a:gd name="connsiteX155" fmla="*/ 779193 w 1539414"/>
                <a:gd name="connsiteY155" fmla="*/ 1484251 h 1745392"/>
                <a:gd name="connsiteX156" fmla="*/ 785969 w 1539414"/>
                <a:gd name="connsiteY156" fmla="*/ 1440897 h 1745392"/>
                <a:gd name="connsiteX157" fmla="*/ 786307 w 1539414"/>
                <a:gd name="connsiteY157" fmla="*/ 1434800 h 1745392"/>
                <a:gd name="connsiteX158" fmla="*/ 722278 w 1539414"/>
                <a:gd name="connsiteY158" fmla="*/ 1431074 h 1745392"/>
                <a:gd name="connsiteX159" fmla="*/ 721939 w 1539414"/>
                <a:gd name="connsiteY159" fmla="*/ 1436493 h 1745392"/>
                <a:gd name="connsiteX160" fmla="*/ 716519 w 1539414"/>
                <a:gd name="connsiteY160" fmla="*/ 1469348 h 1745392"/>
                <a:gd name="connsiteX161" fmla="*/ 708727 w 1539414"/>
                <a:gd name="connsiteY161" fmla="*/ 1501186 h 1745392"/>
                <a:gd name="connsiteX162" fmla="*/ 696192 w 1539414"/>
                <a:gd name="connsiteY162" fmla="*/ 1537766 h 1745392"/>
                <a:gd name="connsiteX163" fmla="*/ 677898 w 1539414"/>
                <a:gd name="connsiteY163" fmla="*/ 1577733 h 1745392"/>
                <a:gd name="connsiteX164" fmla="*/ 652490 w 1539414"/>
                <a:gd name="connsiteY164" fmla="*/ 1618378 h 1745392"/>
                <a:gd name="connsiteX165" fmla="*/ 628097 w 1539414"/>
                <a:gd name="connsiteY165" fmla="*/ 1647168 h 1745392"/>
                <a:gd name="connsiteX166" fmla="*/ 609465 w 1539414"/>
                <a:gd name="connsiteY166" fmla="*/ 1665797 h 1745392"/>
                <a:gd name="connsiteX167" fmla="*/ 598962 w 1539414"/>
                <a:gd name="connsiteY167" fmla="*/ 1673925 h 1745392"/>
                <a:gd name="connsiteX168" fmla="*/ 584395 w 1539414"/>
                <a:gd name="connsiteY168" fmla="*/ 1685780 h 1745392"/>
                <a:gd name="connsiteX169" fmla="*/ 551872 w 1539414"/>
                <a:gd name="connsiteY169" fmla="*/ 1705764 h 1745392"/>
                <a:gd name="connsiteX170" fmla="*/ 516639 w 1539414"/>
                <a:gd name="connsiteY170" fmla="*/ 1721344 h 1745392"/>
                <a:gd name="connsiteX171" fmla="*/ 478357 w 1539414"/>
                <a:gd name="connsiteY171" fmla="*/ 1733199 h 1745392"/>
                <a:gd name="connsiteX172" fmla="*/ 437703 w 1539414"/>
                <a:gd name="connsiteY172" fmla="*/ 1740989 h 1745392"/>
                <a:gd name="connsiteX173" fmla="*/ 393662 w 1539414"/>
                <a:gd name="connsiteY173" fmla="*/ 1745053 h 1745392"/>
                <a:gd name="connsiteX174" fmla="*/ 347249 w 1539414"/>
                <a:gd name="connsiteY174" fmla="*/ 1745392 h 1745392"/>
                <a:gd name="connsiteX175" fmla="*/ 298126 w 1539414"/>
                <a:gd name="connsiteY175" fmla="*/ 1741666 h 1745392"/>
                <a:gd name="connsiteX176" fmla="*/ 272040 w 1539414"/>
                <a:gd name="connsiteY176" fmla="*/ 1737602 h 1745392"/>
                <a:gd name="connsiteX177" fmla="*/ 249681 w 1539414"/>
                <a:gd name="connsiteY177" fmla="*/ 1733538 h 1745392"/>
                <a:gd name="connsiteX178" fmla="*/ 206317 w 1539414"/>
                <a:gd name="connsiteY178" fmla="*/ 1719651 h 1745392"/>
                <a:gd name="connsiteX179" fmla="*/ 166002 w 1539414"/>
                <a:gd name="connsiteY179" fmla="*/ 1700344 h 1745392"/>
                <a:gd name="connsiteX180" fmla="*/ 128059 w 1539414"/>
                <a:gd name="connsiteY180" fmla="*/ 1676635 h 1745392"/>
                <a:gd name="connsiteX181" fmla="*/ 93503 w 1539414"/>
                <a:gd name="connsiteY181" fmla="*/ 1649877 h 1745392"/>
                <a:gd name="connsiteX182" fmla="*/ 61658 w 1539414"/>
                <a:gd name="connsiteY182" fmla="*/ 1621426 h 1745392"/>
                <a:gd name="connsiteX183" fmla="*/ 21005 w 1539414"/>
                <a:gd name="connsiteY183" fmla="*/ 1578749 h 1745392"/>
                <a:gd name="connsiteX184" fmla="*/ 0 w 1539414"/>
                <a:gd name="connsiteY184" fmla="*/ 1552669 h 1745392"/>
                <a:gd name="connsiteX185" fmla="*/ 0 w 1539414"/>
                <a:gd name="connsiteY185" fmla="*/ 652392 h 1745392"/>
                <a:gd name="connsiteX186" fmla="*/ 27103 w 1539414"/>
                <a:gd name="connsiteY186" fmla="*/ 647650 h 1745392"/>
                <a:gd name="connsiteX187" fmla="*/ 79275 w 1539414"/>
                <a:gd name="connsiteY187" fmla="*/ 641553 h 1745392"/>
                <a:gd name="connsiteX188" fmla="*/ 128059 w 1539414"/>
                <a:gd name="connsiteY188" fmla="*/ 639860 h 1745392"/>
                <a:gd name="connsiteX189" fmla="*/ 173794 w 1539414"/>
                <a:gd name="connsiteY189" fmla="*/ 642231 h 1745392"/>
                <a:gd name="connsiteX190" fmla="*/ 216480 w 1539414"/>
                <a:gd name="connsiteY190" fmla="*/ 649343 h 1745392"/>
                <a:gd name="connsiteX191" fmla="*/ 255440 w 1539414"/>
                <a:gd name="connsiteY191" fmla="*/ 660859 h 1745392"/>
                <a:gd name="connsiteX192" fmla="*/ 291351 w 1539414"/>
                <a:gd name="connsiteY192" fmla="*/ 676440 h 1745392"/>
                <a:gd name="connsiteX193" fmla="*/ 323873 w 1539414"/>
                <a:gd name="connsiteY193" fmla="*/ 697101 h 1745392"/>
                <a:gd name="connsiteX194" fmla="*/ 338441 w 1539414"/>
                <a:gd name="connsiteY194" fmla="*/ 708955 h 1745392"/>
                <a:gd name="connsiteX195" fmla="*/ 348604 w 1539414"/>
                <a:gd name="connsiteY195" fmla="*/ 717762 h 1745392"/>
                <a:gd name="connsiteX196" fmla="*/ 366898 w 1539414"/>
                <a:gd name="connsiteY196" fmla="*/ 736729 h 1745392"/>
                <a:gd name="connsiteX197" fmla="*/ 383160 w 1539414"/>
                <a:gd name="connsiteY197" fmla="*/ 757051 h 1745392"/>
                <a:gd name="connsiteX198" fmla="*/ 397389 w 1539414"/>
                <a:gd name="connsiteY198" fmla="*/ 778390 h 1745392"/>
                <a:gd name="connsiteX199" fmla="*/ 415344 w 1539414"/>
                <a:gd name="connsiteY199" fmla="*/ 811244 h 1745392"/>
                <a:gd name="connsiteX200" fmla="*/ 432960 w 1539414"/>
                <a:gd name="connsiteY200" fmla="*/ 856631 h 1745392"/>
                <a:gd name="connsiteX201" fmla="*/ 445156 w 1539414"/>
                <a:gd name="connsiteY201" fmla="*/ 901001 h 1745392"/>
                <a:gd name="connsiteX202" fmla="*/ 452948 w 1539414"/>
                <a:gd name="connsiteY202" fmla="*/ 942662 h 1745392"/>
                <a:gd name="connsiteX203" fmla="*/ 458369 w 1539414"/>
                <a:gd name="connsiteY203" fmla="*/ 996177 h 1745392"/>
                <a:gd name="connsiteX204" fmla="*/ 458708 w 1539414"/>
                <a:gd name="connsiteY204" fmla="*/ 1019886 h 1745392"/>
                <a:gd name="connsiteX205" fmla="*/ 439397 w 1539414"/>
                <a:gd name="connsiteY205" fmla="*/ 1025983 h 1745392"/>
                <a:gd name="connsiteX206" fmla="*/ 404842 w 1539414"/>
                <a:gd name="connsiteY206" fmla="*/ 1041225 h 1745392"/>
                <a:gd name="connsiteX207" fmla="*/ 375029 w 1539414"/>
                <a:gd name="connsiteY207" fmla="*/ 1059515 h 1745392"/>
                <a:gd name="connsiteX208" fmla="*/ 348943 w 1539414"/>
                <a:gd name="connsiteY208" fmla="*/ 1078144 h 1745392"/>
                <a:gd name="connsiteX209" fmla="*/ 319131 w 1539414"/>
                <a:gd name="connsiteY209" fmla="*/ 1104901 h 1745392"/>
                <a:gd name="connsiteX210" fmla="*/ 297110 w 1539414"/>
                <a:gd name="connsiteY210" fmla="*/ 1129965 h 1745392"/>
                <a:gd name="connsiteX211" fmla="*/ 295077 w 1539414"/>
                <a:gd name="connsiteY211" fmla="*/ 1133014 h 1745392"/>
                <a:gd name="connsiteX212" fmla="*/ 347588 w 1539414"/>
                <a:gd name="connsiteY212" fmla="*/ 1169933 h 1745392"/>
                <a:gd name="connsiteX213" fmla="*/ 353686 w 1539414"/>
                <a:gd name="connsiteY213" fmla="*/ 1161804 h 1745392"/>
                <a:gd name="connsiteX214" fmla="*/ 388919 w 1539414"/>
                <a:gd name="connsiteY214" fmla="*/ 1127595 h 1745392"/>
                <a:gd name="connsiteX215" fmla="*/ 415344 w 1539414"/>
                <a:gd name="connsiteY215" fmla="*/ 1108627 h 1745392"/>
                <a:gd name="connsiteX216" fmla="*/ 436009 w 1539414"/>
                <a:gd name="connsiteY216" fmla="*/ 1097111 h 1745392"/>
                <a:gd name="connsiteX217" fmla="*/ 459724 w 1539414"/>
                <a:gd name="connsiteY217" fmla="*/ 1086950 h 1745392"/>
                <a:gd name="connsiteX218" fmla="*/ 485471 w 1539414"/>
                <a:gd name="connsiteY218" fmla="*/ 1079160 h 1745392"/>
                <a:gd name="connsiteX219" fmla="*/ 513929 w 1539414"/>
                <a:gd name="connsiteY219" fmla="*/ 1074418 h 1745392"/>
                <a:gd name="connsiteX220" fmla="*/ 544758 w 1539414"/>
                <a:gd name="connsiteY220" fmla="*/ 1073402 h 1745392"/>
                <a:gd name="connsiteX221" fmla="*/ 578297 w 1539414"/>
                <a:gd name="connsiteY221" fmla="*/ 1076450 h 1745392"/>
                <a:gd name="connsiteX222" fmla="*/ 614207 w 1539414"/>
                <a:gd name="connsiteY222" fmla="*/ 1085256 h 1745392"/>
                <a:gd name="connsiteX223" fmla="*/ 651812 w 1539414"/>
                <a:gd name="connsiteY223" fmla="*/ 1100159 h 1745392"/>
                <a:gd name="connsiteX224" fmla="*/ 692465 w 1539414"/>
                <a:gd name="connsiteY224" fmla="*/ 1121837 h 1745392"/>
                <a:gd name="connsiteX225" fmla="*/ 713470 w 1539414"/>
                <a:gd name="connsiteY225" fmla="*/ 1135723 h 1745392"/>
                <a:gd name="connsiteX226" fmla="*/ 749719 w 1539414"/>
                <a:gd name="connsiteY226" fmla="*/ 1082547 h 1745392"/>
                <a:gd name="connsiteX227" fmla="*/ 733797 w 1539414"/>
                <a:gd name="connsiteY227" fmla="*/ 1072047 h 1745392"/>
                <a:gd name="connsiteX228" fmla="*/ 702290 w 1539414"/>
                <a:gd name="connsiteY228" fmla="*/ 1053757 h 1745392"/>
                <a:gd name="connsiteX229" fmla="*/ 671800 w 1539414"/>
                <a:gd name="connsiteY229" fmla="*/ 1038854 h 1745392"/>
                <a:gd name="connsiteX230" fmla="*/ 642326 w 1539414"/>
                <a:gd name="connsiteY230" fmla="*/ 1026999 h 1745392"/>
                <a:gd name="connsiteX231" fmla="*/ 613869 w 1539414"/>
                <a:gd name="connsiteY231" fmla="*/ 1018532 h 1745392"/>
                <a:gd name="connsiteX232" fmla="*/ 586428 w 1539414"/>
                <a:gd name="connsiteY232" fmla="*/ 1012435 h 1745392"/>
                <a:gd name="connsiteX233" fmla="*/ 560341 w 1539414"/>
                <a:gd name="connsiteY233" fmla="*/ 1009387 h 1745392"/>
                <a:gd name="connsiteX234" fmla="*/ 535272 w 1539414"/>
                <a:gd name="connsiteY234" fmla="*/ 1008370 h 1745392"/>
                <a:gd name="connsiteX235" fmla="*/ 522737 w 1539414"/>
                <a:gd name="connsiteY235" fmla="*/ 1009048 h 1745392"/>
                <a:gd name="connsiteX236" fmla="*/ 522398 w 1539414"/>
                <a:gd name="connsiteY236" fmla="*/ 989064 h 1745392"/>
                <a:gd name="connsiteX237" fmla="*/ 517655 w 1539414"/>
                <a:gd name="connsiteY237" fmla="*/ 936904 h 1745392"/>
                <a:gd name="connsiteX238" fmla="*/ 505798 w 1539414"/>
                <a:gd name="connsiteY238" fmla="*/ 874582 h 1745392"/>
                <a:gd name="connsiteX239" fmla="*/ 489875 w 1539414"/>
                <a:gd name="connsiteY239" fmla="*/ 824454 h 1745392"/>
                <a:gd name="connsiteX240" fmla="*/ 476324 w 1539414"/>
                <a:gd name="connsiteY240" fmla="*/ 790583 h 1745392"/>
                <a:gd name="connsiteX241" fmla="*/ 468532 w 1539414"/>
                <a:gd name="connsiteY241" fmla="*/ 773987 h 1745392"/>
                <a:gd name="connsiteX242" fmla="*/ 492924 w 1539414"/>
                <a:gd name="connsiteY242" fmla="*/ 759084 h 1745392"/>
                <a:gd name="connsiteX243" fmla="*/ 537304 w 1539414"/>
                <a:gd name="connsiteY243" fmla="*/ 727584 h 1745392"/>
                <a:gd name="connsiteX244" fmla="*/ 568472 w 1539414"/>
                <a:gd name="connsiteY244" fmla="*/ 700826 h 1745392"/>
                <a:gd name="connsiteX245" fmla="*/ 599301 w 1539414"/>
                <a:gd name="connsiteY245" fmla="*/ 669666 h 1745392"/>
                <a:gd name="connsiteX246" fmla="*/ 629114 w 1539414"/>
                <a:gd name="connsiteY246" fmla="*/ 633424 h 1745392"/>
                <a:gd name="connsiteX247" fmla="*/ 655877 w 1539414"/>
                <a:gd name="connsiteY247" fmla="*/ 592780 h 1745392"/>
                <a:gd name="connsiteX248" fmla="*/ 678576 w 1539414"/>
                <a:gd name="connsiteY248" fmla="*/ 547054 h 1745392"/>
                <a:gd name="connsiteX249" fmla="*/ 687384 w 1539414"/>
                <a:gd name="connsiteY249" fmla="*/ 521990 h 1745392"/>
                <a:gd name="connsiteX250" fmla="*/ 693143 w 1539414"/>
                <a:gd name="connsiteY250" fmla="*/ 504378 h 1745392"/>
                <a:gd name="connsiteX251" fmla="*/ 701613 w 1539414"/>
                <a:gd name="connsiteY251" fmla="*/ 468136 h 1745392"/>
                <a:gd name="connsiteX252" fmla="*/ 706355 w 1539414"/>
                <a:gd name="connsiteY252" fmla="*/ 431556 h 1745392"/>
                <a:gd name="connsiteX253" fmla="*/ 707711 w 1539414"/>
                <a:gd name="connsiteY253" fmla="*/ 393960 h 1745392"/>
                <a:gd name="connsiteX254" fmla="*/ 705678 w 1539414"/>
                <a:gd name="connsiteY254" fmla="*/ 355686 h 1745392"/>
                <a:gd name="connsiteX255" fmla="*/ 699919 w 1539414"/>
                <a:gd name="connsiteY255" fmla="*/ 316735 h 1745392"/>
                <a:gd name="connsiteX256" fmla="*/ 690433 w 1539414"/>
                <a:gd name="connsiteY256" fmla="*/ 277107 h 1745392"/>
                <a:gd name="connsiteX257" fmla="*/ 678237 w 1539414"/>
                <a:gd name="connsiteY257" fmla="*/ 236801 h 1745392"/>
                <a:gd name="connsiteX258" fmla="*/ 670445 w 1539414"/>
                <a:gd name="connsiteY258" fmla="*/ 216140 h 1745392"/>
                <a:gd name="connsiteX259" fmla="*/ 689755 w 1539414"/>
                <a:gd name="connsiteY259" fmla="*/ 212414 h 1745392"/>
                <a:gd name="connsiteX260" fmla="*/ 262894 w 1539414"/>
                <a:gd name="connsiteY260" fmla="*/ 0 h 1745392"/>
                <a:gd name="connsiteX261" fmla="*/ 280510 w 1539414"/>
                <a:gd name="connsiteY261" fmla="*/ 0 h 1745392"/>
                <a:gd name="connsiteX262" fmla="*/ 294400 w 1539414"/>
                <a:gd name="connsiteY262" fmla="*/ 0 h 1745392"/>
                <a:gd name="connsiteX263" fmla="*/ 321164 w 1539414"/>
                <a:gd name="connsiteY263" fmla="*/ 2033 h 1745392"/>
                <a:gd name="connsiteX264" fmla="*/ 360123 w 1539414"/>
                <a:gd name="connsiteY264" fmla="*/ 9147 h 1745392"/>
                <a:gd name="connsiteX265" fmla="*/ 406875 w 1539414"/>
                <a:gd name="connsiteY265" fmla="*/ 25070 h 1745392"/>
                <a:gd name="connsiteX266" fmla="*/ 449900 w 1539414"/>
                <a:gd name="connsiteY266" fmla="*/ 46752 h 1745392"/>
                <a:gd name="connsiteX267" fmla="*/ 487843 w 1539414"/>
                <a:gd name="connsiteY267" fmla="*/ 73177 h 1745392"/>
                <a:gd name="connsiteX268" fmla="*/ 521044 w 1539414"/>
                <a:gd name="connsiteY268" fmla="*/ 102312 h 1745392"/>
                <a:gd name="connsiteX269" fmla="*/ 549501 w 1539414"/>
                <a:gd name="connsiteY269" fmla="*/ 132802 h 1745392"/>
                <a:gd name="connsiteX270" fmla="*/ 573216 w 1539414"/>
                <a:gd name="connsiteY270" fmla="*/ 163969 h 1745392"/>
                <a:gd name="connsiteX271" fmla="*/ 583041 w 1539414"/>
                <a:gd name="connsiteY271" fmla="*/ 179215 h 1745392"/>
                <a:gd name="connsiteX272" fmla="*/ 593882 w 1539414"/>
                <a:gd name="connsiteY272" fmla="*/ 201574 h 1745392"/>
                <a:gd name="connsiteX273" fmla="*/ 612514 w 1539414"/>
                <a:gd name="connsiteY273" fmla="*/ 244938 h 1745392"/>
                <a:gd name="connsiteX274" fmla="*/ 627082 w 1539414"/>
                <a:gd name="connsiteY274" fmla="*/ 286947 h 1745392"/>
                <a:gd name="connsiteX275" fmla="*/ 636568 w 1539414"/>
                <a:gd name="connsiteY275" fmla="*/ 328278 h 1745392"/>
                <a:gd name="connsiteX276" fmla="*/ 642327 w 1539414"/>
                <a:gd name="connsiteY276" fmla="*/ 368592 h 1745392"/>
                <a:gd name="connsiteX277" fmla="*/ 643682 w 1539414"/>
                <a:gd name="connsiteY277" fmla="*/ 408230 h 1745392"/>
                <a:gd name="connsiteX278" fmla="*/ 639956 w 1539414"/>
                <a:gd name="connsiteY278" fmla="*/ 446512 h 1745392"/>
                <a:gd name="connsiteX279" fmla="*/ 632502 w 1539414"/>
                <a:gd name="connsiteY279" fmla="*/ 483439 h 1745392"/>
                <a:gd name="connsiteX280" fmla="*/ 627082 w 1539414"/>
                <a:gd name="connsiteY280" fmla="*/ 501394 h 1745392"/>
                <a:gd name="connsiteX281" fmla="*/ 618951 w 1539414"/>
                <a:gd name="connsiteY281" fmla="*/ 522737 h 1745392"/>
                <a:gd name="connsiteX282" fmla="*/ 599302 w 1539414"/>
                <a:gd name="connsiteY282" fmla="*/ 562374 h 1745392"/>
                <a:gd name="connsiteX283" fmla="*/ 575926 w 1539414"/>
                <a:gd name="connsiteY283" fmla="*/ 597607 h 1745392"/>
                <a:gd name="connsiteX284" fmla="*/ 549501 w 1539414"/>
                <a:gd name="connsiteY284" fmla="*/ 628775 h 1745392"/>
                <a:gd name="connsiteX285" fmla="*/ 522399 w 1539414"/>
                <a:gd name="connsiteY285" fmla="*/ 655878 h 1745392"/>
                <a:gd name="connsiteX286" fmla="*/ 494619 w 1539414"/>
                <a:gd name="connsiteY286" fmla="*/ 678915 h 1745392"/>
                <a:gd name="connsiteX287" fmla="*/ 455998 w 1539414"/>
                <a:gd name="connsiteY287" fmla="*/ 707033 h 1745392"/>
                <a:gd name="connsiteX288" fmla="*/ 434655 w 1539414"/>
                <a:gd name="connsiteY288" fmla="*/ 719568 h 1745392"/>
                <a:gd name="connsiteX289" fmla="*/ 422798 w 1539414"/>
                <a:gd name="connsiteY289" fmla="*/ 703646 h 1745392"/>
                <a:gd name="connsiteX290" fmla="*/ 396034 w 1539414"/>
                <a:gd name="connsiteY290" fmla="*/ 674510 h 1745392"/>
                <a:gd name="connsiteX291" fmla="*/ 380450 w 1539414"/>
                <a:gd name="connsiteY291" fmla="*/ 660620 h 1745392"/>
                <a:gd name="connsiteX292" fmla="*/ 363172 w 1539414"/>
                <a:gd name="connsiteY292" fmla="*/ 646731 h 1745392"/>
                <a:gd name="connsiteX293" fmla="*/ 325568 w 1539414"/>
                <a:gd name="connsiteY293" fmla="*/ 622677 h 1745392"/>
                <a:gd name="connsiteX294" fmla="*/ 284575 w 1539414"/>
                <a:gd name="connsiteY294" fmla="*/ 603706 h 1745392"/>
                <a:gd name="connsiteX295" fmla="*/ 240195 w 1539414"/>
                <a:gd name="connsiteY295" fmla="*/ 589138 h 1745392"/>
                <a:gd name="connsiteX296" fmla="*/ 192766 w 1539414"/>
                <a:gd name="connsiteY296" fmla="*/ 579991 h 1745392"/>
                <a:gd name="connsiteX297" fmla="*/ 141610 w 1539414"/>
                <a:gd name="connsiteY297" fmla="*/ 575926 h 1745392"/>
                <a:gd name="connsiteX298" fmla="*/ 87405 w 1539414"/>
                <a:gd name="connsiteY298" fmla="*/ 576942 h 1745392"/>
                <a:gd name="connsiteX299" fmla="*/ 29813 w 1539414"/>
                <a:gd name="connsiteY299" fmla="*/ 582701 h 1745392"/>
                <a:gd name="connsiteX300" fmla="*/ 0 w 1539414"/>
                <a:gd name="connsiteY300" fmla="*/ 587783 h 1745392"/>
                <a:gd name="connsiteX301" fmla="*/ 0 w 1539414"/>
                <a:gd name="connsiteY301" fmla="*/ 353347 h 1745392"/>
                <a:gd name="connsiteX302" fmla="*/ 0 w 1539414"/>
                <a:gd name="connsiteY302" fmla="*/ 334376 h 1745392"/>
                <a:gd name="connsiteX303" fmla="*/ 2033 w 1539414"/>
                <a:gd name="connsiteY303" fmla="*/ 298465 h 1745392"/>
                <a:gd name="connsiteX304" fmla="*/ 6437 w 1539414"/>
                <a:gd name="connsiteY304" fmla="*/ 263232 h 1745392"/>
                <a:gd name="connsiteX305" fmla="*/ 13213 w 1539414"/>
                <a:gd name="connsiteY305" fmla="*/ 230032 h 1745392"/>
                <a:gd name="connsiteX306" fmla="*/ 21682 w 1539414"/>
                <a:gd name="connsiteY306" fmla="*/ 197847 h 1745392"/>
                <a:gd name="connsiteX307" fmla="*/ 32862 w 1539414"/>
                <a:gd name="connsiteY307" fmla="*/ 168035 h 1745392"/>
                <a:gd name="connsiteX308" fmla="*/ 45397 w 1539414"/>
                <a:gd name="connsiteY308" fmla="*/ 139916 h 1745392"/>
                <a:gd name="connsiteX309" fmla="*/ 60981 w 1539414"/>
                <a:gd name="connsiteY309" fmla="*/ 114169 h 1745392"/>
                <a:gd name="connsiteX310" fmla="*/ 78597 w 1539414"/>
                <a:gd name="connsiteY310" fmla="*/ 89777 h 1745392"/>
                <a:gd name="connsiteX311" fmla="*/ 98246 w 1539414"/>
                <a:gd name="connsiteY311" fmla="*/ 68772 h 1745392"/>
                <a:gd name="connsiteX312" fmla="*/ 120267 w 1539414"/>
                <a:gd name="connsiteY312" fmla="*/ 50139 h 1745392"/>
                <a:gd name="connsiteX313" fmla="*/ 144321 w 1539414"/>
                <a:gd name="connsiteY313" fmla="*/ 33878 h 1745392"/>
                <a:gd name="connsiteX314" fmla="*/ 170745 w 1539414"/>
                <a:gd name="connsiteY314" fmla="*/ 20666 h 1745392"/>
                <a:gd name="connsiteX315" fmla="*/ 199203 w 1539414"/>
                <a:gd name="connsiteY315" fmla="*/ 10502 h 1745392"/>
                <a:gd name="connsiteX316" fmla="*/ 230032 w 1539414"/>
                <a:gd name="connsiteY316" fmla="*/ 3388 h 174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</a:cxnLst>
              <a:rect l="l" t="t" r="r" b="b"/>
              <a:pathLst>
                <a:path w="1539414" h="1745392">
                  <a:moveTo>
                    <a:pt x="1075964" y="503700"/>
                  </a:moveTo>
                  <a:lnTo>
                    <a:pt x="1076641" y="503700"/>
                  </a:lnTo>
                  <a:lnTo>
                    <a:pt x="1075286" y="504039"/>
                  </a:lnTo>
                  <a:lnTo>
                    <a:pt x="1075261" y="503841"/>
                  </a:lnTo>
                  <a:close/>
                  <a:moveTo>
                    <a:pt x="727360" y="210043"/>
                  </a:moveTo>
                  <a:lnTo>
                    <a:pt x="764287" y="211737"/>
                  </a:lnTo>
                  <a:lnTo>
                    <a:pt x="800536" y="218172"/>
                  </a:lnTo>
                  <a:lnTo>
                    <a:pt x="835430" y="228333"/>
                  </a:lnTo>
                  <a:lnTo>
                    <a:pt x="868970" y="242559"/>
                  </a:lnTo>
                  <a:lnTo>
                    <a:pt x="900476" y="259494"/>
                  </a:lnTo>
                  <a:lnTo>
                    <a:pt x="930289" y="279139"/>
                  </a:lnTo>
                  <a:lnTo>
                    <a:pt x="958069" y="301155"/>
                  </a:lnTo>
                  <a:lnTo>
                    <a:pt x="983477" y="325203"/>
                  </a:lnTo>
                  <a:lnTo>
                    <a:pt x="1006175" y="351283"/>
                  </a:lnTo>
                  <a:lnTo>
                    <a:pt x="1026163" y="378041"/>
                  </a:lnTo>
                  <a:lnTo>
                    <a:pt x="1043102" y="406153"/>
                  </a:lnTo>
                  <a:lnTo>
                    <a:pt x="1056653" y="434266"/>
                  </a:lnTo>
                  <a:lnTo>
                    <a:pt x="1066817" y="462378"/>
                  </a:lnTo>
                  <a:lnTo>
                    <a:pt x="1073592" y="490491"/>
                  </a:lnTo>
                  <a:lnTo>
                    <a:pt x="1075261" y="503841"/>
                  </a:lnTo>
                  <a:lnTo>
                    <a:pt x="1074270" y="504039"/>
                  </a:lnTo>
                  <a:lnTo>
                    <a:pt x="1075286" y="504039"/>
                  </a:lnTo>
                  <a:lnTo>
                    <a:pt x="1084772" y="552812"/>
                  </a:lnTo>
                  <a:lnTo>
                    <a:pt x="1094935" y="615134"/>
                  </a:lnTo>
                  <a:lnTo>
                    <a:pt x="1098662" y="652730"/>
                  </a:lnTo>
                  <a:lnTo>
                    <a:pt x="1099001" y="686601"/>
                  </a:lnTo>
                  <a:lnTo>
                    <a:pt x="1095613" y="718439"/>
                  </a:lnTo>
                  <a:lnTo>
                    <a:pt x="1088499" y="748245"/>
                  </a:lnTo>
                  <a:lnTo>
                    <a:pt x="1076641" y="776358"/>
                  </a:lnTo>
                  <a:lnTo>
                    <a:pt x="1068511" y="789906"/>
                  </a:lnTo>
                  <a:lnTo>
                    <a:pt x="1061735" y="801083"/>
                  </a:lnTo>
                  <a:lnTo>
                    <a:pt x="1045474" y="822421"/>
                  </a:lnTo>
                  <a:lnTo>
                    <a:pt x="1027518" y="840712"/>
                  </a:lnTo>
                  <a:lnTo>
                    <a:pt x="1008208" y="857308"/>
                  </a:lnTo>
                  <a:lnTo>
                    <a:pt x="977379" y="878985"/>
                  </a:lnTo>
                  <a:lnTo>
                    <a:pt x="935709" y="900324"/>
                  </a:lnTo>
                  <a:lnTo>
                    <a:pt x="895056" y="915904"/>
                  </a:lnTo>
                  <a:lnTo>
                    <a:pt x="860161" y="926065"/>
                  </a:lnTo>
                  <a:lnTo>
                    <a:pt x="822218" y="933517"/>
                  </a:lnTo>
                  <a:lnTo>
                    <a:pt x="816120" y="933855"/>
                  </a:lnTo>
                  <a:lnTo>
                    <a:pt x="822218" y="997871"/>
                  </a:lnTo>
                  <a:lnTo>
                    <a:pt x="831704" y="997193"/>
                  </a:lnTo>
                  <a:lnTo>
                    <a:pt x="877100" y="987709"/>
                  </a:lnTo>
                  <a:lnTo>
                    <a:pt x="918431" y="975855"/>
                  </a:lnTo>
                  <a:lnTo>
                    <a:pt x="965522" y="957565"/>
                  </a:lnTo>
                  <a:lnTo>
                    <a:pt x="1002449" y="938597"/>
                  </a:lnTo>
                  <a:lnTo>
                    <a:pt x="1026841" y="923356"/>
                  </a:lnTo>
                  <a:lnTo>
                    <a:pt x="1051233" y="905743"/>
                  </a:lnTo>
                  <a:lnTo>
                    <a:pt x="1073931" y="885421"/>
                  </a:lnTo>
                  <a:lnTo>
                    <a:pt x="1095613" y="863066"/>
                  </a:lnTo>
                  <a:lnTo>
                    <a:pt x="1114923" y="837325"/>
                  </a:lnTo>
                  <a:lnTo>
                    <a:pt x="1123393" y="823099"/>
                  </a:lnTo>
                  <a:lnTo>
                    <a:pt x="1132879" y="807518"/>
                  </a:lnTo>
                  <a:lnTo>
                    <a:pt x="1147785" y="773987"/>
                  </a:lnTo>
                  <a:lnTo>
                    <a:pt x="1158626" y="738761"/>
                  </a:lnTo>
                  <a:lnTo>
                    <a:pt x="1165402" y="701504"/>
                  </a:lnTo>
                  <a:lnTo>
                    <a:pt x="1167773" y="662553"/>
                  </a:lnTo>
                  <a:lnTo>
                    <a:pt x="1166079" y="621231"/>
                  </a:lnTo>
                  <a:lnTo>
                    <a:pt x="1160997" y="578215"/>
                  </a:lnTo>
                  <a:lnTo>
                    <a:pt x="1151173" y="533845"/>
                  </a:lnTo>
                  <a:lnTo>
                    <a:pt x="1144736" y="510474"/>
                  </a:lnTo>
                  <a:lnTo>
                    <a:pt x="1161336" y="514877"/>
                  </a:lnTo>
                  <a:lnTo>
                    <a:pt x="1193859" y="526732"/>
                  </a:lnTo>
                  <a:lnTo>
                    <a:pt x="1225027" y="542313"/>
                  </a:lnTo>
                  <a:lnTo>
                    <a:pt x="1254839" y="561619"/>
                  </a:lnTo>
                  <a:lnTo>
                    <a:pt x="1283297" y="583973"/>
                  </a:lnTo>
                  <a:lnTo>
                    <a:pt x="1309383" y="609037"/>
                  </a:lnTo>
                  <a:lnTo>
                    <a:pt x="1333436" y="637150"/>
                  </a:lnTo>
                  <a:lnTo>
                    <a:pt x="1355457" y="667633"/>
                  </a:lnTo>
                  <a:lnTo>
                    <a:pt x="1374429" y="700149"/>
                  </a:lnTo>
                  <a:lnTo>
                    <a:pt x="1390690" y="734358"/>
                  </a:lnTo>
                  <a:lnTo>
                    <a:pt x="1403225" y="770600"/>
                  </a:lnTo>
                  <a:lnTo>
                    <a:pt x="1413049" y="807857"/>
                  </a:lnTo>
                  <a:lnTo>
                    <a:pt x="1418470" y="846470"/>
                  </a:lnTo>
                  <a:lnTo>
                    <a:pt x="1420841" y="885421"/>
                  </a:lnTo>
                  <a:lnTo>
                    <a:pt x="1418470" y="925049"/>
                  </a:lnTo>
                  <a:lnTo>
                    <a:pt x="1412033" y="964678"/>
                  </a:lnTo>
                  <a:lnTo>
                    <a:pt x="1407290" y="984322"/>
                  </a:lnTo>
                  <a:lnTo>
                    <a:pt x="1416437" y="987371"/>
                  </a:lnTo>
                  <a:lnTo>
                    <a:pt x="1434054" y="994484"/>
                  </a:lnTo>
                  <a:lnTo>
                    <a:pt x="1450315" y="1003290"/>
                  </a:lnTo>
                  <a:lnTo>
                    <a:pt x="1464883" y="1013790"/>
                  </a:lnTo>
                  <a:lnTo>
                    <a:pt x="1483516" y="1031741"/>
                  </a:lnTo>
                  <a:lnTo>
                    <a:pt x="1504181" y="1060531"/>
                  </a:lnTo>
                  <a:lnTo>
                    <a:pt x="1519765" y="1094063"/>
                  </a:lnTo>
                  <a:lnTo>
                    <a:pt x="1530606" y="1129965"/>
                  </a:lnTo>
                  <a:lnTo>
                    <a:pt x="1536704" y="1167900"/>
                  </a:lnTo>
                  <a:lnTo>
                    <a:pt x="1539414" y="1206513"/>
                  </a:lnTo>
                  <a:lnTo>
                    <a:pt x="1539414" y="1225819"/>
                  </a:lnTo>
                  <a:lnTo>
                    <a:pt x="1538059" y="1240722"/>
                  </a:lnTo>
                  <a:lnTo>
                    <a:pt x="1532639" y="1270528"/>
                  </a:lnTo>
                  <a:lnTo>
                    <a:pt x="1528912" y="1285092"/>
                  </a:lnTo>
                  <a:lnTo>
                    <a:pt x="1525185" y="1296608"/>
                  </a:lnTo>
                  <a:lnTo>
                    <a:pt x="1516716" y="1318285"/>
                  </a:lnTo>
                  <a:lnTo>
                    <a:pt x="1505536" y="1338946"/>
                  </a:lnTo>
                  <a:lnTo>
                    <a:pt x="1493001" y="1357914"/>
                  </a:lnTo>
                  <a:lnTo>
                    <a:pt x="1478434" y="1375527"/>
                  </a:lnTo>
                  <a:lnTo>
                    <a:pt x="1461156" y="1391784"/>
                  </a:lnTo>
                  <a:lnTo>
                    <a:pt x="1442184" y="1406687"/>
                  </a:lnTo>
                  <a:lnTo>
                    <a:pt x="1421180" y="1420236"/>
                  </a:lnTo>
                  <a:lnTo>
                    <a:pt x="1410000" y="1426671"/>
                  </a:lnTo>
                  <a:lnTo>
                    <a:pt x="1398821" y="1432429"/>
                  </a:lnTo>
                  <a:lnTo>
                    <a:pt x="1376122" y="1441235"/>
                  </a:lnTo>
                  <a:lnTo>
                    <a:pt x="1341906" y="1450380"/>
                  </a:lnTo>
                  <a:lnTo>
                    <a:pt x="1296509" y="1454783"/>
                  </a:lnTo>
                  <a:lnTo>
                    <a:pt x="1253484" y="1453767"/>
                  </a:lnTo>
                  <a:lnTo>
                    <a:pt x="1215202" y="1448009"/>
                  </a:lnTo>
                  <a:lnTo>
                    <a:pt x="1183357" y="1440558"/>
                  </a:lnTo>
                  <a:lnTo>
                    <a:pt x="1150495" y="1430058"/>
                  </a:lnTo>
                  <a:lnTo>
                    <a:pt x="1145414" y="1427687"/>
                  </a:lnTo>
                  <a:lnTo>
                    <a:pt x="1121699" y="1417187"/>
                  </a:lnTo>
                  <a:lnTo>
                    <a:pt x="1108487" y="1409397"/>
                  </a:lnTo>
                  <a:lnTo>
                    <a:pt x="1084772" y="1390430"/>
                  </a:lnTo>
                  <a:lnTo>
                    <a:pt x="1074270" y="1379930"/>
                  </a:lnTo>
                  <a:lnTo>
                    <a:pt x="1061058" y="1364011"/>
                  </a:lnTo>
                  <a:lnTo>
                    <a:pt x="1040731" y="1331156"/>
                  </a:lnTo>
                  <a:lnTo>
                    <a:pt x="1026502" y="1297286"/>
                  </a:lnTo>
                  <a:lnTo>
                    <a:pt x="1017016" y="1264431"/>
                  </a:lnTo>
                  <a:lnTo>
                    <a:pt x="1010241" y="1220061"/>
                  </a:lnTo>
                  <a:lnTo>
                    <a:pt x="1009224" y="1182465"/>
                  </a:lnTo>
                  <a:lnTo>
                    <a:pt x="1009224" y="1178062"/>
                  </a:lnTo>
                  <a:lnTo>
                    <a:pt x="945195" y="1172642"/>
                  </a:lnTo>
                  <a:lnTo>
                    <a:pt x="944856" y="1178739"/>
                  </a:lnTo>
                  <a:lnTo>
                    <a:pt x="945195" y="1212271"/>
                  </a:lnTo>
                  <a:lnTo>
                    <a:pt x="947905" y="1243770"/>
                  </a:lnTo>
                  <a:lnTo>
                    <a:pt x="954342" y="1280689"/>
                  </a:lnTo>
                  <a:lnTo>
                    <a:pt x="966199" y="1320656"/>
                  </a:lnTo>
                  <a:lnTo>
                    <a:pt x="984493" y="1362317"/>
                  </a:lnTo>
                  <a:lnTo>
                    <a:pt x="1003126" y="1393139"/>
                  </a:lnTo>
                  <a:lnTo>
                    <a:pt x="1018033" y="1413123"/>
                  </a:lnTo>
                  <a:lnTo>
                    <a:pt x="1026502" y="1422945"/>
                  </a:lnTo>
                  <a:lnTo>
                    <a:pt x="1041747" y="1438187"/>
                  </a:lnTo>
                  <a:lnTo>
                    <a:pt x="1075964" y="1464945"/>
                  </a:lnTo>
                  <a:lnTo>
                    <a:pt x="1094935" y="1476461"/>
                  </a:lnTo>
                  <a:lnTo>
                    <a:pt x="1090531" y="1492380"/>
                  </a:lnTo>
                  <a:lnTo>
                    <a:pt x="1080029" y="1522186"/>
                  </a:lnTo>
                  <a:lnTo>
                    <a:pt x="1067494" y="1549621"/>
                  </a:lnTo>
                  <a:lnTo>
                    <a:pt x="1053266" y="1574685"/>
                  </a:lnTo>
                  <a:lnTo>
                    <a:pt x="1037343" y="1597717"/>
                  </a:lnTo>
                  <a:lnTo>
                    <a:pt x="1019388" y="1617700"/>
                  </a:lnTo>
                  <a:lnTo>
                    <a:pt x="999738" y="1635313"/>
                  </a:lnTo>
                  <a:lnTo>
                    <a:pt x="978057" y="1650555"/>
                  </a:lnTo>
                  <a:lnTo>
                    <a:pt x="966877" y="1657329"/>
                  </a:lnTo>
                  <a:lnTo>
                    <a:pt x="947905" y="1666813"/>
                  </a:lnTo>
                  <a:lnTo>
                    <a:pt x="909284" y="1680700"/>
                  </a:lnTo>
                  <a:lnTo>
                    <a:pt x="869647" y="1688490"/>
                  </a:lnTo>
                  <a:lnTo>
                    <a:pt x="830688" y="1691538"/>
                  </a:lnTo>
                  <a:lnTo>
                    <a:pt x="793422" y="1690522"/>
                  </a:lnTo>
                  <a:lnTo>
                    <a:pt x="758527" y="1687135"/>
                  </a:lnTo>
                  <a:lnTo>
                    <a:pt x="713131" y="1679345"/>
                  </a:lnTo>
                  <a:lnTo>
                    <a:pt x="690433" y="1673587"/>
                  </a:lnTo>
                  <a:lnTo>
                    <a:pt x="706355" y="1653264"/>
                  </a:lnTo>
                  <a:lnTo>
                    <a:pt x="731764" y="1612959"/>
                  </a:lnTo>
                  <a:lnTo>
                    <a:pt x="751752" y="1572653"/>
                  </a:lnTo>
                  <a:lnTo>
                    <a:pt x="765642" y="1534379"/>
                  </a:lnTo>
                  <a:lnTo>
                    <a:pt x="779193" y="1484251"/>
                  </a:lnTo>
                  <a:lnTo>
                    <a:pt x="785969" y="1440897"/>
                  </a:lnTo>
                  <a:lnTo>
                    <a:pt x="786307" y="1434800"/>
                  </a:lnTo>
                  <a:lnTo>
                    <a:pt x="722278" y="1431074"/>
                  </a:lnTo>
                  <a:lnTo>
                    <a:pt x="721939" y="1436493"/>
                  </a:lnTo>
                  <a:lnTo>
                    <a:pt x="716519" y="1469348"/>
                  </a:lnTo>
                  <a:lnTo>
                    <a:pt x="708727" y="1501186"/>
                  </a:lnTo>
                  <a:lnTo>
                    <a:pt x="696192" y="1537766"/>
                  </a:lnTo>
                  <a:lnTo>
                    <a:pt x="677898" y="1577733"/>
                  </a:lnTo>
                  <a:lnTo>
                    <a:pt x="652490" y="1618378"/>
                  </a:lnTo>
                  <a:lnTo>
                    <a:pt x="628097" y="1647168"/>
                  </a:lnTo>
                  <a:lnTo>
                    <a:pt x="609465" y="1665797"/>
                  </a:lnTo>
                  <a:lnTo>
                    <a:pt x="598962" y="1673925"/>
                  </a:lnTo>
                  <a:lnTo>
                    <a:pt x="584395" y="1685780"/>
                  </a:lnTo>
                  <a:lnTo>
                    <a:pt x="551872" y="1705764"/>
                  </a:lnTo>
                  <a:lnTo>
                    <a:pt x="516639" y="1721344"/>
                  </a:lnTo>
                  <a:lnTo>
                    <a:pt x="478357" y="1733199"/>
                  </a:lnTo>
                  <a:lnTo>
                    <a:pt x="437703" y="1740989"/>
                  </a:lnTo>
                  <a:lnTo>
                    <a:pt x="393662" y="1745053"/>
                  </a:lnTo>
                  <a:lnTo>
                    <a:pt x="347249" y="1745392"/>
                  </a:lnTo>
                  <a:lnTo>
                    <a:pt x="298126" y="1741666"/>
                  </a:lnTo>
                  <a:lnTo>
                    <a:pt x="272040" y="1737602"/>
                  </a:lnTo>
                  <a:lnTo>
                    <a:pt x="249681" y="1733538"/>
                  </a:lnTo>
                  <a:lnTo>
                    <a:pt x="206317" y="1719651"/>
                  </a:lnTo>
                  <a:lnTo>
                    <a:pt x="166002" y="1700344"/>
                  </a:lnTo>
                  <a:lnTo>
                    <a:pt x="128059" y="1676635"/>
                  </a:lnTo>
                  <a:lnTo>
                    <a:pt x="93503" y="1649877"/>
                  </a:lnTo>
                  <a:lnTo>
                    <a:pt x="61658" y="1621426"/>
                  </a:lnTo>
                  <a:lnTo>
                    <a:pt x="21005" y="1578749"/>
                  </a:lnTo>
                  <a:lnTo>
                    <a:pt x="0" y="1552669"/>
                  </a:lnTo>
                  <a:lnTo>
                    <a:pt x="0" y="652392"/>
                  </a:lnTo>
                  <a:lnTo>
                    <a:pt x="27103" y="647650"/>
                  </a:lnTo>
                  <a:lnTo>
                    <a:pt x="79275" y="641553"/>
                  </a:lnTo>
                  <a:lnTo>
                    <a:pt x="128059" y="639860"/>
                  </a:lnTo>
                  <a:lnTo>
                    <a:pt x="173794" y="642231"/>
                  </a:lnTo>
                  <a:lnTo>
                    <a:pt x="216480" y="649343"/>
                  </a:lnTo>
                  <a:lnTo>
                    <a:pt x="255440" y="660859"/>
                  </a:lnTo>
                  <a:lnTo>
                    <a:pt x="291351" y="676440"/>
                  </a:lnTo>
                  <a:lnTo>
                    <a:pt x="323873" y="697101"/>
                  </a:lnTo>
                  <a:lnTo>
                    <a:pt x="338441" y="708955"/>
                  </a:lnTo>
                  <a:lnTo>
                    <a:pt x="348604" y="717762"/>
                  </a:lnTo>
                  <a:lnTo>
                    <a:pt x="366898" y="736729"/>
                  </a:lnTo>
                  <a:lnTo>
                    <a:pt x="383160" y="757051"/>
                  </a:lnTo>
                  <a:lnTo>
                    <a:pt x="397389" y="778390"/>
                  </a:lnTo>
                  <a:lnTo>
                    <a:pt x="415344" y="811244"/>
                  </a:lnTo>
                  <a:lnTo>
                    <a:pt x="432960" y="856631"/>
                  </a:lnTo>
                  <a:lnTo>
                    <a:pt x="445156" y="901001"/>
                  </a:lnTo>
                  <a:lnTo>
                    <a:pt x="452948" y="942662"/>
                  </a:lnTo>
                  <a:lnTo>
                    <a:pt x="458369" y="996177"/>
                  </a:lnTo>
                  <a:lnTo>
                    <a:pt x="458708" y="1019886"/>
                  </a:lnTo>
                  <a:lnTo>
                    <a:pt x="439397" y="1025983"/>
                  </a:lnTo>
                  <a:lnTo>
                    <a:pt x="404842" y="1041225"/>
                  </a:lnTo>
                  <a:lnTo>
                    <a:pt x="375029" y="1059515"/>
                  </a:lnTo>
                  <a:lnTo>
                    <a:pt x="348943" y="1078144"/>
                  </a:lnTo>
                  <a:lnTo>
                    <a:pt x="319131" y="1104901"/>
                  </a:lnTo>
                  <a:lnTo>
                    <a:pt x="297110" y="1129965"/>
                  </a:lnTo>
                  <a:lnTo>
                    <a:pt x="295077" y="1133014"/>
                  </a:lnTo>
                  <a:lnTo>
                    <a:pt x="347588" y="1169933"/>
                  </a:lnTo>
                  <a:lnTo>
                    <a:pt x="353686" y="1161804"/>
                  </a:lnTo>
                  <a:lnTo>
                    <a:pt x="388919" y="1127595"/>
                  </a:lnTo>
                  <a:lnTo>
                    <a:pt x="415344" y="1108627"/>
                  </a:lnTo>
                  <a:lnTo>
                    <a:pt x="436009" y="1097111"/>
                  </a:lnTo>
                  <a:lnTo>
                    <a:pt x="459724" y="1086950"/>
                  </a:lnTo>
                  <a:lnTo>
                    <a:pt x="485471" y="1079160"/>
                  </a:lnTo>
                  <a:lnTo>
                    <a:pt x="513929" y="1074418"/>
                  </a:lnTo>
                  <a:lnTo>
                    <a:pt x="544758" y="1073402"/>
                  </a:lnTo>
                  <a:lnTo>
                    <a:pt x="578297" y="1076450"/>
                  </a:lnTo>
                  <a:lnTo>
                    <a:pt x="614207" y="1085256"/>
                  </a:lnTo>
                  <a:lnTo>
                    <a:pt x="651812" y="1100159"/>
                  </a:lnTo>
                  <a:lnTo>
                    <a:pt x="692465" y="1121837"/>
                  </a:lnTo>
                  <a:lnTo>
                    <a:pt x="713470" y="1135723"/>
                  </a:lnTo>
                  <a:lnTo>
                    <a:pt x="749719" y="1082547"/>
                  </a:lnTo>
                  <a:lnTo>
                    <a:pt x="733797" y="1072047"/>
                  </a:lnTo>
                  <a:lnTo>
                    <a:pt x="702290" y="1053757"/>
                  </a:lnTo>
                  <a:lnTo>
                    <a:pt x="671800" y="1038854"/>
                  </a:lnTo>
                  <a:lnTo>
                    <a:pt x="642326" y="1026999"/>
                  </a:lnTo>
                  <a:lnTo>
                    <a:pt x="613869" y="1018532"/>
                  </a:lnTo>
                  <a:lnTo>
                    <a:pt x="586428" y="1012435"/>
                  </a:lnTo>
                  <a:lnTo>
                    <a:pt x="560341" y="1009387"/>
                  </a:lnTo>
                  <a:lnTo>
                    <a:pt x="535272" y="1008370"/>
                  </a:lnTo>
                  <a:lnTo>
                    <a:pt x="522737" y="1009048"/>
                  </a:lnTo>
                  <a:lnTo>
                    <a:pt x="522398" y="989064"/>
                  </a:lnTo>
                  <a:lnTo>
                    <a:pt x="517655" y="936904"/>
                  </a:lnTo>
                  <a:lnTo>
                    <a:pt x="505798" y="874582"/>
                  </a:lnTo>
                  <a:lnTo>
                    <a:pt x="489875" y="824454"/>
                  </a:lnTo>
                  <a:lnTo>
                    <a:pt x="476324" y="790583"/>
                  </a:lnTo>
                  <a:lnTo>
                    <a:pt x="468532" y="773987"/>
                  </a:lnTo>
                  <a:lnTo>
                    <a:pt x="492924" y="759084"/>
                  </a:lnTo>
                  <a:lnTo>
                    <a:pt x="537304" y="727584"/>
                  </a:lnTo>
                  <a:lnTo>
                    <a:pt x="568472" y="700826"/>
                  </a:lnTo>
                  <a:lnTo>
                    <a:pt x="599301" y="669666"/>
                  </a:lnTo>
                  <a:lnTo>
                    <a:pt x="629114" y="633424"/>
                  </a:lnTo>
                  <a:lnTo>
                    <a:pt x="655877" y="592780"/>
                  </a:lnTo>
                  <a:lnTo>
                    <a:pt x="678576" y="547054"/>
                  </a:lnTo>
                  <a:lnTo>
                    <a:pt x="687384" y="521990"/>
                  </a:lnTo>
                  <a:lnTo>
                    <a:pt x="693143" y="504378"/>
                  </a:lnTo>
                  <a:lnTo>
                    <a:pt x="701613" y="468136"/>
                  </a:lnTo>
                  <a:lnTo>
                    <a:pt x="706355" y="431556"/>
                  </a:lnTo>
                  <a:lnTo>
                    <a:pt x="707711" y="393960"/>
                  </a:lnTo>
                  <a:lnTo>
                    <a:pt x="705678" y="355686"/>
                  </a:lnTo>
                  <a:lnTo>
                    <a:pt x="699919" y="316735"/>
                  </a:lnTo>
                  <a:lnTo>
                    <a:pt x="690433" y="277107"/>
                  </a:lnTo>
                  <a:lnTo>
                    <a:pt x="678237" y="236801"/>
                  </a:lnTo>
                  <a:lnTo>
                    <a:pt x="670445" y="216140"/>
                  </a:lnTo>
                  <a:lnTo>
                    <a:pt x="689755" y="212414"/>
                  </a:lnTo>
                  <a:close/>
                  <a:moveTo>
                    <a:pt x="262894" y="0"/>
                  </a:moveTo>
                  <a:lnTo>
                    <a:pt x="280510" y="0"/>
                  </a:lnTo>
                  <a:lnTo>
                    <a:pt x="294400" y="0"/>
                  </a:lnTo>
                  <a:lnTo>
                    <a:pt x="321164" y="2033"/>
                  </a:lnTo>
                  <a:lnTo>
                    <a:pt x="360123" y="9147"/>
                  </a:lnTo>
                  <a:lnTo>
                    <a:pt x="406875" y="25070"/>
                  </a:lnTo>
                  <a:lnTo>
                    <a:pt x="449900" y="46752"/>
                  </a:lnTo>
                  <a:lnTo>
                    <a:pt x="487843" y="73177"/>
                  </a:lnTo>
                  <a:lnTo>
                    <a:pt x="521044" y="102312"/>
                  </a:lnTo>
                  <a:lnTo>
                    <a:pt x="549501" y="132802"/>
                  </a:lnTo>
                  <a:lnTo>
                    <a:pt x="573216" y="163969"/>
                  </a:lnTo>
                  <a:lnTo>
                    <a:pt x="583041" y="179215"/>
                  </a:lnTo>
                  <a:lnTo>
                    <a:pt x="593882" y="201574"/>
                  </a:lnTo>
                  <a:lnTo>
                    <a:pt x="612514" y="244938"/>
                  </a:lnTo>
                  <a:lnTo>
                    <a:pt x="627082" y="286947"/>
                  </a:lnTo>
                  <a:lnTo>
                    <a:pt x="636568" y="328278"/>
                  </a:lnTo>
                  <a:lnTo>
                    <a:pt x="642327" y="368592"/>
                  </a:lnTo>
                  <a:lnTo>
                    <a:pt x="643682" y="408230"/>
                  </a:lnTo>
                  <a:lnTo>
                    <a:pt x="639956" y="446512"/>
                  </a:lnTo>
                  <a:lnTo>
                    <a:pt x="632502" y="483439"/>
                  </a:lnTo>
                  <a:lnTo>
                    <a:pt x="627082" y="501394"/>
                  </a:lnTo>
                  <a:lnTo>
                    <a:pt x="618951" y="522737"/>
                  </a:lnTo>
                  <a:lnTo>
                    <a:pt x="599302" y="562374"/>
                  </a:lnTo>
                  <a:lnTo>
                    <a:pt x="575926" y="597607"/>
                  </a:lnTo>
                  <a:lnTo>
                    <a:pt x="549501" y="628775"/>
                  </a:lnTo>
                  <a:lnTo>
                    <a:pt x="522399" y="655878"/>
                  </a:lnTo>
                  <a:lnTo>
                    <a:pt x="494619" y="678915"/>
                  </a:lnTo>
                  <a:lnTo>
                    <a:pt x="455998" y="707033"/>
                  </a:lnTo>
                  <a:lnTo>
                    <a:pt x="434655" y="719568"/>
                  </a:lnTo>
                  <a:lnTo>
                    <a:pt x="422798" y="703646"/>
                  </a:lnTo>
                  <a:lnTo>
                    <a:pt x="396034" y="674510"/>
                  </a:lnTo>
                  <a:lnTo>
                    <a:pt x="380450" y="660620"/>
                  </a:lnTo>
                  <a:lnTo>
                    <a:pt x="363172" y="646731"/>
                  </a:lnTo>
                  <a:lnTo>
                    <a:pt x="325568" y="622677"/>
                  </a:lnTo>
                  <a:lnTo>
                    <a:pt x="284575" y="603706"/>
                  </a:lnTo>
                  <a:lnTo>
                    <a:pt x="240195" y="589138"/>
                  </a:lnTo>
                  <a:lnTo>
                    <a:pt x="192766" y="579991"/>
                  </a:lnTo>
                  <a:lnTo>
                    <a:pt x="141610" y="575926"/>
                  </a:lnTo>
                  <a:lnTo>
                    <a:pt x="87405" y="576942"/>
                  </a:lnTo>
                  <a:lnTo>
                    <a:pt x="29813" y="582701"/>
                  </a:lnTo>
                  <a:lnTo>
                    <a:pt x="0" y="587783"/>
                  </a:lnTo>
                  <a:lnTo>
                    <a:pt x="0" y="353347"/>
                  </a:lnTo>
                  <a:lnTo>
                    <a:pt x="0" y="334376"/>
                  </a:lnTo>
                  <a:lnTo>
                    <a:pt x="2033" y="298465"/>
                  </a:lnTo>
                  <a:lnTo>
                    <a:pt x="6437" y="263232"/>
                  </a:lnTo>
                  <a:lnTo>
                    <a:pt x="13213" y="230032"/>
                  </a:lnTo>
                  <a:lnTo>
                    <a:pt x="21682" y="197847"/>
                  </a:lnTo>
                  <a:lnTo>
                    <a:pt x="32862" y="168035"/>
                  </a:lnTo>
                  <a:lnTo>
                    <a:pt x="45397" y="139916"/>
                  </a:lnTo>
                  <a:lnTo>
                    <a:pt x="60981" y="114169"/>
                  </a:lnTo>
                  <a:lnTo>
                    <a:pt x="78597" y="89777"/>
                  </a:lnTo>
                  <a:lnTo>
                    <a:pt x="98246" y="68772"/>
                  </a:lnTo>
                  <a:lnTo>
                    <a:pt x="120267" y="50139"/>
                  </a:lnTo>
                  <a:lnTo>
                    <a:pt x="144321" y="33878"/>
                  </a:lnTo>
                  <a:lnTo>
                    <a:pt x="170745" y="20666"/>
                  </a:lnTo>
                  <a:lnTo>
                    <a:pt x="199203" y="10502"/>
                  </a:lnTo>
                  <a:lnTo>
                    <a:pt x="230032" y="338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5" name="Freeform: Shape 14">
              <a:extLst>
                <a:ext uri="{FF2B5EF4-FFF2-40B4-BE49-F238E27FC236}">
                  <a16:creationId xmlns="" xmlns:a16="http://schemas.microsoft.com/office/drawing/2014/main" id="{1DD72775-4B86-472C-80C7-0DEF254A0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858" y="2033743"/>
              <a:ext cx="1539414" cy="1848381"/>
            </a:xfrm>
            <a:custGeom>
              <a:avLst/>
              <a:gdLst>
                <a:gd name="connsiteX0" fmla="*/ 540662 w 1539414"/>
                <a:gd name="connsiteY0" fmla="*/ 773773 h 1848381"/>
                <a:gd name="connsiteX1" fmla="*/ 561652 w 1539414"/>
                <a:gd name="connsiteY1" fmla="*/ 785292 h 1848381"/>
                <a:gd name="connsiteX2" fmla="*/ 602955 w 1539414"/>
                <a:gd name="connsiteY2" fmla="*/ 805280 h 1848381"/>
                <a:gd name="connsiteX3" fmla="*/ 643919 w 1539414"/>
                <a:gd name="connsiteY3" fmla="*/ 820863 h 1848381"/>
                <a:gd name="connsiteX4" fmla="*/ 683868 w 1539414"/>
                <a:gd name="connsiteY4" fmla="*/ 831704 h 1848381"/>
                <a:gd name="connsiteX5" fmla="*/ 723817 w 1539414"/>
                <a:gd name="connsiteY5" fmla="*/ 838819 h 1848381"/>
                <a:gd name="connsiteX6" fmla="*/ 762750 w 1539414"/>
                <a:gd name="connsiteY6" fmla="*/ 840851 h 1848381"/>
                <a:gd name="connsiteX7" fmla="*/ 801006 w 1539414"/>
                <a:gd name="connsiteY7" fmla="*/ 838819 h 1848381"/>
                <a:gd name="connsiteX8" fmla="*/ 838585 w 1539414"/>
                <a:gd name="connsiteY8" fmla="*/ 832382 h 1848381"/>
                <a:gd name="connsiteX9" fmla="*/ 857543 w 1539414"/>
                <a:gd name="connsiteY9" fmla="*/ 826962 h 1848381"/>
                <a:gd name="connsiteX10" fmla="*/ 873455 w 1539414"/>
                <a:gd name="connsiteY10" fmla="*/ 821541 h 1848381"/>
                <a:gd name="connsiteX11" fmla="*/ 903248 w 1539414"/>
                <a:gd name="connsiteY11" fmla="*/ 809684 h 1848381"/>
                <a:gd name="connsiteX12" fmla="*/ 917128 w 1539414"/>
                <a:gd name="connsiteY12" fmla="*/ 802231 h 1848381"/>
                <a:gd name="connsiteX13" fmla="*/ 930331 w 1539414"/>
                <a:gd name="connsiteY13" fmla="*/ 823913 h 1848381"/>
                <a:gd name="connsiteX14" fmla="*/ 952337 w 1539414"/>
                <a:gd name="connsiteY14" fmla="*/ 864566 h 1848381"/>
                <a:gd name="connsiteX15" fmla="*/ 969603 w 1539414"/>
                <a:gd name="connsiteY15" fmla="*/ 904542 h 1848381"/>
                <a:gd name="connsiteX16" fmla="*/ 981452 w 1539414"/>
                <a:gd name="connsiteY16" fmla="*/ 943841 h 1848381"/>
                <a:gd name="connsiteX17" fmla="*/ 988900 w 1539414"/>
                <a:gd name="connsiteY17" fmla="*/ 982461 h 1848381"/>
                <a:gd name="connsiteX18" fmla="*/ 991947 w 1539414"/>
                <a:gd name="connsiteY18" fmla="*/ 1020066 h 1848381"/>
                <a:gd name="connsiteX19" fmla="*/ 989577 w 1539414"/>
                <a:gd name="connsiteY19" fmla="*/ 1058009 h 1848381"/>
                <a:gd name="connsiteX20" fmla="*/ 983484 w 1539414"/>
                <a:gd name="connsiteY20" fmla="*/ 1095614 h 1848381"/>
                <a:gd name="connsiteX21" fmla="*/ 978067 w 1539414"/>
                <a:gd name="connsiteY21" fmla="*/ 1114585 h 1848381"/>
                <a:gd name="connsiteX22" fmla="*/ 974004 w 1539414"/>
                <a:gd name="connsiteY22" fmla="*/ 1127459 h 1848381"/>
                <a:gd name="connsiteX23" fmla="*/ 959785 w 1539414"/>
                <a:gd name="connsiteY23" fmla="*/ 1151851 h 1848381"/>
                <a:gd name="connsiteX24" fmla="*/ 940149 w 1539414"/>
                <a:gd name="connsiteY24" fmla="*/ 1174549 h 1848381"/>
                <a:gd name="connsiteX25" fmla="*/ 915435 w 1539414"/>
                <a:gd name="connsiteY25" fmla="*/ 1195215 h 1848381"/>
                <a:gd name="connsiteX26" fmla="*/ 887674 w 1539414"/>
                <a:gd name="connsiteY26" fmla="*/ 1214187 h 1848381"/>
                <a:gd name="connsiteX27" fmla="*/ 857882 w 1539414"/>
                <a:gd name="connsiteY27" fmla="*/ 1230109 h 1848381"/>
                <a:gd name="connsiteX28" fmla="*/ 826736 w 1539414"/>
                <a:gd name="connsiteY28" fmla="*/ 1242305 h 1848381"/>
                <a:gd name="connsiteX29" fmla="*/ 796266 w 1539414"/>
                <a:gd name="connsiteY29" fmla="*/ 1251452 h 1848381"/>
                <a:gd name="connsiteX30" fmla="*/ 781032 w 1539414"/>
                <a:gd name="connsiteY30" fmla="*/ 1254163 h 1848381"/>
                <a:gd name="connsiteX31" fmla="*/ 739052 w 1539414"/>
                <a:gd name="connsiteY31" fmla="*/ 1260938 h 1848381"/>
                <a:gd name="connsiteX32" fmla="*/ 756995 w 1539414"/>
                <a:gd name="connsiteY32" fmla="*/ 1299559 h 1848381"/>
                <a:gd name="connsiteX33" fmla="*/ 762411 w 1539414"/>
                <a:gd name="connsiteY33" fmla="*/ 1311416 h 1848381"/>
                <a:gd name="connsiteX34" fmla="*/ 770537 w 1539414"/>
                <a:gd name="connsiteY34" fmla="*/ 1335131 h 1848381"/>
                <a:gd name="connsiteX35" fmla="*/ 776292 w 1539414"/>
                <a:gd name="connsiteY35" fmla="*/ 1357829 h 1848381"/>
                <a:gd name="connsiteX36" fmla="*/ 779000 w 1539414"/>
                <a:gd name="connsiteY36" fmla="*/ 1379850 h 1848381"/>
                <a:gd name="connsiteX37" fmla="*/ 778662 w 1539414"/>
                <a:gd name="connsiteY37" fmla="*/ 1401193 h 1848381"/>
                <a:gd name="connsiteX38" fmla="*/ 775615 w 1539414"/>
                <a:gd name="connsiteY38" fmla="*/ 1421520 h 1848381"/>
                <a:gd name="connsiteX39" fmla="*/ 769859 w 1539414"/>
                <a:gd name="connsiteY39" fmla="*/ 1441169 h 1848381"/>
                <a:gd name="connsiteX40" fmla="*/ 760719 w 1539414"/>
                <a:gd name="connsiteY40" fmla="*/ 1459802 h 1848381"/>
                <a:gd name="connsiteX41" fmla="*/ 755302 w 1539414"/>
                <a:gd name="connsiteY41" fmla="*/ 1468949 h 1848381"/>
                <a:gd name="connsiteX42" fmla="*/ 747854 w 1539414"/>
                <a:gd name="connsiteY42" fmla="*/ 1479112 h 1848381"/>
                <a:gd name="connsiteX43" fmla="*/ 730588 w 1539414"/>
                <a:gd name="connsiteY43" fmla="*/ 1497745 h 1848381"/>
                <a:gd name="connsiteX44" fmla="*/ 710275 w 1539414"/>
                <a:gd name="connsiteY44" fmla="*/ 1514007 h 1848381"/>
                <a:gd name="connsiteX45" fmla="*/ 686577 w 1539414"/>
                <a:gd name="connsiteY45" fmla="*/ 1528574 h 1848381"/>
                <a:gd name="connsiteX46" fmla="*/ 660170 w 1539414"/>
                <a:gd name="connsiteY46" fmla="*/ 1540431 h 1848381"/>
                <a:gd name="connsiteX47" fmla="*/ 631055 w 1539414"/>
                <a:gd name="connsiteY47" fmla="*/ 1550256 h 1848381"/>
                <a:gd name="connsiteX48" fmla="*/ 600247 w 1539414"/>
                <a:gd name="connsiteY48" fmla="*/ 1557032 h 1848381"/>
                <a:gd name="connsiteX49" fmla="*/ 568085 w 1539414"/>
                <a:gd name="connsiteY49" fmla="*/ 1561436 h 1848381"/>
                <a:gd name="connsiteX50" fmla="*/ 550819 w 1539414"/>
                <a:gd name="connsiteY50" fmla="*/ 1562452 h 1848381"/>
                <a:gd name="connsiteX51" fmla="*/ 548787 w 1539414"/>
                <a:gd name="connsiteY51" fmla="*/ 1550595 h 1848381"/>
                <a:gd name="connsiteX52" fmla="*/ 542355 w 1539414"/>
                <a:gd name="connsiteY52" fmla="*/ 1526542 h 1848381"/>
                <a:gd name="connsiteX53" fmla="*/ 533553 w 1539414"/>
                <a:gd name="connsiteY53" fmla="*/ 1502149 h 1848381"/>
                <a:gd name="connsiteX54" fmla="*/ 522719 w 1539414"/>
                <a:gd name="connsiteY54" fmla="*/ 1478096 h 1848381"/>
                <a:gd name="connsiteX55" fmla="*/ 516287 w 1539414"/>
                <a:gd name="connsiteY55" fmla="*/ 1466239 h 1848381"/>
                <a:gd name="connsiteX56" fmla="*/ 507484 w 1539414"/>
                <a:gd name="connsiteY56" fmla="*/ 1451332 h 1848381"/>
                <a:gd name="connsiteX57" fmla="*/ 487510 w 1539414"/>
                <a:gd name="connsiteY57" fmla="*/ 1423553 h 1848381"/>
                <a:gd name="connsiteX58" fmla="*/ 465166 w 1539414"/>
                <a:gd name="connsiteY58" fmla="*/ 1398822 h 1848381"/>
                <a:gd name="connsiteX59" fmla="*/ 440790 w 1539414"/>
                <a:gd name="connsiteY59" fmla="*/ 1375785 h 1848381"/>
                <a:gd name="connsiteX60" fmla="*/ 414045 w 1539414"/>
                <a:gd name="connsiteY60" fmla="*/ 1356135 h 1848381"/>
                <a:gd name="connsiteX61" fmla="*/ 385268 w 1539414"/>
                <a:gd name="connsiteY61" fmla="*/ 1339535 h 1848381"/>
                <a:gd name="connsiteX62" fmla="*/ 356153 w 1539414"/>
                <a:gd name="connsiteY62" fmla="*/ 1325306 h 1848381"/>
                <a:gd name="connsiteX63" fmla="*/ 325007 w 1539414"/>
                <a:gd name="connsiteY63" fmla="*/ 1315143 h 1848381"/>
                <a:gd name="connsiteX64" fmla="*/ 309095 w 1539414"/>
                <a:gd name="connsiteY64" fmla="*/ 1311755 h 1848381"/>
                <a:gd name="connsiteX65" fmla="*/ 289459 w 1539414"/>
                <a:gd name="connsiteY65" fmla="*/ 1307690 h 1848381"/>
                <a:gd name="connsiteX66" fmla="*/ 249849 w 1539414"/>
                <a:gd name="connsiteY66" fmla="*/ 1304302 h 1848381"/>
                <a:gd name="connsiteX67" fmla="*/ 210916 w 1539414"/>
                <a:gd name="connsiteY67" fmla="*/ 1303963 h 1848381"/>
                <a:gd name="connsiteX68" fmla="*/ 172999 w 1539414"/>
                <a:gd name="connsiteY68" fmla="*/ 1307012 h 1848381"/>
                <a:gd name="connsiteX69" fmla="*/ 135758 w 1539414"/>
                <a:gd name="connsiteY69" fmla="*/ 1312433 h 1848381"/>
                <a:gd name="connsiteX70" fmla="*/ 100549 w 1539414"/>
                <a:gd name="connsiteY70" fmla="*/ 1320563 h 1848381"/>
                <a:gd name="connsiteX71" fmla="*/ 50443 w 1539414"/>
                <a:gd name="connsiteY71" fmla="*/ 1335470 h 1848381"/>
                <a:gd name="connsiteX72" fmla="*/ 21328 w 1539414"/>
                <a:gd name="connsiteY72" fmla="*/ 1346988 h 1848381"/>
                <a:gd name="connsiteX73" fmla="*/ 14557 w 1539414"/>
                <a:gd name="connsiteY73" fmla="*/ 1326323 h 1848381"/>
                <a:gd name="connsiteX74" fmla="*/ 4401 w 1539414"/>
                <a:gd name="connsiteY74" fmla="*/ 1278216 h 1848381"/>
                <a:gd name="connsiteX75" fmla="*/ 0 w 1539414"/>
                <a:gd name="connsiteY75" fmla="*/ 1226044 h 1848381"/>
                <a:gd name="connsiteX76" fmla="*/ 2370 w 1539414"/>
                <a:gd name="connsiteY76" fmla="*/ 1172178 h 1848381"/>
                <a:gd name="connsiteX77" fmla="*/ 8802 w 1539414"/>
                <a:gd name="connsiteY77" fmla="*/ 1132202 h 1848381"/>
                <a:gd name="connsiteX78" fmla="*/ 15573 w 1539414"/>
                <a:gd name="connsiteY78" fmla="*/ 1106794 h 1848381"/>
                <a:gd name="connsiteX79" fmla="*/ 24714 w 1539414"/>
                <a:gd name="connsiteY79" fmla="*/ 1082401 h 1848381"/>
                <a:gd name="connsiteX80" fmla="*/ 36224 w 1539414"/>
                <a:gd name="connsiteY80" fmla="*/ 1059703 h 1848381"/>
                <a:gd name="connsiteX81" fmla="*/ 50105 w 1539414"/>
                <a:gd name="connsiteY81" fmla="*/ 1039038 h 1848381"/>
                <a:gd name="connsiteX82" fmla="*/ 66694 w 1539414"/>
                <a:gd name="connsiteY82" fmla="*/ 1020743 h 1848381"/>
                <a:gd name="connsiteX83" fmla="*/ 86668 w 1539414"/>
                <a:gd name="connsiteY83" fmla="*/ 1005160 h 1848381"/>
                <a:gd name="connsiteX84" fmla="*/ 109012 w 1539414"/>
                <a:gd name="connsiteY84" fmla="*/ 992625 h 1848381"/>
                <a:gd name="connsiteX85" fmla="*/ 121201 w 1539414"/>
                <a:gd name="connsiteY85" fmla="*/ 988221 h 1848381"/>
                <a:gd name="connsiteX86" fmla="*/ 137112 w 1539414"/>
                <a:gd name="connsiteY86" fmla="*/ 989915 h 1848381"/>
                <a:gd name="connsiteX87" fmla="*/ 168936 w 1539414"/>
                <a:gd name="connsiteY87" fmla="*/ 991947 h 1848381"/>
                <a:gd name="connsiteX88" fmla="*/ 185186 w 1539414"/>
                <a:gd name="connsiteY88" fmla="*/ 992625 h 1848381"/>
                <a:gd name="connsiteX89" fmla="*/ 212947 w 1539414"/>
                <a:gd name="connsiteY89" fmla="*/ 991947 h 1848381"/>
                <a:gd name="connsiteX90" fmla="*/ 269146 w 1539414"/>
                <a:gd name="connsiteY90" fmla="*/ 984494 h 1848381"/>
                <a:gd name="connsiteX91" fmla="*/ 297246 w 1539414"/>
                <a:gd name="connsiteY91" fmla="*/ 978057 h 1848381"/>
                <a:gd name="connsiteX92" fmla="*/ 321621 w 1539414"/>
                <a:gd name="connsiteY92" fmla="*/ 970943 h 1848381"/>
                <a:gd name="connsiteX93" fmla="*/ 366648 w 1539414"/>
                <a:gd name="connsiteY93" fmla="*/ 951294 h 1848381"/>
                <a:gd name="connsiteX94" fmla="*/ 405920 w 1539414"/>
                <a:gd name="connsiteY94" fmla="*/ 926563 h 1848381"/>
                <a:gd name="connsiteX95" fmla="*/ 441129 w 1539414"/>
                <a:gd name="connsiteY95" fmla="*/ 898444 h 1848381"/>
                <a:gd name="connsiteX96" fmla="*/ 471260 w 1539414"/>
                <a:gd name="connsiteY96" fmla="*/ 868970 h 1848381"/>
                <a:gd name="connsiteX97" fmla="*/ 496989 w 1539414"/>
                <a:gd name="connsiteY97" fmla="*/ 838819 h 1848381"/>
                <a:gd name="connsiteX98" fmla="*/ 527120 w 1539414"/>
                <a:gd name="connsiteY98" fmla="*/ 796810 h 1848381"/>
                <a:gd name="connsiteX99" fmla="*/ 1241288 w 1539414"/>
                <a:gd name="connsiteY99" fmla="*/ 0 h 1848381"/>
                <a:gd name="connsiteX100" fmla="*/ 1258566 w 1539414"/>
                <a:gd name="connsiteY100" fmla="*/ 0 h 1848381"/>
                <a:gd name="connsiteX101" fmla="*/ 1276182 w 1539414"/>
                <a:gd name="connsiteY101" fmla="*/ 0 h 1848381"/>
                <a:gd name="connsiteX102" fmla="*/ 1309722 w 1539414"/>
                <a:gd name="connsiteY102" fmla="*/ 3387 h 1848381"/>
                <a:gd name="connsiteX103" fmla="*/ 1340212 w 1539414"/>
                <a:gd name="connsiteY103" fmla="*/ 10498 h 1848381"/>
                <a:gd name="connsiteX104" fmla="*/ 1369008 w 1539414"/>
                <a:gd name="connsiteY104" fmla="*/ 20658 h 1848381"/>
                <a:gd name="connsiteX105" fmla="*/ 1395094 w 1539414"/>
                <a:gd name="connsiteY105" fmla="*/ 33866 h 1848381"/>
                <a:gd name="connsiteX106" fmla="*/ 1419486 w 1539414"/>
                <a:gd name="connsiteY106" fmla="*/ 50121 h 1848381"/>
                <a:gd name="connsiteX107" fmla="*/ 1441507 w 1539414"/>
                <a:gd name="connsiteY107" fmla="*/ 68747 h 1848381"/>
                <a:gd name="connsiteX108" fmla="*/ 1460817 w 1539414"/>
                <a:gd name="connsiteY108" fmla="*/ 89744 h 1848381"/>
                <a:gd name="connsiteX109" fmla="*/ 1478095 w 1539414"/>
                <a:gd name="connsiteY109" fmla="*/ 114127 h 1848381"/>
                <a:gd name="connsiteX110" fmla="*/ 1493679 w 1539414"/>
                <a:gd name="connsiteY110" fmla="*/ 139865 h 1848381"/>
                <a:gd name="connsiteX111" fmla="*/ 1506891 w 1539414"/>
                <a:gd name="connsiteY111" fmla="*/ 167973 h 1848381"/>
                <a:gd name="connsiteX112" fmla="*/ 1517732 w 1539414"/>
                <a:gd name="connsiteY112" fmla="*/ 197775 h 1848381"/>
                <a:gd name="connsiteX113" fmla="*/ 1526202 w 1539414"/>
                <a:gd name="connsiteY113" fmla="*/ 229947 h 1848381"/>
                <a:gd name="connsiteX114" fmla="*/ 1532639 w 1539414"/>
                <a:gd name="connsiteY114" fmla="*/ 263135 h 1848381"/>
                <a:gd name="connsiteX115" fmla="*/ 1537043 w 1539414"/>
                <a:gd name="connsiteY115" fmla="*/ 298356 h 1848381"/>
                <a:gd name="connsiteX116" fmla="*/ 1539414 w 1539414"/>
                <a:gd name="connsiteY116" fmla="*/ 334253 h 1848381"/>
                <a:gd name="connsiteX117" fmla="*/ 1539414 w 1539414"/>
                <a:gd name="connsiteY117" fmla="*/ 353218 h 1848381"/>
                <a:gd name="connsiteX118" fmla="*/ 1539414 w 1539414"/>
                <a:gd name="connsiteY118" fmla="*/ 1658734 h 1848381"/>
                <a:gd name="connsiteX119" fmla="*/ 1517394 w 1539414"/>
                <a:gd name="connsiteY119" fmla="*/ 1648236 h 1848381"/>
                <a:gd name="connsiteX120" fmla="*/ 1473013 w 1539414"/>
                <a:gd name="connsiteY120" fmla="*/ 1630964 h 1848381"/>
                <a:gd name="connsiteX121" fmla="*/ 1428294 w 1539414"/>
                <a:gd name="connsiteY121" fmla="*/ 1618773 h 1848381"/>
                <a:gd name="connsiteX122" fmla="*/ 1383237 w 1539414"/>
                <a:gd name="connsiteY122" fmla="*/ 1611661 h 1848381"/>
                <a:gd name="connsiteX123" fmla="*/ 1338179 w 1539414"/>
                <a:gd name="connsiteY123" fmla="*/ 1608952 h 1848381"/>
                <a:gd name="connsiteX124" fmla="*/ 1293799 w 1539414"/>
                <a:gd name="connsiteY124" fmla="*/ 1611661 h 1848381"/>
                <a:gd name="connsiteX125" fmla="*/ 1249758 w 1539414"/>
                <a:gd name="connsiteY125" fmla="*/ 1619450 h 1848381"/>
                <a:gd name="connsiteX126" fmla="*/ 1206733 w 1539414"/>
                <a:gd name="connsiteY126" fmla="*/ 1632319 h 1848381"/>
                <a:gd name="connsiteX127" fmla="*/ 1185728 w 1539414"/>
                <a:gd name="connsiteY127" fmla="*/ 1640785 h 1848381"/>
                <a:gd name="connsiteX128" fmla="*/ 1168112 w 1539414"/>
                <a:gd name="connsiteY128" fmla="*/ 1648575 h 1848381"/>
                <a:gd name="connsiteX129" fmla="*/ 1134911 w 1539414"/>
                <a:gd name="connsiteY129" fmla="*/ 1666523 h 1848381"/>
                <a:gd name="connsiteX130" fmla="*/ 1103405 w 1539414"/>
                <a:gd name="connsiteY130" fmla="*/ 1688197 h 1848381"/>
                <a:gd name="connsiteX131" fmla="*/ 1074609 w 1539414"/>
                <a:gd name="connsiteY131" fmla="*/ 1712242 h 1848381"/>
                <a:gd name="connsiteX132" fmla="*/ 1048523 w 1539414"/>
                <a:gd name="connsiteY132" fmla="*/ 1738657 h 1848381"/>
                <a:gd name="connsiteX133" fmla="*/ 1025147 w 1539414"/>
                <a:gd name="connsiteY133" fmla="*/ 1767443 h 1848381"/>
                <a:gd name="connsiteX134" fmla="*/ 1004820 w 1539414"/>
                <a:gd name="connsiteY134" fmla="*/ 1798260 h 1848381"/>
                <a:gd name="connsiteX135" fmla="*/ 987881 w 1539414"/>
                <a:gd name="connsiteY135" fmla="*/ 1831110 h 1848381"/>
                <a:gd name="connsiteX136" fmla="*/ 980767 w 1539414"/>
                <a:gd name="connsiteY136" fmla="*/ 1848381 h 1848381"/>
                <a:gd name="connsiteX137" fmla="*/ 974330 w 1539414"/>
                <a:gd name="connsiteY137" fmla="*/ 1832126 h 1848381"/>
                <a:gd name="connsiteX138" fmla="*/ 959762 w 1539414"/>
                <a:gd name="connsiteY138" fmla="*/ 1801647 h 1848381"/>
                <a:gd name="connsiteX139" fmla="*/ 944178 w 1539414"/>
                <a:gd name="connsiteY139" fmla="*/ 1774216 h 1848381"/>
                <a:gd name="connsiteX140" fmla="*/ 927240 w 1539414"/>
                <a:gd name="connsiteY140" fmla="*/ 1749494 h 1848381"/>
                <a:gd name="connsiteX141" fmla="*/ 909284 w 1539414"/>
                <a:gd name="connsiteY141" fmla="*/ 1727143 h 1848381"/>
                <a:gd name="connsiteX142" fmla="*/ 890313 w 1539414"/>
                <a:gd name="connsiteY142" fmla="*/ 1706823 h 1848381"/>
                <a:gd name="connsiteX143" fmla="*/ 869986 w 1539414"/>
                <a:gd name="connsiteY143" fmla="*/ 1688875 h 1848381"/>
                <a:gd name="connsiteX144" fmla="*/ 849320 w 1539414"/>
                <a:gd name="connsiteY144" fmla="*/ 1673635 h 1848381"/>
                <a:gd name="connsiteX145" fmla="*/ 816797 w 1539414"/>
                <a:gd name="connsiteY145" fmla="*/ 1653316 h 1848381"/>
                <a:gd name="connsiteX146" fmla="*/ 772756 w 1539414"/>
                <a:gd name="connsiteY146" fmla="*/ 1633335 h 1848381"/>
                <a:gd name="connsiteX147" fmla="*/ 727021 w 1539414"/>
                <a:gd name="connsiteY147" fmla="*/ 1619450 h 1848381"/>
                <a:gd name="connsiteX148" fmla="*/ 682302 w 1539414"/>
                <a:gd name="connsiteY148" fmla="*/ 1611322 h 1848381"/>
                <a:gd name="connsiteX149" fmla="*/ 660281 w 1539414"/>
                <a:gd name="connsiteY149" fmla="*/ 1608952 h 1848381"/>
                <a:gd name="connsiteX150" fmla="*/ 683996 w 1539414"/>
                <a:gd name="connsiteY150" fmla="*/ 1601163 h 1848381"/>
                <a:gd name="connsiteX151" fmla="*/ 727021 w 1539414"/>
                <a:gd name="connsiteY151" fmla="*/ 1580166 h 1848381"/>
                <a:gd name="connsiteX152" fmla="*/ 764625 w 1539414"/>
                <a:gd name="connsiteY152" fmla="*/ 1553751 h 1848381"/>
                <a:gd name="connsiteX153" fmla="*/ 789017 w 1539414"/>
                <a:gd name="connsiteY153" fmla="*/ 1530384 h 1848381"/>
                <a:gd name="connsiteX154" fmla="*/ 802569 w 1539414"/>
                <a:gd name="connsiteY154" fmla="*/ 1513451 h 1848381"/>
                <a:gd name="connsiteX155" fmla="*/ 809005 w 1539414"/>
                <a:gd name="connsiteY155" fmla="*/ 1504646 h 1848381"/>
                <a:gd name="connsiteX156" fmla="*/ 819169 w 1539414"/>
                <a:gd name="connsiteY156" fmla="*/ 1488052 h 1848381"/>
                <a:gd name="connsiteX157" fmla="*/ 833736 w 1539414"/>
                <a:gd name="connsiteY157" fmla="*/ 1453170 h 1848381"/>
                <a:gd name="connsiteX158" fmla="*/ 841867 w 1539414"/>
                <a:gd name="connsiteY158" fmla="*/ 1415918 h 1848381"/>
                <a:gd name="connsiteX159" fmla="*/ 843222 w 1539414"/>
                <a:gd name="connsiteY159" fmla="*/ 1377312 h 1848381"/>
                <a:gd name="connsiteX160" fmla="*/ 841190 w 1539414"/>
                <a:gd name="connsiteY160" fmla="*/ 1357670 h 1848381"/>
                <a:gd name="connsiteX161" fmla="*/ 860500 w 1539414"/>
                <a:gd name="connsiteY161" fmla="*/ 1369861 h 1848381"/>
                <a:gd name="connsiteX162" fmla="*/ 899121 w 1539414"/>
                <a:gd name="connsiteY162" fmla="*/ 1392212 h 1848381"/>
                <a:gd name="connsiteX163" fmla="*/ 936387 w 1539414"/>
                <a:gd name="connsiteY163" fmla="*/ 1411177 h 1848381"/>
                <a:gd name="connsiteX164" fmla="*/ 972975 w 1539414"/>
                <a:gd name="connsiteY164" fmla="*/ 1426755 h 1848381"/>
                <a:gd name="connsiteX165" fmla="*/ 1008547 w 1539414"/>
                <a:gd name="connsiteY165" fmla="*/ 1439624 h 1848381"/>
                <a:gd name="connsiteX166" fmla="*/ 1043102 w 1539414"/>
                <a:gd name="connsiteY166" fmla="*/ 1449445 h 1848381"/>
                <a:gd name="connsiteX167" fmla="*/ 1076980 w 1539414"/>
                <a:gd name="connsiteY167" fmla="*/ 1455880 h 1848381"/>
                <a:gd name="connsiteX168" fmla="*/ 1109503 w 1539414"/>
                <a:gd name="connsiteY168" fmla="*/ 1458928 h 1848381"/>
                <a:gd name="connsiteX169" fmla="*/ 1125764 w 1539414"/>
                <a:gd name="connsiteY169" fmla="*/ 1458928 h 1848381"/>
                <a:gd name="connsiteX170" fmla="*/ 1149818 w 1539414"/>
                <a:gd name="connsiteY170" fmla="*/ 1458589 h 1848381"/>
                <a:gd name="connsiteX171" fmla="*/ 1196230 w 1539414"/>
                <a:gd name="connsiteY171" fmla="*/ 1451138 h 1848381"/>
                <a:gd name="connsiteX172" fmla="*/ 1218251 w 1539414"/>
                <a:gd name="connsiteY172" fmla="*/ 1444027 h 1848381"/>
                <a:gd name="connsiteX173" fmla="*/ 1231802 w 1539414"/>
                <a:gd name="connsiteY173" fmla="*/ 1439286 h 1848381"/>
                <a:gd name="connsiteX174" fmla="*/ 1257550 w 1539414"/>
                <a:gd name="connsiteY174" fmla="*/ 1427433 h 1848381"/>
                <a:gd name="connsiteX175" fmla="*/ 1280248 w 1539414"/>
                <a:gd name="connsiteY175" fmla="*/ 1413886 h 1848381"/>
                <a:gd name="connsiteX176" fmla="*/ 1301252 w 1539414"/>
                <a:gd name="connsiteY176" fmla="*/ 1398986 h 1848381"/>
                <a:gd name="connsiteX177" fmla="*/ 1329032 w 1539414"/>
                <a:gd name="connsiteY177" fmla="*/ 1373925 h 1848381"/>
                <a:gd name="connsiteX178" fmla="*/ 1358845 w 1539414"/>
                <a:gd name="connsiteY178" fmla="*/ 1338705 h 1848381"/>
                <a:gd name="connsiteX179" fmla="*/ 1381543 w 1539414"/>
                <a:gd name="connsiteY179" fmla="*/ 1304501 h 1848381"/>
                <a:gd name="connsiteX180" fmla="*/ 1397804 w 1539414"/>
                <a:gd name="connsiteY180" fmla="*/ 1273344 h 1848381"/>
                <a:gd name="connsiteX181" fmla="*/ 1412372 w 1539414"/>
                <a:gd name="connsiteY181" fmla="*/ 1238463 h 1848381"/>
                <a:gd name="connsiteX182" fmla="*/ 1414743 w 1539414"/>
                <a:gd name="connsiteY182" fmla="*/ 1231012 h 1848381"/>
                <a:gd name="connsiteX183" fmla="*/ 1352747 w 1539414"/>
                <a:gd name="connsiteY183" fmla="*/ 1213064 h 1848381"/>
                <a:gd name="connsiteX184" fmla="*/ 1351392 w 1539414"/>
                <a:gd name="connsiteY184" fmla="*/ 1217466 h 1848381"/>
                <a:gd name="connsiteX185" fmla="*/ 1339873 w 1539414"/>
                <a:gd name="connsiteY185" fmla="*/ 1245236 h 1848381"/>
                <a:gd name="connsiteX186" fmla="*/ 1326661 w 1539414"/>
                <a:gd name="connsiteY186" fmla="*/ 1270296 h 1848381"/>
                <a:gd name="connsiteX187" fmla="*/ 1308367 w 1539414"/>
                <a:gd name="connsiteY187" fmla="*/ 1298405 h 1848381"/>
                <a:gd name="connsiteX188" fmla="*/ 1284652 w 1539414"/>
                <a:gd name="connsiteY188" fmla="*/ 1326852 h 1848381"/>
                <a:gd name="connsiteX189" fmla="*/ 1254162 w 1539414"/>
                <a:gd name="connsiteY189" fmla="*/ 1353606 h 1848381"/>
                <a:gd name="connsiteX190" fmla="*/ 1227398 w 1539414"/>
                <a:gd name="connsiteY190" fmla="*/ 1370200 h 1848381"/>
                <a:gd name="connsiteX191" fmla="*/ 1207749 w 1539414"/>
                <a:gd name="connsiteY191" fmla="*/ 1379344 h 1848381"/>
                <a:gd name="connsiteX192" fmla="*/ 1197247 w 1539414"/>
                <a:gd name="connsiteY192" fmla="*/ 1383407 h 1848381"/>
                <a:gd name="connsiteX193" fmla="*/ 1180647 w 1539414"/>
                <a:gd name="connsiteY193" fmla="*/ 1388826 h 1848381"/>
                <a:gd name="connsiteX194" fmla="*/ 1145075 w 1539414"/>
                <a:gd name="connsiteY194" fmla="*/ 1394583 h 1848381"/>
                <a:gd name="connsiteX195" fmla="*/ 1107809 w 1539414"/>
                <a:gd name="connsiteY195" fmla="*/ 1394583 h 1848381"/>
                <a:gd name="connsiteX196" fmla="*/ 1068172 w 1539414"/>
                <a:gd name="connsiteY196" fmla="*/ 1389165 h 1848381"/>
                <a:gd name="connsiteX197" fmla="*/ 1026502 w 1539414"/>
                <a:gd name="connsiteY197" fmla="*/ 1378328 h 1848381"/>
                <a:gd name="connsiteX198" fmla="*/ 982799 w 1539414"/>
                <a:gd name="connsiteY198" fmla="*/ 1362072 h 1848381"/>
                <a:gd name="connsiteX199" fmla="*/ 937742 w 1539414"/>
                <a:gd name="connsiteY199" fmla="*/ 1340059 h 1848381"/>
                <a:gd name="connsiteX200" fmla="*/ 890313 w 1539414"/>
                <a:gd name="connsiteY200" fmla="*/ 1312628 h 1848381"/>
                <a:gd name="connsiteX201" fmla="*/ 865582 w 1539414"/>
                <a:gd name="connsiteY201" fmla="*/ 1296712 h 1848381"/>
                <a:gd name="connsiteX202" fmla="*/ 880488 w 1539414"/>
                <a:gd name="connsiteY202" fmla="*/ 1290277 h 1848381"/>
                <a:gd name="connsiteX203" fmla="*/ 909284 w 1539414"/>
                <a:gd name="connsiteY203" fmla="*/ 1276392 h 1848381"/>
                <a:gd name="connsiteX204" fmla="*/ 936725 w 1539414"/>
                <a:gd name="connsiteY204" fmla="*/ 1259121 h 1848381"/>
                <a:gd name="connsiteX205" fmla="*/ 962811 w 1539414"/>
                <a:gd name="connsiteY205" fmla="*/ 1240495 h 1848381"/>
                <a:gd name="connsiteX206" fmla="*/ 985848 w 1539414"/>
                <a:gd name="connsiteY206" fmla="*/ 1219160 h 1848381"/>
                <a:gd name="connsiteX207" fmla="*/ 1006514 w 1539414"/>
                <a:gd name="connsiteY207" fmla="*/ 1196470 h 1848381"/>
                <a:gd name="connsiteX208" fmla="*/ 1023453 w 1539414"/>
                <a:gd name="connsiteY208" fmla="*/ 1172425 h 1848381"/>
                <a:gd name="connsiteX209" fmla="*/ 1035988 w 1539414"/>
                <a:gd name="connsiteY209" fmla="*/ 1146349 h 1848381"/>
                <a:gd name="connsiteX210" fmla="*/ 1040053 w 1539414"/>
                <a:gd name="connsiteY210" fmla="*/ 1132802 h 1848381"/>
                <a:gd name="connsiteX211" fmla="*/ 1047506 w 1539414"/>
                <a:gd name="connsiteY211" fmla="*/ 1104694 h 1848381"/>
                <a:gd name="connsiteX212" fmla="*/ 1055298 w 1539414"/>
                <a:gd name="connsiteY212" fmla="*/ 1050848 h 1848381"/>
                <a:gd name="connsiteX213" fmla="*/ 1055298 w 1539414"/>
                <a:gd name="connsiteY213" fmla="*/ 999033 h 1848381"/>
                <a:gd name="connsiteX214" fmla="*/ 1048861 w 1539414"/>
                <a:gd name="connsiteY214" fmla="*/ 950267 h 1848381"/>
                <a:gd name="connsiteX215" fmla="*/ 1037004 w 1539414"/>
                <a:gd name="connsiteY215" fmla="*/ 904549 h 1848381"/>
                <a:gd name="connsiteX216" fmla="*/ 1021420 w 1539414"/>
                <a:gd name="connsiteY216" fmla="*/ 861539 h 1848381"/>
                <a:gd name="connsiteX217" fmla="*/ 1002787 w 1539414"/>
                <a:gd name="connsiteY217" fmla="*/ 821578 h 1848381"/>
                <a:gd name="connsiteX218" fmla="*/ 982461 w 1539414"/>
                <a:gd name="connsiteY218" fmla="*/ 785342 h 1848381"/>
                <a:gd name="connsiteX219" fmla="*/ 971958 w 1539414"/>
                <a:gd name="connsiteY219" fmla="*/ 768409 h 1848381"/>
                <a:gd name="connsiteX220" fmla="*/ 984832 w 1539414"/>
                <a:gd name="connsiteY220" fmla="*/ 758927 h 1848381"/>
                <a:gd name="connsiteX221" fmla="*/ 1007869 w 1539414"/>
                <a:gd name="connsiteY221" fmla="*/ 738608 h 1848381"/>
                <a:gd name="connsiteX222" fmla="*/ 1039037 w 1539414"/>
                <a:gd name="connsiteY222" fmla="*/ 707113 h 1848381"/>
                <a:gd name="connsiteX223" fmla="*/ 1073254 w 1539414"/>
                <a:gd name="connsiteY223" fmla="*/ 664781 h 1848381"/>
                <a:gd name="connsiteX224" fmla="*/ 1099340 w 1539414"/>
                <a:gd name="connsiteY224" fmla="*/ 626851 h 1848381"/>
                <a:gd name="connsiteX225" fmla="*/ 1108487 w 1539414"/>
                <a:gd name="connsiteY225" fmla="*/ 610596 h 1848381"/>
                <a:gd name="connsiteX226" fmla="*/ 1123732 w 1539414"/>
                <a:gd name="connsiteY226" fmla="*/ 624819 h 1848381"/>
                <a:gd name="connsiteX227" fmla="*/ 1157610 w 1539414"/>
                <a:gd name="connsiteY227" fmla="*/ 649202 h 1848381"/>
                <a:gd name="connsiteX228" fmla="*/ 1176242 w 1539414"/>
                <a:gd name="connsiteY228" fmla="*/ 658685 h 1848381"/>
                <a:gd name="connsiteX229" fmla="*/ 1190471 w 1539414"/>
                <a:gd name="connsiteY229" fmla="*/ 664781 h 1848381"/>
                <a:gd name="connsiteX230" fmla="*/ 1219267 w 1539414"/>
                <a:gd name="connsiteY230" fmla="*/ 674602 h 1848381"/>
                <a:gd name="connsiteX231" fmla="*/ 1247725 w 1539414"/>
                <a:gd name="connsiteY231" fmla="*/ 680359 h 1848381"/>
                <a:gd name="connsiteX232" fmla="*/ 1275505 w 1539414"/>
                <a:gd name="connsiteY232" fmla="*/ 683068 h 1848381"/>
                <a:gd name="connsiteX233" fmla="*/ 1289056 w 1539414"/>
                <a:gd name="connsiteY233" fmla="*/ 683407 h 1848381"/>
                <a:gd name="connsiteX234" fmla="*/ 1302946 w 1539414"/>
                <a:gd name="connsiteY234" fmla="*/ 683068 h 1848381"/>
                <a:gd name="connsiteX235" fmla="*/ 1329371 w 1539414"/>
                <a:gd name="connsiteY235" fmla="*/ 680697 h 1848381"/>
                <a:gd name="connsiteX236" fmla="*/ 1365281 w 1539414"/>
                <a:gd name="connsiteY236" fmla="*/ 674263 h 1848381"/>
                <a:gd name="connsiteX237" fmla="*/ 1417792 w 1539414"/>
                <a:gd name="connsiteY237" fmla="*/ 658008 h 1848381"/>
                <a:gd name="connsiteX238" fmla="*/ 1427278 w 1539414"/>
                <a:gd name="connsiteY238" fmla="*/ 653605 h 1848381"/>
                <a:gd name="connsiteX239" fmla="*/ 1399498 w 1539414"/>
                <a:gd name="connsiteY239" fmla="*/ 595695 h 1848381"/>
                <a:gd name="connsiteX240" fmla="*/ 1396110 w 1539414"/>
                <a:gd name="connsiteY240" fmla="*/ 597388 h 1848381"/>
                <a:gd name="connsiteX241" fmla="*/ 1361894 w 1539414"/>
                <a:gd name="connsiteY241" fmla="*/ 608564 h 1848381"/>
                <a:gd name="connsiteX242" fmla="*/ 1320901 w 1539414"/>
                <a:gd name="connsiteY242" fmla="*/ 617030 h 1848381"/>
                <a:gd name="connsiteX243" fmla="*/ 1289395 w 1539414"/>
                <a:gd name="connsiteY243" fmla="*/ 618724 h 1848381"/>
                <a:gd name="connsiteX244" fmla="*/ 1255178 w 1539414"/>
                <a:gd name="connsiteY244" fmla="*/ 616692 h 1848381"/>
                <a:gd name="connsiteX245" fmla="*/ 1220961 w 1539414"/>
                <a:gd name="connsiteY245" fmla="*/ 607887 h 1848381"/>
                <a:gd name="connsiteX246" fmla="*/ 1203345 w 1539414"/>
                <a:gd name="connsiteY246" fmla="*/ 600436 h 1848381"/>
                <a:gd name="connsiteX247" fmla="*/ 1191826 w 1539414"/>
                <a:gd name="connsiteY247" fmla="*/ 594679 h 1848381"/>
                <a:gd name="connsiteX248" fmla="*/ 1170144 w 1539414"/>
                <a:gd name="connsiteY248" fmla="*/ 579778 h 1848381"/>
                <a:gd name="connsiteX249" fmla="*/ 1149818 w 1539414"/>
                <a:gd name="connsiteY249" fmla="*/ 561152 h 1848381"/>
                <a:gd name="connsiteX250" fmla="*/ 1131862 w 1539414"/>
                <a:gd name="connsiteY250" fmla="*/ 539478 h 1848381"/>
                <a:gd name="connsiteX251" fmla="*/ 1115262 w 1539414"/>
                <a:gd name="connsiteY251" fmla="*/ 514079 h 1848381"/>
                <a:gd name="connsiteX252" fmla="*/ 1100695 w 1539414"/>
                <a:gd name="connsiteY252" fmla="*/ 484955 h 1848381"/>
                <a:gd name="connsiteX253" fmla="*/ 1087482 w 1539414"/>
                <a:gd name="connsiteY253" fmla="*/ 452444 h 1848381"/>
                <a:gd name="connsiteX254" fmla="*/ 1076303 w 1539414"/>
                <a:gd name="connsiteY254" fmla="*/ 416885 h 1848381"/>
                <a:gd name="connsiteX255" fmla="*/ 1072237 w 1539414"/>
                <a:gd name="connsiteY255" fmla="*/ 397582 h 1848381"/>
                <a:gd name="connsiteX256" fmla="*/ 1009224 w 1539414"/>
                <a:gd name="connsiteY256" fmla="*/ 412144 h 1848381"/>
                <a:gd name="connsiteX257" fmla="*/ 1014645 w 1539414"/>
                <a:gd name="connsiteY257" fmla="*/ 433140 h 1848381"/>
                <a:gd name="connsiteX258" fmla="*/ 1026502 w 1539414"/>
                <a:gd name="connsiteY258" fmla="*/ 472086 h 1848381"/>
                <a:gd name="connsiteX259" fmla="*/ 1040392 w 1539414"/>
                <a:gd name="connsiteY259" fmla="*/ 507645 h 1848381"/>
                <a:gd name="connsiteX260" fmla="*/ 1056653 w 1539414"/>
                <a:gd name="connsiteY260" fmla="*/ 540833 h 1848381"/>
                <a:gd name="connsiteX261" fmla="*/ 1065462 w 1539414"/>
                <a:gd name="connsiteY261" fmla="*/ 555734 h 1848381"/>
                <a:gd name="connsiteX262" fmla="*/ 1056653 w 1539414"/>
                <a:gd name="connsiteY262" fmla="*/ 571989 h 1848381"/>
                <a:gd name="connsiteX263" fmla="*/ 1031584 w 1539414"/>
                <a:gd name="connsiteY263" fmla="*/ 612289 h 1848381"/>
                <a:gd name="connsiteX264" fmla="*/ 1008885 w 1539414"/>
                <a:gd name="connsiteY264" fmla="*/ 643445 h 1848381"/>
                <a:gd name="connsiteX265" fmla="*/ 980428 w 1539414"/>
                <a:gd name="connsiteY265" fmla="*/ 675279 h 1848381"/>
                <a:gd name="connsiteX266" fmla="*/ 946550 w 1539414"/>
                <a:gd name="connsiteY266" fmla="*/ 707113 h 1848381"/>
                <a:gd name="connsiteX267" fmla="*/ 907252 w 1539414"/>
                <a:gd name="connsiteY267" fmla="*/ 735221 h 1848381"/>
                <a:gd name="connsiteX268" fmla="*/ 874390 w 1539414"/>
                <a:gd name="connsiteY268" fmla="*/ 752831 h 1848381"/>
                <a:gd name="connsiteX269" fmla="*/ 851353 w 1539414"/>
                <a:gd name="connsiteY269" fmla="*/ 761975 h 1848381"/>
                <a:gd name="connsiteX270" fmla="*/ 838818 w 1539414"/>
                <a:gd name="connsiteY270" fmla="*/ 765700 h 1848381"/>
                <a:gd name="connsiteX271" fmla="*/ 822218 w 1539414"/>
                <a:gd name="connsiteY271" fmla="*/ 770102 h 1848381"/>
                <a:gd name="connsiteX272" fmla="*/ 788001 w 1539414"/>
                <a:gd name="connsiteY272" fmla="*/ 775860 h 1848381"/>
                <a:gd name="connsiteX273" fmla="*/ 752768 w 1539414"/>
                <a:gd name="connsiteY273" fmla="*/ 776876 h 1848381"/>
                <a:gd name="connsiteX274" fmla="*/ 716857 w 1539414"/>
                <a:gd name="connsiteY274" fmla="*/ 772812 h 1848381"/>
                <a:gd name="connsiteX275" fmla="*/ 680269 w 1539414"/>
                <a:gd name="connsiteY275" fmla="*/ 765023 h 1848381"/>
                <a:gd name="connsiteX276" fmla="*/ 642665 w 1539414"/>
                <a:gd name="connsiteY276" fmla="*/ 752831 h 1848381"/>
                <a:gd name="connsiteX277" fmla="*/ 604383 w 1539414"/>
                <a:gd name="connsiteY277" fmla="*/ 735560 h 1848381"/>
                <a:gd name="connsiteX278" fmla="*/ 565762 w 1539414"/>
                <a:gd name="connsiteY278" fmla="*/ 714224 h 1848381"/>
                <a:gd name="connsiteX279" fmla="*/ 546113 w 1539414"/>
                <a:gd name="connsiteY279" fmla="*/ 701694 h 1848381"/>
                <a:gd name="connsiteX280" fmla="*/ 513928 w 1539414"/>
                <a:gd name="connsiteY280" fmla="*/ 681036 h 1848381"/>
                <a:gd name="connsiteX281" fmla="*/ 499022 w 1539414"/>
                <a:gd name="connsiteY281" fmla="*/ 715240 h 1848381"/>
                <a:gd name="connsiteX282" fmla="*/ 496312 w 1539414"/>
                <a:gd name="connsiteY282" fmla="*/ 720997 h 1848381"/>
                <a:gd name="connsiteX283" fmla="*/ 477679 w 1539414"/>
                <a:gd name="connsiteY283" fmla="*/ 754863 h 1848381"/>
                <a:gd name="connsiteX284" fmla="*/ 457013 w 1539414"/>
                <a:gd name="connsiteY284" fmla="*/ 785342 h 1848381"/>
                <a:gd name="connsiteX285" fmla="*/ 429572 w 1539414"/>
                <a:gd name="connsiteY285" fmla="*/ 818869 h 1848381"/>
                <a:gd name="connsiteX286" fmla="*/ 395694 w 1539414"/>
                <a:gd name="connsiteY286" fmla="*/ 853073 h 1848381"/>
                <a:gd name="connsiteX287" fmla="*/ 365543 w 1539414"/>
                <a:gd name="connsiteY287" fmla="*/ 876440 h 1848381"/>
                <a:gd name="connsiteX288" fmla="*/ 343522 w 1539414"/>
                <a:gd name="connsiteY288" fmla="*/ 890664 h 1848381"/>
                <a:gd name="connsiteX289" fmla="*/ 319808 w 1539414"/>
                <a:gd name="connsiteY289" fmla="*/ 902517 h 1848381"/>
                <a:gd name="connsiteX290" fmla="*/ 294399 w 1539414"/>
                <a:gd name="connsiteY290" fmla="*/ 912338 h 1848381"/>
                <a:gd name="connsiteX291" fmla="*/ 280848 w 1539414"/>
                <a:gd name="connsiteY291" fmla="*/ 916063 h 1848381"/>
                <a:gd name="connsiteX292" fmla="*/ 260521 w 1539414"/>
                <a:gd name="connsiteY292" fmla="*/ 921143 h 1848381"/>
                <a:gd name="connsiteX293" fmla="*/ 220207 w 1539414"/>
                <a:gd name="connsiteY293" fmla="*/ 926900 h 1848381"/>
                <a:gd name="connsiteX294" fmla="*/ 180231 w 1539414"/>
                <a:gd name="connsiteY294" fmla="*/ 928255 h 1848381"/>
                <a:gd name="connsiteX295" fmla="*/ 140255 w 1539414"/>
                <a:gd name="connsiteY295" fmla="*/ 925545 h 1848381"/>
                <a:gd name="connsiteX296" fmla="*/ 120605 w 1539414"/>
                <a:gd name="connsiteY296" fmla="*/ 922497 h 1848381"/>
                <a:gd name="connsiteX297" fmla="*/ 119250 w 1539414"/>
                <a:gd name="connsiteY297" fmla="*/ 901839 h 1848381"/>
                <a:gd name="connsiteX298" fmla="*/ 119589 w 1539414"/>
                <a:gd name="connsiteY298" fmla="*/ 860185 h 1848381"/>
                <a:gd name="connsiteX299" fmla="*/ 124332 w 1539414"/>
                <a:gd name="connsiteY299" fmla="*/ 819546 h 1848381"/>
                <a:gd name="connsiteX300" fmla="*/ 133140 w 1539414"/>
                <a:gd name="connsiteY300" fmla="*/ 779923 h 1848381"/>
                <a:gd name="connsiteX301" fmla="*/ 146353 w 1539414"/>
                <a:gd name="connsiteY301" fmla="*/ 741317 h 1848381"/>
                <a:gd name="connsiteX302" fmla="*/ 162614 w 1539414"/>
                <a:gd name="connsiteY302" fmla="*/ 704742 h 1848381"/>
                <a:gd name="connsiteX303" fmla="*/ 182602 w 1539414"/>
                <a:gd name="connsiteY303" fmla="*/ 670199 h 1848381"/>
                <a:gd name="connsiteX304" fmla="*/ 205300 w 1539414"/>
                <a:gd name="connsiteY304" fmla="*/ 637688 h 1848381"/>
                <a:gd name="connsiteX305" fmla="*/ 230709 w 1539414"/>
                <a:gd name="connsiteY305" fmla="*/ 608225 h 1848381"/>
                <a:gd name="connsiteX306" fmla="*/ 258827 w 1539414"/>
                <a:gd name="connsiteY306" fmla="*/ 581471 h 1848381"/>
                <a:gd name="connsiteX307" fmla="*/ 288640 w 1539414"/>
                <a:gd name="connsiteY307" fmla="*/ 558104 h 1848381"/>
                <a:gd name="connsiteX308" fmla="*/ 320824 w 1539414"/>
                <a:gd name="connsiteY308" fmla="*/ 538801 h 1848381"/>
                <a:gd name="connsiteX309" fmla="*/ 354024 w 1539414"/>
                <a:gd name="connsiteY309" fmla="*/ 523223 h 1848381"/>
                <a:gd name="connsiteX310" fmla="*/ 388919 w 1539414"/>
                <a:gd name="connsiteY310" fmla="*/ 511708 h 1848381"/>
                <a:gd name="connsiteX311" fmla="*/ 424491 w 1539414"/>
                <a:gd name="connsiteY311" fmla="*/ 505274 h 1848381"/>
                <a:gd name="connsiteX312" fmla="*/ 460740 w 1539414"/>
                <a:gd name="connsiteY312" fmla="*/ 503919 h 1848381"/>
                <a:gd name="connsiteX313" fmla="*/ 479373 w 1539414"/>
                <a:gd name="connsiteY313" fmla="*/ 505274 h 1848381"/>
                <a:gd name="connsiteX314" fmla="*/ 479712 w 1539414"/>
                <a:gd name="connsiteY314" fmla="*/ 490712 h 1848381"/>
                <a:gd name="connsiteX315" fmla="*/ 484455 w 1539414"/>
                <a:gd name="connsiteY315" fmla="*/ 460233 h 1848381"/>
                <a:gd name="connsiteX316" fmla="*/ 494618 w 1539414"/>
                <a:gd name="connsiteY316" fmla="*/ 429754 h 1848381"/>
                <a:gd name="connsiteX317" fmla="*/ 508847 w 1539414"/>
                <a:gd name="connsiteY317" fmla="*/ 399275 h 1848381"/>
                <a:gd name="connsiteX318" fmla="*/ 527141 w 1539414"/>
                <a:gd name="connsiteY318" fmla="*/ 369134 h 1848381"/>
                <a:gd name="connsiteX319" fmla="*/ 549162 w 1539414"/>
                <a:gd name="connsiteY319" fmla="*/ 340010 h 1848381"/>
                <a:gd name="connsiteX320" fmla="*/ 574570 w 1539414"/>
                <a:gd name="connsiteY320" fmla="*/ 312579 h 1848381"/>
                <a:gd name="connsiteX321" fmla="*/ 603705 w 1539414"/>
                <a:gd name="connsiteY321" fmla="*/ 286841 h 1848381"/>
                <a:gd name="connsiteX322" fmla="*/ 635212 w 1539414"/>
                <a:gd name="connsiteY322" fmla="*/ 264151 h 1848381"/>
                <a:gd name="connsiteX323" fmla="*/ 669089 w 1539414"/>
                <a:gd name="connsiteY323" fmla="*/ 244848 h 1848381"/>
                <a:gd name="connsiteX324" fmla="*/ 705339 w 1539414"/>
                <a:gd name="connsiteY324" fmla="*/ 228931 h 1848381"/>
                <a:gd name="connsiteX325" fmla="*/ 743282 w 1539414"/>
                <a:gd name="connsiteY325" fmla="*/ 218094 h 1848381"/>
                <a:gd name="connsiteX326" fmla="*/ 782581 w 1539414"/>
                <a:gd name="connsiteY326" fmla="*/ 211321 h 1848381"/>
                <a:gd name="connsiteX327" fmla="*/ 823573 w 1539414"/>
                <a:gd name="connsiteY327" fmla="*/ 210305 h 1848381"/>
                <a:gd name="connsiteX328" fmla="*/ 865243 w 1539414"/>
                <a:gd name="connsiteY328" fmla="*/ 215385 h 1848381"/>
                <a:gd name="connsiteX329" fmla="*/ 907929 w 1539414"/>
                <a:gd name="connsiteY329" fmla="*/ 226899 h 1848381"/>
                <a:gd name="connsiteX330" fmla="*/ 928933 w 1539414"/>
                <a:gd name="connsiteY330" fmla="*/ 235027 h 1848381"/>
                <a:gd name="connsiteX331" fmla="*/ 934693 w 1539414"/>
                <a:gd name="connsiteY331" fmla="*/ 220126 h 1848381"/>
                <a:gd name="connsiteX332" fmla="*/ 952648 w 1539414"/>
                <a:gd name="connsiteY332" fmla="*/ 185245 h 1848381"/>
                <a:gd name="connsiteX333" fmla="*/ 978395 w 1539414"/>
                <a:gd name="connsiteY333" fmla="*/ 146638 h 1848381"/>
                <a:gd name="connsiteX334" fmla="*/ 1012951 w 1539414"/>
                <a:gd name="connsiteY334" fmla="*/ 107354 h 1848381"/>
                <a:gd name="connsiteX335" fmla="*/ 1043441 w 1539414"/>
                <a:gd name="connsiteY335" fmla="*/ 79245 h 1848381"/>
                <a:gd name="connsiteX336" fmla="*/ 1066478 w 1539414"/>
                <a:gd name="connsiteY336" fmla="*/ 62313 h 1848381"/>
                <a:gd name="connsiteX337" fmla="*/ 1090870 w 1539414"/>
                <a:gd name="connsiteY337" fmla="*/ 46057 h 1848381"/>
                <a:gd name="connsiteX338" fmla="*/ 1117295 w 1539414"/>
                <a:gd name="connsiteY338" fmla="*/ 31834 h 1848381"/>
                <a:gd name="connsiteX339" fmla="*/ 1145752 w 1539414"/>
                <a:gd name="connsiteY339" fmla="*/ 19981 h 1848381"/>
                <a:gd name="connsiteX340" fmla="*/ 1175565 w 1539414"/>
                <a:gd name="connsiteY340" fmla="*/ 10498 h 1848381"/>
                <a:gd name="connsiteX341" fmla="*/ 1207749 w 1539414"/>
                <a:gd name="connsiteY341" fmla="*/ 3725 h 18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539414" h="1848381">
                  <a:moveTo>
                    <a:pt x="540662" y="773773"/>
                  </a:moveTo>
                  <a:lnTo>
                    <a:pt x="561652" y="785292"/>
                  </a:lnTo>
                  <a:lnTo>
                    <a:pt x="602955" y="805280"/>
                  </a:lnTo>
                  <a:lnTo>
                    <a:pt x="643919" y="820863"/>
                  </a:lnTo>
                  <a:lnTo>
                    <a:pt x="683868" y="831704"/>
                  </a:lnTo>
                  <a:lnTo>
                    <a:pt x="723817" y="838819"/>
                  </a:lnTo>
                  <a:lnTo>
                    <a:pt x="762750" y="840851"/>
                  </a:lnTo>
                  <a:lnTo>
                    <a:pt x="801006" y="838819"/>
                  </a:lnTo>
                  <a:lnTo>
                    <a:pt x="838585" y="832382"/>
                  </a:lnTo>
                  <a:lnTo>
                    <a:pt x="857543" y="826962"/>
                  </a:lnTo>
                  <a:lnTo>
                    <a:pt x="873455" y="821541"/>
                  </a:lnTo>
                  <a:lnTo>
                    <a:pt x="903248" y="809684"/>
                  </a:lnTo>
                  <a:lnTo>
                    <a:pt x="917128" y="802231"/>
                  </a:lnTo>
                  <a:lnTo>
                    <a:pt x="930331" y="823913"/>
                  </a:lnTo>
                  <a:lnTo>
                    <a:pt x="952337" y="864566"/>
                  </a:lnTo>
                  <a:lnTo>
                    <a:pt x="969603" y="904542"/>
                  </a:lnTo>
                  <a:lnTo>
                    <a:pt x="981452" y="943841"/>
                  </a:lnTo>
                  <a:lnTo>
                    <a:pt x="988900" y="982461"/>
                  </a:lnTo>
                  <a:lnTo>
                    <a:pt x="991947" y="1020066"/>
                  </a:lnTo>
                  <a:lnTo>
                    <a:pt x="989577" y="1058009"/>
                  </a:lnTo>
                  <a:lnTo>
                    <a:pt x="983484" y="1095614"/>
                  </a:lnTo>
                  <a:lnTo>
                    <a:pt x="978067" y="1114585"/>
                  </a:lnTo>
                  <a:lnTo>
                    <a:pt x="974004" y="1127459"/>
                  </a:lnTo>
                  <a:lnTo>
                    <a:pt x="959785" y="1151851"/>
                  </a:lnTo>
                  <a:lnTo>
                    <a:pt x="940149" y="1174549"/>
                  </a:lnTo>
                  <a:lnTo>
                    <a:pt x="915435" y="1195215"/>
                  </a:lnTo>
                  <a:lnTo>
                    <a:pt x="887674" y="1214187"/>
                  </a:lnTo>
                  <a:lnTo>
                    <a:pt x="857882" y="1230109"/>
                  </a:lnTo>
                  <a:lnTo>
                    <a:pt x="826736" y="1242305"/>
                  </a:lnTo>
                  <a:lnTo>
                    <a:pt x="796266" y="1251452"/>
                  </a:lnTo>
                  <a:lnTo>
                    <a:pt x="781032" y="1254163"/>
                  </a:lnTo>
                  <a:lnTo>
                    <a:pt x="739052" y="1260938"/>
                  </a:lnTo>
                  <a:lnTo>
                    <a:pt x="756995" y="1299559"/>
                  </a:lnTo>
                  <a:lnTo>
                    <a:pt x="762411" y="1311416"/>
                  </a:lnTo>
                  <a:lnTo>
                    <a:pt x="770537" y="1335131"/>
                  </a:lnTo>
                  <a:lnTo>
                    <a:pt x="776292" y="1357829"/>
                  </a:lnTo>
                  <a:lnTo>
                    <a:pt x="779000" y="1379850"/>
                  </a:lnTo>
                  <a:lnTo>
                    <a:pt x="778662" y="1401193"/>
                  </a:lnTo>
                  <a:lnTo>
                    <a:pt x="775615" y="1421520"/>
                  </a:lnTo>
                  <a:lnTo>
                    <a:pt x="769859" y="1441169"/>
                  </a:lnTo>
                  <a:lnTo>
                    <a:pt x="760719" y="1459802"/>
                  </a:lnTo>
                  <a:lnTo>
                    <a:pt x="755302" y="1468949"/>
                  </a:lnTo>
                  <a:lnTo>
                    <a:pt x="747854" y="1479112"/>
                  </a:lnTo>
                  <a:lnTo>
                    <a:pt x="730588" y="1497745"/>
                  </a:lnTo>
                  <a:lnTo>
                    <a:pt x="710275" y="1514007"/>
                  </a:lnTo>
                  <a:lnTo>
                    <a:pt x="686577" y="1528574"/>
                  </a:lnTo>
                  <a:lnTo>
                    <a:pt x="660170" y="1540431"/>
                  </a:lnTo>
                  <a:lnTo>
                    <a:pt x="631055" y="1550256"/>
                  </a:lnTo>
                  <a:lnTo>
                    <a:pt x="600247" y="1557032"/>
                  </a:lnTo>
                  <a:lnTo>
                    <a:pt x="568085" y="1561436"/>
                  </a:lnTo>
                  <a:lnTo>
                    <a:pt x="550819" y="1562452"/>
                  </a:lnTo>
                  <a:lnTo>
                    <a:pt x="548787" y="1550595"/>
                  </a:lnTo>
                  <a:lnTo>
                    <a:pt x="542355" y="1526542"/>
                  </a:lnTo>
                  <a:lnTo>
                    <a:pt x="533553" y="1502149"/>
                  </a:lnTo>
                  <a:lnTo>
                    <a:pt x="522719" y="1478096"/>
                  </a:lnTo>
                  <a:lnTo>
                    <a:pt x="516287" y="1466239"/>
                  </a:lnTo>
                  <a:lnTo>
                    <a:pt x="507484" y="1451332"/>
                  </a:lnTo>
                  <a:lnTo>
                    <a:pt x="487510" y="1423553"/>
                  </a:lnTo>
                  <a:lnTo>
                    <a:pt x="465166" y="1398822"/>
                  </a:lnTo>
                  <a:lnTo>
                    <a:pt x="440790" y="1375785"/>
                  </a:lnTo>
                  <a:lnTo>
                    <a:pt x="414045" y="1356135"/>
                  </a:lnTo>
                  <a:lnTo>
                    <a:pt x="385268" y="1339535"/>
                  </a:lnTo>
                  <a:lnTo>
                    <a:pt x="356153" y="1325306"/>
                  </a:lnTo>
                  <a:lnTo>
                    <a:pt x="325007" y="1315143"/>
                  </a:lnTo>
                  <a:lnTo>
                    <a:pt x="309095" y="1311755"/>
                  </a:lnTo>
                  <a:lnTo>
                    <a:pt x="289459" y="1307690"/>
                  </a:lnTo>
                  <a:lnTo>
                    <a:pt x="249849" y="1304302"/>
                  </a:lnTo>
                  <a:lnTo>
                    <a:pt x="210916" y="1303963"/>
                  </a:lnTo>
                  <a:lnTo>
                    <a:pt x="172999" y="1307012"/>
                  </a:lnTo>
                  <a:lnTo>
                    <a:pt x="135758" y="1312433"/>
                  </a:lnTo>
                  <a:lnTo>
                    <a:pt x="100549" y="1320563"/>
                  </a:lnTo>
                  <a:lnTo>
                    <a:pt x="50443" y="1335470"/>
                  </a:lnTo>
                  <a:lnTo>
                    <a:pt x="21328" y="1346988"/>
                  </a:lnTo>
                  <a:lnTo>
                    <a:pt x="14557" y="1326323"/>
                  </a:lnTo>
                  <a:lnTo>
                    <a:pt x="4401" y="1278216"/>
                  </a:lnTo>
                  <a:lnTo>
                    <a:pt x="0" y="1226044"/>
                  </a:lnTo>
                  <a:lnTo>
                    <a:pt x="2370" y="1172178"/>
                  </a:lnTo>
                  <a:lnTo>
                    <a:pt x="8802" y="1132202"/>
                  </a:lnTo>
                  <a:lnTo>
                    <a:pt x="15573" y="1106794"/>
                  </a:lnTo>
                  <a:lnTo>
                    <a:pt x="24714" y="1082401"/>
                  </a:lnTo>
                  <a:lnTo>
                    <a:pt x="36224" y="1059703"/>
                  </a:lnTo>
                  <a:lnTo>
                    <a:pt x="50105" y="1039038"/>
                  </a:lnTo>
                  <a:lnTo>
                    <a:pt x="66694" y="1020743"/>
                  </a:lnTo>
                  <a:lnTo>
                    <a:pt x="86668" y="1005160"/>
                  </a:lnTo>
                  <a:lnTo>
                    <a:pt x="109012" y="992625"/>
                  </a:lnTo>
                  <a:lnTo>
                    <a:pt x="121201" y="988221"/>
                  </a:lnTo>
                  <a:lnTo>
                    <a:pt x="137112" y="989915"/>
                  </a:lnTo>
                  <a:lnTo>
                    <a:pt x="168936" y="991947"/>
                  </a:lnTo>
                  <a:lnTo>
                    <a:pt x="185186" y="992625"/>
                  </a:lnTo>
                  <a:lnTo>
                    <a:pt x="212947" y="991947"/>
                  </a:lnTo>
                  <a:lnTo>
                    <a:pt x="269146" y="984494"/>
                  </a:lnTo>
                  <a:lnTo>
                    <a:pt x="297246" y="978057"/>
                  </a:lnTo>
                  <a:lnTo>
                    <a:pt x="321621" y="970943"/>
                  </a:lnTo>
                  <a:lnTo>
                    <a:pt x="366648" y="951294"/>
                  </a:lnTo>
                  <a:lnTo>
                    <a:pt x="405920" y="926563"/>
                  </a:lnTo>
                  <a:lnTo>
                    <a:pt x="441129" y="898444"/>
                  </a:lnTo>
                  <a:lnTo>
                    <a:pt x="471260" y="868970"/>
                  </a:lnTo>
                  <a:lnTo>
                    <a:pt x="496989" y="838819"/>
                  </a:lnTo>
                  <a:lnTo>
                    <a:pt x="527120" y="796810"/>
                  </a:lnTo>
                  <a:close/>
                  <a:moveTo>
                    <a:pt x="1241288" y="0"/>
                  </a:moveTo>
                  <a:lnTo>
                    <a:pt x="1258566" y="0"/>
                  </a:lnTo>
                  <a:lnTo>
                    <a:pt x="1276182" y="0"/>
                  </a:lnTo>
                  <a:lnTo>
                    <a:pt x="1309722" y="3387"/>
                  </a:lnTo>
                  <a:lnTo>
                    <a:pt x="1340212" y="10498"/>
                  </a:lnTo>
                  <a:lnTo>
                    <a:pt x="1369008" y="20658"/>
                  </a:lnTo>
                  <a:lnTo>
                    <a:pt x="1395094" y="33866"/>
                  </a:lnTo>
                  <a:lnTo>
                    <a:pt x="1419486" y="50121"/>
                  </a:lnTo>
                  <a:lnTo>
                    <a:pt x="1441507" y="68747"/>
                  </a:lnTo>
                  <a:lnTo>
                    <a:pt x="1460817" y="89744"/>
                  </a:lnTo>
                  <a:lnTo>
                    <a:pt x="1478095" y="114127"/>
                  </a:lnTo>
                  <a:lnTo>
                    <a:pt x="1493679" y="139865"/>
                  </a:lnTo>
                  <a:lnTo>
                    <a:pt x="1506891" y="167973"/>
                  </a:lnTo>
                  <a:lnTo>
                    <a:pt x="1517732" y="197775"/>
                  </a:lnTo>
                  <a:lnTo>
                    <a:pt x="1526202" y="229947"/>
                  </a:lnTo>
                  <a:lnTo>
                    <a:pt x="1532639" y="263135"/>
                  </a:lnTo>
                  <a:lnTo>
                    <a:pt x="1537043" y="298356"/>
                  </a:lnTo>
                  <a:lnTo>
                    <a:pt x="1539414" y="334253"/>
                  </a:lnTo>
                  <a:lnTo>
                    <a:pt x="1539414" y="353218"/>
                  </a:lnTo>
                  <a:lnTo>
                    <a:pt x="1539414" y="1658734"/>
                  </a:lnTo>
                  <a:lnTo>
                    <a:pt x="1517394" y="1648236"/>
                  </a:lnTo>
                  <a:lnTo>
                    <a:pt x="1473013" y="1630964"/>
                  </a:lnTo>
                  <a:lnTo>
                    <a:pt x="1428294" y="1618773"/>
                  </a:lnTo>
                  <a:lnTo>
                    <a:pt x="1383237" y="1611661"/>
                  </a:lnTo>
                  <a:lnTo>
                    <a:pt x="1338179" y="1608952"/>
                  </a:lnTo>
                  <a:lnTo>
                    <a:pt x="1293799" y="1611661"/>
                  </a:lnTo>
                  <a:lnTo>
                    <a:pt x="1249758" y="1619450"/>
                  </a:lnTo>
                  <a:lnTo>
                    <a:pt x="1206733" y="1632319"/>
                  </a:lnTo>
                  <a:lnTo>
                    <a:pt x="1185728" y="1640785"/>
                  </a:lnTo>
                  <a:lnTo>
                    <a:pt x="1168112" y="1648575"/>
                  </a:lnTo>
                  <a:lnTo>
                    <a:pt x="1134911" y="1666523"/>
                  </a:lnTo>
                  <a:lnTo>
                    <a:pt x="1103405" y="1688197"/>
                  </a:lnTo>
                  <a:lnTo>
                    <a:pt x="1074609" y="1712242"/>
                  </a:lnTo>
                  <a:lnTo>
                    <a:pt x="1048523" y="1738657"/>
                  </a:lnTo>
                  <a:lnTo>
                    <a:pt x="1025147" y="1767443"/>
                  </a:lnTo>
                  <a:lnTo>
                    <a:pt x="1004820" y="1798260"/>
                  </a:lnTo>
                  <a:lnTo>
                    <a:pt x="987881" y="1831110"/>
                  </a:lnTo>
                  <a:lnTo>
                    <a:pt x="980767" y="1848381"/>
                  </a:lnTo>
                  <a:lnTo>
                    <a:pt x="974330" y="1832126"/>
                  </a:lnTo>
                  <a:lnTo>
                    <a:pt x="959762" y="1801647"/>
                  </a:lnTo>
                  <a:lnTo>
                    <a:pt x="944178" y="1774216"/>
                  </a:lnTo>
                  <a:lnTo>
                    <a:pt x="927240" y="1749494"/>
                  </a:lnTo>
                  <a:lnTo>
                    <a:pt x="909284" y="1727143"/>
                  </a:lnTo>
                  <a:lnTo>
                    <a:pt x="890313" y="1706823"/>
                  </a:lnTo>
                  <a:lnTo>
                    <a:pt x="869986" y="1688875"/>
                  </a:lnTo>
                  <a:lnTo>
                    <a:pt x="849320" y="1673635"/>
                  </a:lnTo>
                  <a:lnTo>
                    <a:pt x="816797" y="1653316"/>
                  </a:lnTo>
                  <a:lnTo>
                    <a:pt x="772756" y="1633335"/>
                  </a:lnTo>
                  <a:lnTo>
                    <a:pt x="727021" y="1619450"/>
                  </a:lnTo>
                  <a:lnTo>
                    <a:pt x="682302" y="1611322"/>
                  </a:lnTo>
                  <a:lnTo>
                    <a:pt x="660281" y="1608952"/>
                  </a:lnTo>
                  <a:lnTo>
                    <a:pt x="683996" y="1601163"/>
                  </a:lnTo>
                  <a:lnTo>
                    <a:pt x="727021" y="1580166"/>
                  </a:lnTo>
                  <a:lnTo>
                    <a:pt x="764625" y="1553751"/>
                  </a:lnTo>
                  <a:lnTo>
                    <a:pt x="789017" y="1530384"/>
                  </a:lnTo>
                  <a:lnTo>
                    <a:pt x="802569" y="1513451"/>
                  </a:lnTo>
                  <a:lnTo>
                    <a:pt x="809005" y="1504646"/>
                  </a:lnTo>
                  <a:lnTo>
                    <a:pt x="819169" y="1488052"/>
                  </a:lnTo>
                  <a:lnTo>
                    <a:pt x="833736" y="1453170"/>
                  </a:lnTo>
                  <a:lnTo>
                    <a:pt x="841867" y="1415918"/>
                  </a:lnTo>
                  <a:lnTo>
                    <a:pt x="843222" y="1377312"/>
                  </a:lnTo>
                  <a:lnTo>
                    <a:pt x="841190" y="1357670"/>
                  </a:lnTo>
                  <a:lnTo>
                    <a:pt x="860500" y="1369861"/>
                  </a:lnTo>
                  <a:lnTo>
                    <a:pt x="899121" y="1392212"/>
                  </a:lnTo>
                  <a:lnTo>
                    <a:pt x="936387" y="1411177"/>
                  </a:lnTo>
                  <a:lnTo>
                    <a:pt x="972975" y="1426755"/>
                  </a:lnTo>
                  <a:lnTo>
                    <a:pt x="1008547" y="1439624"/>
                  </a:lnTo>
                  <a:lnTo>
                    <a:pt x="1043102" y="1449445"/>
                  </a:lnTo>
                  <a:lnTo>
                    <a:pt x="1076980" y="1455880"/>
                  </a:lnTo>
                  <a:lnTo>
                    <a:pt x="1109503" y="1458928"/>
                  </a:lnTo>
                  <a:lnTo>
                    <a:pt x="1125764" y="1458928"/>
                  </a:lnTo>
                  <a:lnTo>
                    <a:pt x="1149818" y="1458589"/>
                  </a:lnTo>
                  <a:lnTo>
                    <a:pt x="1196230" y="1451138"/>
                  </a:lnTo>
                  <a:lnTo>
                    <a:pt x="1218251" y="1444027"/>
                  </a:lnTo>
                  <a:lnTo>
                    <a:pt x="1231802" y="1439286"/>
                  </a:lnTo>
                  <a:lnTo>
                    <a:pt x="1257550" y="1427433"/>
                  </a:lnTo>
                  <a:lnTo>
                    <a:pt x="1280248" y="1413886"/>
                  </a:lnTo>
                  <a:lnTo>
                    <a:pt x="1301252" y="1398986"/>
                  </a:lnTo>
                  <a:lnTo>
                    <a:pt x="1329032" y="1373925"/>
                  </a:lnTo>
                  <a:lnTo>
                    <a:pt x="1358845" y="1338705"/>
                  </a:lnTo>
                  <a:lnTo>
                    <a:pt x="1381543" y="1304501"/>
                  </a:lnTo>
                  <a:lnTo>
                    <a:pt x="1397804" y="1273344"/>
                  </a:lnTo>
                  <a:lnTo>
                    <a:pt x="1412372" y="1238463"/>
                  </a:lnTo>
                  <a:lnTo>
                    <a:pt x="1414743" y="1231012"/>
                  </a:lnTo>
                  <a:lnTo>
                    <a:pt x="1352747" y="1213064"/>
                  </a:lnTo>
                  <a:lnTo>
                    <a:pt x="1351392" y="1217466"/>
                  </a:lnTo>
                  <a:lnTo>
                    <a:pt x="1339873" y="1245236"/>
                  </a:lnTo>
                  <a:lnTo>
                    <a:pt x="1326661" y="1270296"/>
                  </a:lnTo>
                  <a:lnTo>
                    <a:pt x="1308367" y="1298405"/>
                  </a:lnTo>
                  <a:lnTo>
                    <a:pt x="1284652" y="1326852"/>
                  </a:lnTo>
                  <a:lnTo>
                    <a:pt x="1254162" y="1353606"/>
                  </a:lnTo>
                  <a:lnTo>
                    <a:pt x="1227398" y="1370200"/>
                  </a:lnTo>
                  <a:lnTo>
                    <a:pt x="1207749" y="1379344"/>
                  </a:lnTo>
                  <a:lnTo>
                    <a:pt x="1197247" y="1383407"/>
                  </a:lnTo>
                  <a:lnTo>
                    <a:pt x="1180647" y="1388826"/>
                  </a:lnTo>
                  <a:lnTo>
                    <a:pt x="1145075" y="1394583"/>
                  </a:lnTo>
                  <a:lnTo>
                    <a:pt x="1107809" y="1394583"/>
                  </a:lnTo>
                  <a:lnTo>
                    <a:pt x="1068172" y="1389165"/>
                  </a:lnTo>
                  <a:lnTo>
                    <a:pt x="1026502" y="1378328"/>
                  </a:lnTo>
                  <a:lnTo>
                    <a:pt x="982799" y="1362072"/>
                  </a:lnTo>
                  <a:lnTo>
                    <a:pt x="937742" y="1340059"/>
                  </a:lnTo>
                  <a:lnTo>
                    <a:pt x="890313" y="1312628"/>
                  </a:lnTo>
                  <a:lnTo>
                    <a:pt x="865582" y="1296712"/>
                  </a:lnTo>
                  <a:lnTo>
                    <a:pt x="880488" y="1290277"/>
                  </a:lnTo>
                  <a:lnTo>
                    <a:pt x="909284" y="1276392"/>
                  </a:lnTo>
                  <a:lnTo>
                    <a:pt x="936725" y="1259121"/>
                  </a:lnTo>
                  <a:lnTo>
                    <a:pt x="962811" y="1240495"/>
                  </a:lnTo>
                  <a:lnTo>
                    <a:pt x="985848" y="1219160"/>
                  </a:lnTo>
                  <a:lnTo>
                    <a:pt x="1006514" y="1196470"/>
                  </a:lnTo>
                  <a:lnTo>
                    <a:pt x="1023453" y="1172425"/>
                  </a:lnTo>
                  <a:lnTo>
                    <a:pt x="1035988" y="1146349"/>
                  </a:lnTo>
                  <a:lnTo>
                    <a:pt x="1040053" y="1132802"/>
                  </a:lnTo>
                  <a:lnTo>
                    <a:pt x="1047506" y="1104694"/>
                  </a:lnTo>
                  <a:lnTo>
                    <a:pt x="1055298" y="1050848"/>
                  </a:lnTo>
                  <a:lnTo>
                    <a:pt x="1055298" y="999033"/>
                  </a:lnTo>
                  <a:lnTo>
                    <a:pt x="1048861" y="950267"/>
                  </a:lnTo>
                  <a:lnTo>
                    <a:pt x="1037004" y="904549"/>
                  </a:lnTo>
                  <a:lnTo>
                    <a:pt x="1021420" y="861539"/>
                  </a:lnTo>
                  <a:lnTo>
                    <a:pt x="1002787" y="821578"/>
                  </a:lnTo>
                  <a:lnTo>
                    <a:pt x="982461" y="785342"/>
                  </a:lnTo>
                  <a:lnTo>
                    <a:pt x="971958" y="768409"/>
                  </a:lnTo>
                  <a:lnTo>
                    <a:pt x="984832" y="758927"/>
                  </a:lnTo>
                  <a:lnTo>
                    <a:pt x="1007869" y="738608"/>
                  </a:lnTo>
                  <a:lnTo>
                    <a:pt x="1039037" y="707113"/>
                  </a:lnTo>
                  <a:lnTo>
                    <a:pt x="1073254" y="664781"/>
                  </a:lnTo>
                  <a:lnTo>
                    <a:pt x="1099340" y="626851"/>
                  </a:lnTo>
                  <a:lnTo>
                    <a:pt x="1108487" y="610596"/>
                  </a:lnTo>
                  <a:lnTo>
                    <a:pt x="1123732" y="624819"/>
                  </a:lnTo>
                  <a:lnTo>
                    <a:pt x="1157610" y="649202"/>
                  </a:lnTo>
                  <a:lnTo>
                    <a:pt x="1176242" y="658685"/>
                  </a:lnTo>
                  <a:lnTo>
                    <a:pt x="1190471" y="664781"/>
                  </a:lnTo>
                  <a:lnTo>
                    <a:pt x="1219267" y="674602"/>
                  </a:lnTo>
                  <a:lnTo>
                    <a:pt x="1247725" y="680359"/>
                  </a:lnTo>
                  <a:lnTo>
                    <a:pt x="1275505" y="683068"/>
                  </a:lnTo>
                  <a:lnTo>
                    <a:pt x="1289056" y="683407"/>
                  </a:lnTo>
                  <a:lnTo>
                    <a:pt x="1302946" y="683068"/>
                  </a:lnTo>
                  <a:lnTo>
                    <a:pt x="1329371" y="680697"/>
                  </a:lnTo>
                  <a:lnTo>
                    <a:pt x="1365281" y="674263"/>
                  </a:lnTo>
                  <a:lnTo>
                    <a:pt x="1417792" y="658008"/>
                  </a:lnTo>
                  <a:lnTo>
                    <a:pt x="1427278" y="653605"/>
                  </a:lnTo>
                  <a:lnTo>
                    <a:pt x="1399498" y="595695"/>
                  </a:lnTo>
                  <a:lnTo>
                    <a:pt x="1396110" y="597388"/>
                  </a:lnTo>
                  <a:lnTo>
                    <a:pt x="1361894" y="608564"/>
                  </a:lnTo>
                  <a:lnTo>
                    <a:pt x="1320901" y="617030"/>
                  </a:lnTo>
                  <a:lnTo>
                    <a:pt x="1289395" y="618724"/>
                  </a:lnTo>
                  <a:lnTo>
                    <a:pt x="1255178" y="616692"/>
                  </a:lnTo>
                  <a:lnTo>
                    <a:pt x="1220961" y="607887"/>
                  </a:lnTo>
                  <a:lnTo>
                    <a:pt x="1203345" y="600436"/>
                  </a:lnTo>
                  <a:lnTo>
                    <a:pt x="1191826" y="594679"/>
                  </a:lnTo>
                  <a:lnTo>
                    <a:pt x="1170144" y="579778"/>
                  </a:lnTo>
                  <a:lnTo>
                    <a:pt x="1149818" y="561152"/>
                  </a:lnTo>
                  <a:lnTo>
                    <a:pt x="1131862" y="539478"/>
                  </a:lnTo>
                  <a:lnTo>
                    <a:pt x="1115262" y="514079"/>
                  </a:lnTo>
                  <a:lnTo>
                    <a:pt x="1100695" y="484955"/>
                  </a:lnTo>
                  <a:lnTo>
                    <a:pt x="1087482" y="452444"/>
                  </a:lnTo>
                  <a:lnTo>
                    <a:pt x="1076303" y="416885"/>
                  </a:lnTo>
                  <a:lnTo>
                    <a:pt x="1072237" y="397582"/>
                  </a:lnTo>
                  <a:lnTo>
                    <a:pt x="1009224" y="412144"/>
                  </a:lnTo>
                  <a:lnTo>
                    <a:pt x="1014645" y="433140"/>
                  </a:lnTo>
                  <a:lnTo>
                    <a:pt x="1026502" y="472086"/>
                  </a:lnTo>
                  <a:lnTo>
                    <a:pt x="1040392" y="507645"/>
                  </a:lnTo>
                  <a:lnTo>
                    <a:pt x="1056653" y="540833"/>
                  </a:lnTo>
                  <a:lnTo>
                    <a:pt x="1065462" y="555734"/>
                  </a:lnTo>
                  <a:lnTo>
                    <a:pt x="1056653" y="571989"/>
                  </a:lnTo>
                  <a:lnTo>
                    <a:pt x="1031584" y="612289"/>
                  </a:lnTo>
                  <a:lnTo>
                    <a:pt x="1008885" y="643445"/>
                  </a:lnTo>
                  <a:lnTo>
                    <a:pt x="980428" y="675279"/>
                  </a:lnTo>
                  <a:lnTo>
                    <a:pt x="946550" y="707113"/>
                  </a:lnTo>
                  <a:lnTo>
                    <a:pt x="907252" y="735221"/>
                  </a:lnTo>
                  <a:lnTo>
                    <a:pt x="874390" y="752831"/>
                  </a:lnTo>
                  <a:lnTo>
                    <a:pt x="851353" y="761975"/>
                  </a:lnTo>
                  <a:lnTo>
                    <a:pt x="838818" y="765700"/>
                  </a:lnTo>
                  <a:lnTo>
                    <a:pt x="822218" y="770102"/>
                  </a:lnTo>
                  <a:lnTo>
                    <a:pt x="788001" y="775860"/>
                  </a:lnTo>
                  <a:lnTo>
                    <a:pt x="752768" y="776876"/>
                  </a:lnTo>
                  <a:lnTo>
                    <a:pt x="716857" y="772812"/>
                  </a:lnTo>
                  <a:lnTo>
                    <a:pt x="680269" y="765023"/>
                  </a:lnTo>
                  <a:lnTo>
                    <a:pt x="642665" y="752831"/>
                  </a:lnTo>
                  <a:lnTo>
                    <a:pt x="604383" y="735560"/>
                  </a:lnTo>
                  <a:lnTo>
                    <a:pt x="565762" y="714224"/>
                  </a:lnTo>
                  <a:lnTo>
                    <a:pt x="546113" y="701694"/>
                  </a:lnTo>
                  <a:lnTo>
                    <a:pt x="513928" y="681036"/>
                  </a:lnTo>
                  <a:lnTo>
                    <a:pt x="499022" y="715240"/>
                  </a:lnTo>
                  <a:lnTo>
                    <a:pt x="496312" y="720997"/>
                  </a:lnTo>
                  <a:lnTo>
                    <a:pt x="477679" y="754863"/>
                  </a:lnTo>
                  <a:lnTo>
                    <a:pt x="457013" y="785342"/>
                  </a:lnTo>
                  <a:lnTo>
                    <a:pt x="429572" y="818869"/>
                  </a:lnTo>
                  <a:lnTo>
                    <a:pt x="395694" y="853073"/>
                  </a:lnTo>
                  <a:lnTo>
                    <a:pt x="365543" y="876440"/>
                  </a:lnTo>
                  <a:lnTo>
                    <a:pt x="343522" y="890664"/>
                  </a:lnTo>
                  <a:lnTo>
                    <a:pt x="319808" y="902517"/>
                  </a:lnTo>
                  <a:lnTo>
                    <a:pt x="294399" y="912338"/>
                  </a:lnTo>
                  <a:lnTo>
                    <a:pt x="280848" y="916063"/>
                  </a:lnTo>
                  <a:lnTo>
                    <a:pt x="260521" y="921143"/>
                  </a:lnTo>
                  <a:lnTo>
                    <a:pt x="220207" y="926900"/>
                  </a:lnTo>
                  <a:lnTo>
                    <a:pt x="180231" y="928255"/>
                  </a:lnTo>
                  <a:lnTo>
                    <a:pt x="140255" y="925545"/>
                  </a:lnTo>
                  <a:lnTo>
                    <a:pt x="120605" y="922497"/>
                  </a:lnTo>
                  <a:lnTo>
                    <a:pt x="119250" y="901839"/>
                  </a:lnTo>
                  <a:lnTo>
                    <a:pt x="119589" y="860185"/>
                  </a:lnTo>
                  <a:lnTo>
                    <a:pt x="124332" y="819546"/>
                  </a:lnTo>
                  <a:lnTo>
                    <a:pt x="133140" y="779923"/>
                  </a:lnTo>
                  <a:lnTo>
                    <a:pt x="146353" y="741317"/>
                  </a:lnTo>
                  <a:lnTo>
                    <a:pt x="162614" y="704742"/>
                  </a:lnTo>
                  <a:lnTo>
                    <a:pt x="182602" y="670199"/>
                  </a:lnTo>
                  <a:lnTo>
                    <a:pt x="205300" y="637688"/>
                  </a:lnTo>
                  <a:lnTo>
                    <a:pt x="230709" y="608225"/>
                  </a:lnTo>
                  <a:lnTo>
                    <a:pt x="258827" y="581471"/>
                  </a:lnTo>
                  <a:lnTo>
                    <a:pt x="288640" y="558104"/>
                  </a:lnTo>
                  <a:lnTo>
                    <a:pt x="320824" y="538801"/>
                  </a:lnTo>
                  <a:lnTo>
                    <a:pt x="354024" y="523223"/>
                  </a:lnTo>
                  <a:lnTo>
                    <a:pt x="388919" y="511708"/>
                  </a:lnTo>
                  <a:lnTo>
                    <a:pt x="424491" y="505274"/>
                  </a:lnTo>
                  <a:lnTo>
                    <a:pt x="460740" y="503919"/>
                  </a:lnTo>
                  <a:lnTo>
                    <a:pt x="479373" y="505274"/>
                  </a:lnTo>
                  <a:lnTo>
                    <a:pt x="479712" y="490712"/>
                  </a:lnTo>
                  <a:lnTo>
                    <a:pt x="484455" y="460233"/>
                  </a:lnTo>
                  <a:lnTo>
                    <a:pt x="494618" y="429754"/>
                  </a:lnTo>
                  <a:lnTo>
                    <a:pt x="508847" y="399275"/>
                  </a:lnTo>
                  <a:lnTo>
                    <a:pt x="527141" y="369134"/>
                  </a:lnTo>
                  <a:lnTo>
                    <a:pt x="549162" y="340010"/>
                  </a:lnTo>
                  <a:lnTo>
                    <a:pt x="574570" y="312579"/>
                  </a:lnTo>
                  <a:lnTo>
                    <a:pt x="603705" y="286841"/>
                  </a:lnTo>
                  <a:lnTo>
                    <a:pt x="635212" y="264151"/>
                  </a:lnTo>
                  <a:lnTo>
                    <a:pt x="669089" y="244848"/>
                  </a:lnTo>
                  <a:lnTo>
                    <a:pt x="705339" y="228931"/>
                  </a:lnTo>
                  <a:lnTo>
                    <a:pt x="743282" y="218094"/>
                  </a:lnTo>
                  <a:lnTo>
                    <a:pt x="782581" y="211321"/>
                  </a:lnTo>
                  <a:lnTo>
                    <a:pt x="823573" y="210305"/>
                  </a:lnTo>
                  <a:lnTo>
                    <a:pt x="865243" y="215385"/>
                  </a:lnTo>
                  <a:lnTo>
                    <a:pt x="907929" y="226899"/>
                  </a:lnTo>
                  <a:lnTo>
                    <a:pt x="928933" y="235027"/>
                  </a:lnTo>
                  <a:lnTo>
                    <a:pt x="934693" y="220126"/>
                  </a:lnTo>
                  <a:lnTo>
                    <a:pt x="952648" y="185245"/>
                  </a:lnTo>
                  <a:lnTo>
                    <a:pt x="978395" y="146638"/>
                  </a:lnTo>
                  <a:lnTo>
                    <a:pt x="1012951" y="107354"/>
                  </a:lnTo>
                  <a:lnTo>
                    <a:pt x="1043441" y="79245"/>
                  </a:lnTo>
                  <a:lnTo>
                    <a:pt x="1066478" y="62313"/>
                  </a:lnTo>
                  <a:lnTo>
                    <a:pt x="1090870" y="46057"/>
                  </a:lnTo>
                  <a:lnTo>
                    <a:pt x="1117295" y="31834"/>
                  </a:lnTo>
                  <a:lnTo>
                    <a:pt x="1145752" y="19981"/>
                  </a:lnTo>
                  <a:lnTo>
                    <a:pt x="1175565" y="10498"/>
                  </a:lnTo>
                  <a:lnTo>
                    <a:pt x="1207749" y="372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6" name="Freeform 59">
              <a:extLst>
                <a:ext uri="{FF2B5EF4-FFF2-40B4-BE49-F238E27FC236}">
                  <a16:creationId xmlns="" xmlns:a16="http://schemas.microsoft.com/office/drawing/2014/main" id="{BE4C4F57-EBD8-4304-A747-C2287010C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934" y="3402412"/>
              <a:ext cx="1638338" cy="1657310"/>
            </a:xfrm>
            <a:custGeom>
              <a:avLst/>
              <a:gdLst>
                <a:gd name="T0" fmla="*/ 3529 w 4838"/>
                <a:gd name="T1" fmla="*/ 1221 h 4891"/>
                <a:gd name="T2" fmla="*/ 3309 w 4838"/>
                <a:gd name="T3" fmla="*/ 1693 h 4891"/>
                <a:gd name="T4" fmla="*/ 2934 w 4838"/>
                <a:gd name="T5" fmla="*/ 1713 h 4891"/>
                <a:gd name="T6" fmla="*/ 2480 w 4838"/>
                <a:gd name="T7" fmla="*/ 1788 h 4891"/>
                <a:gd name="T8" fmla="*/ 2152 w 4838"/>
                <a:gd name="T9" fmla="*/ 2101 h 4891"/>
                <a:gd name="T10" fmla="*/ 2061 w 4838"/>
                <a:gd name="T11" fmla="*/ 2446 h 4891"/>
                <a:gd name="T12" fmla="*/ 2134 w 4838"/>
                <a:gd name="T13" fmla="*/ 2824 h 4891"/>
                <a:gd name="T14" fmla="*/ 2694 w 4838"/>
                <a:gd name="T15" fmla="*/ 2885 h 4891"/>
                <a:gd name="T16" fmla="*/ 3072 w 4838"/>
                <a:gd name="T17" fmla="*/ 3203 h 4891"/>
                <a:gd name="T18" fmla="*/ 3294 w 4838"/>
                <a:gd name="T19" fmla="*/ 3078 h 4891"/>
                <a:gd name="T20" fmla="*/ 3681 w 4838"/>
                <a:gd name="T21" fmla="*/ 3038 h 4891"/>
                <a:gd name="T22" fmla="*/ 4108 w 4838"/>
                <a:gd name="T23" fmla="*/ 3411 h 4891"/>
                <a:gd name="T24" fmla="*/ 3556 w 4838"/>
                <a:gd name="T25" fmla="*/ 3222 h 4891"/>
                <a:gd name="T26" fmla="*/ 3147 w 4838"/>
                <a:gd name="T27" fmla="*/ 3387 h 4891"/>
                <a:gd name="T28" fmla="*/ 2925 w 4838"/>
                <a:gd name="T29" fmla="*/ 3862 h 4891"/>
                <a:gd name="T30" fmla="*/ 2765 w 4838"/>
                <a:gd name="T31" fmla="*/ 4137 h 4891"/>
                <a:gd name="T32" fmla="*/ 2795 w 4838"/>
                <a:gd name="T33" fmla="*/ 3582 h 4891"/>
                <a:gd name="T34" fmla="*/ 2808 w 4838"/>
                <a:gd name="T35" fmla="*/ 3196 h 4891"/>
                <a:gd name="T36" fmla="*/ 2323 w 4838"/>
                <a:gd name="T37" fmla="*/ 2989 h 4891"/>
                <a:gd name="T38" fmla="*/ 1929 w 4838"/>
                <a:gd name="T39" fmla="*/ 3131 h 4891"/>
                <a:gd name="T40" fmla="*/ 1663 w 4838"/>
                <a:gd name="T41" fmla="*/ 3585 h 4891"/>
                <a:gd name="T42" fmla="*/ 1534 w 4838"/>
                <a:gd name="T43" fmla="*/ 3349 h 4891"/>
                <a:gd name="T44" fmla="*/ 1906 w 4838"/>
                <a:gd name="T45" fmla="*/ 2919 h 4891"/>
                <a:gd name="T46" fmla="*/ 1876 w 4838"/>
                <a:gd name="T47" fmla="*/ 2536 h 4891"/>
                <a:gd name="T48" fmla="*/ 1949 w 4838"/>
                <a:gd name="T49" fmla="*/ 2090 h 4891"/>
                <a:gd name="T50" fmla="*/ 2190 w 4838"/>
                <a:gd name="T51" fmla="*/ 1755 h 4891"/>
                <a:gd name="T52" fmla="*/ 2454 w 4838"/>
                <a:gd name="T53" fmla="*/ 1594 h 4891"/>
                <a:gd name="T54" fmla="*/ 2884 w 4838"/>
                <a:gd name="T55" fmla="*/ 1521 h 4891"/>
                <a:gd name="T56" fmla="*/ 2893 w 4838"/>
                <a:gd name="T57" fmla="*/ 1264 h 4891"/>
                <a:gd name="T58" fmla="*/ 2518 w 4838"/>
                <a:gd name="T59" fmla="*/ 965 h 4891"/>
                <a:gd name="T60" fmla="*/ 1897 w 4838"/>
                <a:gd name="T61" fmla="*/ 910 h 4891"/>
                <a:gd name="T62" fmla="*/ 1737 w 4838"/>
                <a:gd name="T63" fmla="*/ 728 h 4891"/>
                <a:gd name="T64" fmla="*/ 1632 w 4838"/>
                <a:gd name="T65" fmla="*/ 348 h 4891"/>
                <a:gd name="T66" fmla="*/ 1346 w 4838"/>
                <a:gd name="T67" fmla="*/ 84 h 4891"/>
                <a:gd name="T68" fmla="*/ 988 w 4838"/>
                <a:gd name="T69" fmla="*/ 0 h 4891"/>
                <a:gd name="T70" fmla="*/ 394 w 4838"/>
                <a:gd name="T71" fmla="*/ 126 h 4891"/>
                <a:gd name="T72" fmla="*/ 117 w 4838"/>
                <a:gd name="T73" fmla="*/ 426 h 4891"/>
                <a:gd name="T74" fmla="*/ 0 w 4838"/>
                <a:gd name="T75" fmla="*/ 950 h 4891"/>
                <a:gd name="T76" fmla="*/ 164 w 4838"/>
                <a:gd name="T77" fmla="*/ 1501 h 4891"/>
                <a:gd name="T78" fmla="*/ 327 w 4838"/>
                <a:gd name="T79" fmla="*/ 1873 h 4891"/>
                <a:gd name="T80" fmla="*/ 388 w 4838"/>
                <a:gd name="T81" fmla="*/ 2306 h 4891"/>
                <a:gd name="T82" fmla="*/ 786 w 4838"/>
                <a:gd name="T83" fmla="*/ 2783 h 4891"/>
                <a:gd name="T84" fmla="*/ 925 w 4838"/>
                <a:gd name="T85" fmla="*/ 3339 h 4891"/>
                <a:gd name="T86" fmla="*/ 1352 w 4838"/>
                <a:gd name="T87" fmla="*/ 3887 h 4891"/>
                <a:gd name="T88" fmla="*/ 1899 w 4838"/>
                <a:gd name="T89" fmla="*/ 4138 h 4891"/>
                <a:gd name="T90" fmla="*/ 2230 w 4838"/>
                <a:gd name="T91" fmla="*/ 4267 h 4891"/>
                <a:gd name="T92" fmla="*/ 2625 w 4838"/>
                <a:gd name="T93" fmla="*/ 4620 h 4891"/>
                <a:gd name="T94" fmla="*/ 3155 w 4838"/>
                <a:gd name="T95" fmla="*/ 4841 h 4891"/>
                <a:gd name="T96" fmla="*/ 3732 w 4838"/>
                <a:gd name="T97" fmla="*/ 4884 h 4891"/>
                <a:gd name="T98" fmla="*/ 4265 w 4838"/>
                <a:gd name="T99" fmla="*/ 4705 h 4891"/>
                <a:gd name="T100" fmla="*/ 4663 w 4838"/>
                <a:gd name="T101" fmla="*/ 4260 h 4891"/>
                <a:gd name="T102" fmla="*/ 4838 w 4838"/>
                <a:gd name="T103" fmla="*/ 3507 h 4891"/>
                <a:gd name="T104" fmla="*/ 4533 w 4838"/>
                <a:gd name="T105" fmla="*/ 942 h 4891"/>
                <a:gd name="T106" fmla="*/ 3925 w 4838"/>
                <a:gd name="T107" fmla="*/ 956 h 4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38" h="4891">
                  <a:moveTo>
                    <a:pt x="3868" y="980"/>
                  </a:moveTo>
                  <a:lnTo>
                    <a:pt x="3812" y="1004"/>
                  </a:lnTo>
                  <a:lnTo>
                    <a:pt x="3707" y="1065"/>
                  </a:lnTo>
                  <a:lnTo>
                    <a:pt x="3613" y="1138"/>
                  </a:lnTo>
                  <a:lnTo>
                    <a:pt x="3529" y="1221"/>
                  </a:lnTo>
                  <a:lnTo>
                    <a:pt x="3457" y="1313"/>
                  </a:lnTo>
                  <a:lnTo>
                    <a:pt x="3398" y="1414"/>
                  </a:lnTo>
                  <a:lnTo>
                    <a:pt x="3351" y="1521"/>
                  </a:lnTo>
                  <a:lnTo>
                    <a:pt x="3320" y="1634"/>
                  </a:lnTo>
                  <a:lnTo>
                    <a:pt x="3309" y="1693"/>
                  </a:lnTo>
                  <a:lnTo>
                    <a:pt x="3294" y="1812"/>
                  </a:lnTo>
                  <a:lnTo>
                    <a:pt x="3181" y="1768"/>
                  </a:lnTo>
                  <a:lnTo>
                    <a:pt x="3133" y="1750"/>
                  </a:lnTo>
                  <a:lnTo>
                    <a:pt x="3035" y="1726"/>
                  </a:lnTo>
                  <a:lnTo>
                    <a:pt x="2934" y="1713"/>
                  </a:lnTo>
                  <a:lnTo>
                    <a:pt x="2833" y="1712"/>
                  </a:lnTo>
                  <a:lnTo>
                    <a:pt x="2735" y="1718"/>
                  </a:lnTo>
                  <a:lnTo>
                    <a:pt x="2642" y="1735"/>
                  </a:lnTo>
                  <a:lnTo>
                    <a:pt x="2556" y="1759"/>
                  </a:lnTo>
                  <a:lnTo>
                    <a:pt x="2480" y="1788"/>
                  </a:lnTo>
                  <a:lnTo>
                    <a:pt x="2446" y="1807"/>
                  </a:lnTo>
                  <a:lnTo>
                    <a:pt x="2392" y="1838"/>
                  </a:lnTo>
                  <a:lnTo>
                    <a:pt x="2292" y="1917"/>
                  </a:lnTo>
                  <a:lnTo>
                    <a:pt x="2205" y="2015"/>
                  </a:lnTo>
                  <a:lnTo>
                    <a:pt x="2152" y="2101"/>
                  </a:lnTo>
                  <a:lnTo>
                    <a:pt x="2122" y="2163"/>
                  </a:lnTo>
                  <a:lnTo>
                    <a:pt x="2098" y="2228"/>
                  </a:lnTo>
                  <a:lnTo>
                    <a:pt x="2079" y="2298"/>
                  </a:lnTo>
                  <a:lnTo>
                    <a:pt x="2066" y="2370"/>
                  </a:lnTo>
                  <a:lnTo>
                    <a:pt x="2061" y="2446"/>
                  </a:lnTo>
                  <a:lnTo>
                    <a:pt x="2064" y="2525"/>
                  </a:lnTo>
                  <a:lnTo>
                    <a:pt x="2073" y="2608"/>
                  </a:lnTo>
                  <a:lnTo>
                    <a:pt x="2091" y="2692"/>
                  </a:lnTo>
                  <a:lnTo>
                    <a:pt x="2117" y="2780"/>
                  </a:lnTo>
                  <a:lnTo>
                    <a:pt x="2134" y="2824"/>
                  </a:lnTo>
                  <a:lnTo>
                    <a:pt x="2199" y="2810"/>
                  </a:lnTo>
                  <a:lnTo>
                    <a:pt x="2326" y="2798"/>
                  </a:lnTo>
                  <a:lnTo>
                    <a:pt x="2451" y="2807"/>
                  </a:lnTo>
                  <a:lnTo>
                    <a:pt x="2575" y="2836"/>
                  </a:lnTo>
                  <a:lnTo>
                    <a:pt x="2694" y="2885"/>
                  </a:lnTo>
                  <a:lnTo>
                    <a:pt x="2808" y="2952"/>
                  </a:lnTo>
                  <a:lnTo>
                    <a:pt x="2918" y="3039"/>
                  </a:lnTo>
                  <a:lnTo>
                    <a:pt x="3022" y="3144"/>
                  </a:lnTo>
                  <a:lnTo>
                    <a:pt x="3071" y="3204"/>
                  </a:lnTo>
                  <a:lnTo>
                    <a:pt x="3072" y="3203"/>
                  </a:lnTo>
                  <a:lnTo>
                    <a:pt x="3074" y="3201"/>
                  </a:lnTo>
                  <a:lnTo>
                    <a:pt x="3103" y="3179"/>
                  </a:lnTo>
                  <a:lnTo>
                    <a:pt x="3164" y="3139"/>
                  </a:lnTo>
                  <a:lnTo>
                    <a:pt x="3228" y="3107"/>
                  </a:lnTo>
                  <a:lnTo>
                    <a:pt x="3294" y="3078"/>
                  </a:lnTo>
                  <a:lnTo>
                    <a:pt x="3361" y="3057"/>
                  </a:lnTo>
                  <a:lnTo>
                    <a:pt x="3430" y="3042"/>
                  </a:lnTo>
                  <a:lnTo>
                    <a:pt x="3500" y="3034"/>
                  </a:lnTo>
                  <a:lnTo>
                    <a:pt x="3573" y="3030"/>
                  </a:lnTo>
                  <a:lnTo>
                    <a:pt x="3681" y="3038"/>
                  </a:lnTo>
                  <a:lnTo>
                    <a:pt x="3832" y="3069"/>
                  </a:lnTo>
                  <a:lnTo>
                    <a:pt x="3983" y="3125"/>
                  </a:lnTo>
                  <a:lnTo>
                    <a:pt x="4138" y="3204"/>
                  </a:lnTo>
                  <a:lnTo>
                    <a:pt x="4214" y="3254"/>
                  </a:lnTo>
                  <a:lnTo>
                    <a:pt x="4108" y="3411"/>
                  </a:lnTo>
                  <a:lnTo>
                    <a:pt x="4044" y="3370"/>
                  </a:lnTo>
                  <a:lnTo>
                    <a:pt x="3919" y="3304"/>
                  </a:lnTo>
                  <a:lnTo>
                    <a:pt x="3796" y="3257"/>
                  </a:lnTo>
                  <a:lnTo>
                    <a:pt x="3674" y="3230"/>
                  </a:lnTo>
                  <a:lnTo>
                    <a:pt x="3556" y="3222"/>
                  </a:lnTo>
                  <a:lnTo>
                    <a:pt x="3443" y="3234"/>
                  </a:lnTo>
                  <a:lnTo>
                    <a:pt x="3337" y="3266"/>
                  </a:lnTo>
                  <a:lnTo>
                    <a:pt x="3237" y="3318"/>
                  </a:lnTo>
                  <a:lnTo>
                    <a:pt x="3190" y="3352"/>
                  </a:lnTo>
                  <a:lnTo>
                    <a:pt x="3147" y="3387"/>
                  </a:lnTo>
                  <a:lnTo>
                    <a:pt x="3075" y="3466"/>
                  </a:lnTo>
                  <a:lnTo>
                    <a:pt x="3014" y="3555"/>
                  </a:lnTo>
                  <a:lnTo>
                    <a:pt x="2969" y="3654"/>
                  </a:lnTo>
                  <a:lnTo>
                    <a:pt x="2939" y="3756"/>
                  </a:lnTo>
                  <a:lnTo>
                    <a:pt x="2925" y="3862"/>
                  </a:lnTo>
                  <a:lnTo>
                    <a:pt x="2926" y="3970"/>
                  </a:lnTo>
                  <a:lnTo>
                    <a:pt x="2944" y="4075"/>
                  </a:lnTo>
                  <a:lnTo>
                    <a:pt x="2961" y="4127"/>
                  </a:lnTo>
                  <a:lnTo>
                    <a:pt x="2782" y="4190"/>
                  </a:lnTo>
                  <a:lnTo>
                    <a:pt x="2765" y="4137"/>
                  </a:lnTo>
                  <a:lnTo>
                    <a:pt x="2742" y="4027"/>
                  </a:lnTo>
                  <a:lnTo>
                    <a:pt x="2734" y="3914"/>
                  </a:lnTo>
                  <a:lnTo>
                    <a:pt x="2740" y="3801"/>
                  </a:lnTo>
                  <a:lnTo>
                    <a:pt x="2761" y="3691"/>
                  </a:lnTo>
                  <a:lnTo>
                    <a:pt x="2795" y="3582"/>
                  </a:lnTo>
                  <a:lnTo>
                    <a:pt x="2842" y="3480"/>
                  </a:lnTo>
                  <a:lnTo>
                    <a:pt x="2900" y="3383"/>
                  </a:lnTo>
                  <a:lnTo>
                    <a:pt x="2935" y="3339"/>
                  </a:lnTo>
                  <a:lnTo>
                    <a:pt x="2895" y="3287"/>
                  </a:lnTo>
                  <a:lnTo>
                    <a:pt x="2808" y="3196"/>
                  </a:lnTo>
                  <a:lnTo>
                    <a:pt x="2717" y="3121"/>
                  </a:lnTo>
                  <a:lnTo>
                    <a:pt x="2623" y="3063"/>
                  </a:lnTo>
                  <a:lnTo>
                    <a:pt x="2525" y="3021"/>
                  </a:lnTo>
                  <a:lnTo>
                    <a:pt x="2426" y="2996"/>
                  </a:lnTo>
                  <a:lnTo>
                    <a:pt x="2323" y="2989"/>
                  </a:lnTo>
                  <a:lnTo>
                    <a:pt x="2221" y="2999"/>
                  </a:lnTo>
                  <a:lnTo>
                    <a:pt x="2169" y="3011"/>
                  </a:lnTo>
                  <a:lnTo>
                    <a:pt x="2117" y="3026"/>
                  </a:lnTo>
                  <a:lnTo>
                    <a:pt x="2019" y="3072"/>
                  </a:lnTo>
                  <a:lnTo>
                    <a:pt x="1929" y="3131"/>
                  </a:lnTo>
                  <a:lnTo>
                    <a:pt x="1849" y="3204"/>
                  </a:lnTo>
                  <a:lnTo>
                    <a:pt x="1781" y="3288"/>
                  </a:lnTo>
                  <a:lnTo>
                    <a:pt x="1727" y="3380"/>
                  </a:lnTo>
                  <a:lnTo>
                    <a:pt x="1687" y="3480"/>
                  </a:lnTo>
                  <a:lnTo>
                    <a:pt x="1663" y="3585"/>
                  </a:lnTo>
                  <a:lnTo>
                    <a:pt x="1660" y="3638"/>
                  </a:lnTo>
                  <a:lnTo>
                    <a:pt x="1470" y="3629"/>
                  </a:lnTo>
                  <a:lnTo>
                    <a:pt x="1474" y="3571"/>
                  </a:lnTo>
                  <a:lnTo>
                    <a:pt x="1496" y="3458"/>
                  </a:lnTo>
                  <a:lnTo>
                    <a:pt x="1534" y="3349"/>
                  </a:lnTo>
                  <a:lnTo>
                    <a:pt x="1584" y="3245"/>
                  </a:lnTo>
                  <a:lnTo>
                    <a:pt x="1649" y="3149"/>
                  </a:lnTo>
                  <a:lnTo>
                    <a:pt x="1724" y="3063"/>
                  </a:lnTo>
                  <a:lnTo>
                    <a:pt x="1811" y="2985"/>
                  </a:lnTo>
                  <a:lnTo>
                    <a:pt x="1906" y="2919"/>
                  </a:lnTo>
                  <a:lnTo>
                    <a:pt x="1956" y="2891"/>
                  </a:lnTo>
                  <a:lnTo>
                    <a:pt x="1937" y="2840"/>
                  </a:lnTo>
                  <a:lnTo>
                    <a:pt x="1907" y="2736"/>
                  </a:lnTo>
                  <a:lnTo>
                    <a:pt x="1886" y="2635"/>
                  </a:lnTo>
                  <a:lnTo>
                    <a:pt x="1876" y="2536"/>
                  </a:lnTo>
                  <a:lnTo>
                    <a:pt x="1873" y="2440"/>
                  </a:lnTo>
                  <a:lnTo>
                    <a:pt x="1881" y="2347"/>
                  </a:lnTo>
                  <a:lnTo>
                    <a:pt x="1895" y="2258"/>
                  </a:lnTo>
                  <a:lnTo>
                    <a:pt x="1919" y="2172"/>
                  </a:lnTo>
                  <a:lnTo>
                    <a:pt x="1949" y="2090"/>
                  </a:lnTo>
                  <a:lnTo>
                    <a:pt x="1985" y="2014"/>
                  </a:lnTo>
                  <a:lnTo>
                    <a:pt x="2028" y="1941"/>
                  </a:lnTo>
                  <a:lnTo>
                    <a:pt x="2077" y="1874"/>
                  </a:lnTo>
                  <a:lnTo>
                    <a:pt x="2131" y="1812"/>
                  </a:lnTo>
                  <a:lnTo>
                    <a:pt x="2190" y="1755"/>
                  </a:lnTo>
                  <a:lnTo>
                    <a:pt x="2253" y="1704"/>
                  </a:lnTo>
                  <a:lnTo>
                    <a:pt x="2321" y="1659"/>
                  </a:lnTo>
                  <a:lnTo>
                    <a:pt x="2356" y="1639"/>
                  </a:lnTo>
                  <a:lnTo>
                    <a:pt x="2385" y="1624"/>
                  </a:lnTo>
                  <a:lnTo>
                    <a:pt x="2454" y="1594"/>
                  </a:lnTo>
                  <a:lnTo>
                    <a:pt x="2529" y="1569"/>
                  </a:lnTo>
                  <a:lnTo>
                    <a:pt x="2612" y="1549"/>
                  </a:lnTo>
                  <a:lnTo>
                    <a:pt x="2699" y="1533"/>
                  </a:lnTo>
                  <a:lnTo>
                    <a:pt x="2790" y="1524"/>
                  </a:lnTo>
                  <a:lnTo>
                    <a:pt x="2884" y="1521"/>
                  </a:lnTo>
                  <a:lnTo>
                    <a:pt x="2980" y="1527"/>
                  </a:lnTo>
                  <a:lnTo>
                    <a:pt x="3028" y="1533"/>
                  </a:lnTo>
                  <a:lnTo>
                    <a:pt x="3006" y="1471"/>
                  </a:lnTo>
                  <a:lnTo>
                    <a:pt x="2953" y="1361"/>
                  </a:lnTo>
                  <a:lnTo>
                    <a:pt x="2893" y="1264"/>
                  </a:lnTo>
                  <a:lnTo>
                    <a:pt x="2827" y="1181"/>
                  </a:lnTo>
                  <a:lnTo>
                    <a:pt x="2756" y="1111"/>
                  </a:lnTo>
                  <a:lnTo>
                    <a:pt x="2680" y="1051"/>
                  </a:lnTo>
                  <a:lnTo>
                    <a:pt x="2600" y="1003"/>
                  </a:lnTo>
                  <a:lnTo>
                    <a:pt x="2518" y="965"/>
                  </a:lnTo>
                  <a:lnTo>
                    <a:pt x="2432" y="937"/>
                  </a:lnTo>
                  <a:lnTo>
                    <a:pt x="2346" y="916"/>
                  </a:lnTo>
                  <a:lnTo>
                    <a:pt x="2218" y="898"/>
                  </a:lnTo>
                  <a:lnTo>
                    <a:pt x="2051" y="895"/>
                  </a:lnTo>
                  <a:lnTo>
                    <a:pt x="1897" y="910"/>
                  </a:lnTo>
                  <a:lnTo>
                    <a:pt x="1828" y="921"/>
                  </a:lnTo>
                  <a:lnTo>
                    <a:pt x="1669" y="950"/>
                  </a:lnTo>
                  <a:lnTo>
                    <a:pt x="1722" y="797"/>
                  </a:lnTo>
                  <a:lnTo>
                    <a:pt x="1728" y="775"/>
                  </a:lnTo>
                  <a:lnTo>
                    <a:pt x="1737" y="728"/>
                  </a:lnTo>
                  <a:lnTo>
                    <a:pt x="1740" y="654"/>
                  </a:lnTo>
                  <a:lnTo>
                    <a:pt x="1722" y="548"/>
                  </a:lnTo>
                  <a:lnTo>
                    <a:pt x="1682" y="438"/>
                  </a:lnTo>
                  <a:lnTo>
                    <a:pt x="1653" y="383"/>
                  </a:lnTo>
                  <a:lnTo>
                    <a:pt x="1632" y="348"/>
                  </a:lnTo>
                  <a:lnTo>
                    <a:pt x="1586" y="284"/>
                  </a:lnTo>
                  <a:lnTo>
                    <a:pt x="1532" y="224"/>
                  </a:lnTo>
                  <a:lnTo>
                    <a:pt x="1475" y="171"/>
                  </a:lnTo>
                  <a:lnTo>
                    <a:pt x="1412" y="124"/>
                  </a:lnTo>
                  <a:lnTo>
                    <a:pt x="1346" y="84"/>
                  </a:lnTo>
                  <a:lnTo>
                    <a:pt x="1277" y="52"/>
                  </a:lnTo>
                  <a:lnTo>
                    <a:pt x="1205" y="28"/>
                  </a:lnTo>
                  <a:lnTo>
                    <a:pt x="1168" y="19"/>
                  </a:lnTo>
                  <a:lnTo>
                    <a:pt x="1107" y="9"/>
                  </a:lnTo>
                  <a:lnTo>
                    <a:pt x="988" y="0"/>
                  </a:lnTo>
                  <a:lnTo>
                    <a:pt x="869" y="4"/>
                  </a:lnTo>
                  <a:lnTo>
                    <a:pt x="754" y="19"/>
                  </a:lnTo>
                  <a:lnTo>
                    <a:pt x="642" y="43"/>
                  </a:lnTo>
                  <a:lnTo>
                    <a:pt x="537" y="74"/>
                  </a:lnTo>
                  <a:lnTo>
                    <a:pt x="394" y="126"/>
                  </a:lnTo>
                  <a:lnTo>
                    <a:pt x="314" y="162"/>
                  </a:lnTo>
                  <a:lnTo>
                    <a:pt x="282" y="192"/>
                  </a:lnTo>
                  <a:lnTo>
                    <a:pt x="221" y="260"/>
                  </a:lnTo>
                  <a:lnTo>
                    <a:pt x="165" y="339"/>
                  </a:lnTo>
                  <a:lnTo>
                    <a:pt x="117" y="426"/>
                  </a:lnTo>
                  <a:lnTo>
                    <a:pt x="76" y="522"/>
                  </a:lnTo>
                  <a:lnTo>
                    <a:pt x="43" y="622"/>
                  </a:lnTo>
                  <a:lnTo>
                    <a:pt x="19" y="728"/>
                  </a:lnTo>
                  <a:lnTo>
                    <a:pt x="4" y="838"/>
                  </a:lnTo>
                  <a:lnTo>
                    <a:pt x="0" y="950"/>
                  </a:lnTo>
                  <a:lnTo>
                    <a:pt x="7" y="1063"/>
                  </a:lnTo>
                  <a:lnTo>
                    <a:pt x="26" y="1175"/>
                  </a:lnTo>
                  <a:lnTo>
                    <a:pt x="59" y="1287"/>
                  </a:lnTo>
                  <a:lnTo>
                    <a:pt x="104" y="1396"/>
                  </a:lnTo>
                  <a:lnTo>
                    <a:pt x="164" y="1501"/>
                  </a:lnTo>
                  <a:lnTo>
                    <a:pt x="238" y="1601"/>
                  </a:lnTo>
                  <a:lnTo>
                    <a:pt x="328" y="1694"/>
                  </a:lnTo>
                  <a:lnTo>
                    <a:pt x="382" y="1738"/>
                  </a:lnTo>
                  <a:lnTo>
                    <a:pt x="358" y="1782"/>
                  </a:lnTo>
                  <a:lnTo>
                    <a:pt x="327" y="1873"/>
                  </a:lnTo>
                  <a:lnTo>
                    <a:pt x="313" y="1963"/>
                  </a:lnTo>
                  <a:lnTo>
                    <a:pt x="314" y="2052"/>
                  </a:lnTo>
                  <a:lnTo>
                    <a:pt x="328" y="2138"/>
                  </a:lnTo>
                  <a:lnTo>
                    <a:pt x="354" y="2224"/>
                  </a:lnTo>
                  <a:lnTo>
                    <a:pt x="388" y="2306"/>
                  </a:lnTo>
                  <a:lnTo>
                    <a:pt x="431" y="2383"/>
                  </a:lnTo>
                  <a:lnTo>
                    <a:pt x="503" y="2492"/>
                  </a:lnTo>
                  <a:lnTo>
                    <a:pt x="607" y="2618"/>
                  </a:lnTo>
                  <a:lnTo>
                    <a:pt x="707" y="2716"/>
                  </a:lnTo>
                  <a:lnTo>
                    <a:pt x="786" y="2783"/>
                  </a:lnTo>
                  <a:lnTo>
                    <a:pt x="811" y="2799"/>
                  </a:lnTo>
                  <a:lnTo>
                    <a:pt x="814" y="2884"/>
                  </a:lnTo>
                  <a:lnTo>
                    <a:pt x="835" y="3046"/>
                  </a:lnTo>
                  <a:lnTo>
                    <a:pt x="871" y="3197"/>
                  </a:lnTo>
                  <a:lnTo>
                    <a:pt x="925" y="3339"/>
                  </a:lnTo>
                  <a:lnTo>
                    <a:pt x="991" y="3471"/>
                  </a:lnTo>
                  <a:lnTo>
                    <a:pt x="1067" y="3591"/>
                  </a:lnTo>
                  <a:lnTo>
                    <a:pt x="1155" y="3702"/>
                  </a:lnTo>
                  <a:lnTo>
                    <a:pt x="1250" y="3800"/>
                  </a:lnTo>
                  <a:lnTo>
                    <a:pt x="1352" y="3887"/>
                  </a:lnTo>
                  <a:lnTo>
                    <a:pt x="1459" y="3962"/>
                  </a:lnTo>
                  <a:lnTo>
                    <a:pt x="1569" y="4026"/>
                  </a:lnTo>
                  <a:lnTo>
                    <a:pt x="1680" y="4076"/>
                  </a:lnTo>
                  <a:lnTo>
                    <a:pt x="1790" y="4114"/>
                  </a:lnTo>
                  <a:lnTo>
                    <a:pt x="1899" y="4138"/>
                  </a:lnTo>
                  <a:lnTo>
                    <a:pt x="2004" y="4150"/>
                  </a:lnTo>
                  <a:lnTo>
                    <a:pt x="2104" y="4147"/>
                  </a:lnTo>
                  <a:lnTo>
                    <a:pt x="2151" y="4140"/>
                  </a:lnTo>
                  <a:lnTo>
                    <a:pt x="2174" y="4182"/>
                  </a:lnTo>
                  <a:lnTo>
                    <a:pt x="2230" y="4267"/>
                  </a:lnTo>
                  <a:lnTo>
                    <a:pt x="2293" y="4346"/>
                  </a:lnTo>
                  <a:lnTo>
                    <a:pt x="2366" y="4421"/>
                  </a:lnTo>
                  <a:lnTo>
                    <a:pt x="2445" y="4492"/>
                  </a:lnTo>
                  <a:lnTo>
                    <a:pt x="2532" y="4560"/>
                  </a:lnTo>
                  <a:lnTo>
                    <a:pt x="2625" y="4620"/>
                  </a:lnTo>
                  <a:lnTo>
                    <a:pt x="2722" y="4678"/>
                  </a:lnTo>
                  <a:lnTo>
                    <a:pt x="2826" y="4728"/>
                  </a:lnTo>
                  <a:lnTo>
                    <a:pt x="2932" y="4772"/>
                  </a:lnTo>
                  <a:lnTo>
                    <a:pt x="3042" y="4810"/>
                  </a:lnTo>
                  <a:lnTo>
                    <a:pt x="3155" y="4841"/>
                  </a:lnTo>
                  <a:lnTo>
                    <a:pt x="3269" y="4865"/>
                  </a:lnTo>
                  <a:lnTo>
                    <a:pt x="3386" y="4882"/>
                  </a:lnTo>
                  <a:lnTo>
                    <a:pt x="3501" y="4890"/>
                  </a:lnTo>
                  <a:lnTo>
                    <a:pt x="3618" y="4891"/>
                  </a:lnTo>
                  <a:lnTo>
                    <a:pt x="3732" y="4884"/>
                  </a:lnTo>
                  <a:lnTo>
                    <a:pt x="3845" y="4867"/>
                  </a:lnTo>
                  <a:lnTo>
                    <a:pt x="3955" y="4841"/>
                  </a:lnTo>
                  <a:lnTo>
                    <a:pt x="4063" y="4806"/>
                  </a:lnTo>
                  <a:lnTo>
                    <a:pt x="4166" y="4760"/>
                  </a:lnTo>
                  <a:lnTo>
                    <a:pt x="4265" y="4705"/>
                  </a:lnTo>
                  <a:lnTo>
                    <a:pt x="4358" y="4639"/>
                  </a:lnTo>
                  <a:lnTo>
                    <a:pt x="4445" y="4561"/>
                  </a:lnTo>
                  <a:lnTo>
                    <a:pt x="4525" y="4473"/>
                  </a:lnTo>
                  <a:lnTo>
                    <a:pt x="4598" y="4373"/>
                  </a:lnTo>
                  <a:lnTo>
                    <a:pt x="4663" y="4260"/>
                  </a:lnTo>
                  <a:lnTo>
                    <a:pt x="4718" y="4136"/>
                  </a:lnTo>
                  <a:lnTo>
                    <a:pt x="4765" y="3998"/>
                  </a:lnTo>
                  <a:lnTo>
                    <a:pt x="4800" y="3848"/>
                  </a:lnTo>
                  <a:lnTo>
                    <a:pt x="4825" y="3685"/>
                  </a:lnTo>
                  <a:lnTo>
                    <a:pt x="4838" y="3507"/>
                  </a:lnTo>
                  <a:lnTo>
                    <a:pt x="4838" y="3412"/>
                  </a:lnTo>
                  <a:lnTo>
                    <a:pt x="4838" y="1073"/>
                  </a:lnTo>
                  <a:lnTo>
                    <a:pt x="4778" y="1039"/>
                  </a:lnTo>
                  <a:lnTo>
                    <a:pt x="4656" y="984"/>
                  </a:lnTo>
                  <a:lnTo>
                    <a:pt x="4533" y="942"/>
                  </a:lnTo>
                  <a:lnTo>
                    <a:pt x="4409" y="915"/>
                  </a:lnTo>
                  <a:lnTo>
                    <a:pt x="4285" y="903"/>
                  </a:lnTo>
                  <a:lnTo>
                    <a:pt x="4164" y="906"/>
                  </a:lnTo>
                  <a:lnTo>
                    <a:pt x="4043" y="923"/>
                  </a:lnTo>
                  <a:lnTo>
                    <a:pt x="3925" y="956"/>
                  </a:lnTo>
                  <a:lnTo>
                    <a:pt x="3868" y="9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</p:grpSp>
      <p:sp>
        <p:nvSpPr>
          <p:cNvPr id="38" name="Titel 1">
            <a:extLst>
              <a:ext uri="{FF2B5EF4-FFF2-40B4-BE49-F238E27FC236}">
                <a16:creationId xmlns="" xmlns:a16="http://schemas.microsoft.com/office/drawing/2014/main" id="{71B4D964-9A54-42FF-902C-DD0672092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978" y="667174"/>
            <a:ext cx="10897786" cy="5484720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85368" y="183232"/>
            <a:ext cx="8890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Gemeinsame Bildungsgrundsätze für Kinder von 0-10  Jahren</a:t>
            </a:r>
          </a:p>
        </p:txBody>
      </p:sp>
    </p:spTree>
    <p:extLst>
      <p:ext uri="{BB962C8B-B14F-4D97-AF65-F5344CB8AC3E}">
        <p14:creationId xmlns:p14="http://schemas.microsoft.com/office/powerpoint/2010/main" val="184859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1478</Words>
  <Application>Microsoft Office PowerPoint</Application>
  <PresentationFormat>Breitbild</PresentationFormat>
  <Paragraphs>404</Paragraphs>
  <Slides>36</Slides>
  <Notes>36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2" baseType="lpstr">
      <vt:lpstr>맑은 고딕</vt:lpstr>
      <vt:lpstr>Arial</vt:lpstr>
      <vt:lpstr>Calibri</vt:lpstr>
      <vt:lpstr>Calibri Light</vt:lpstr>
      <vt:lpstr>Verdana</vt:lpstr>
      <vt:lpstr>Office Theme</vt:lpstr>
      <vt:lpstr>    </vt:lpstr>
      <vt:lpstr>PowerPoint-Präsentation</vt:lpstr>
      <vt:lpstr>PowerPoint-Präsentation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  </vt:lpstr>
      <vt:lpstr>    </vt:lpstr>
      <vt:lpstr>    </vt:lpstr>
      <vt:lpstr>   </vt:lpstr>
      <vt:lpstr>PowerPoint-Präsentation</vt:lpstr>
      <vt:lpstr>    </vt:lpstr>
      <vt:lpstr>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 </vt:lpstr>
    </vt:vector>
  </TitlesOfParts>
  <Company>Stadt Köln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classenj</dc:creator>
  <cp:lastModifiedBy>schmidt-schiffers</cp:lastModifiedBy>
  <cp:revision>352</cp:revision>
  <cp:lastPrinted>2020-03-10T12:15:46Z</cp:lastPrinted>
  <dcterms:created xsi:type="dcterms:W3CDTF">2019-11-22T08:46:41Z</dcterms:created>
  <dcterms:modified xsi:type="dcterms:W3CDTF">2023-02-06T14:24:54Z</dcterms:modified>
</cp:coreProperties>
</file>